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2" r:id="rId16"/>
    <p:sldId id="276" r:id="rId17"/>
    <p:sldId id="267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4 </a:t>
            </a:r>
            <a:r>
              <a:rPr lang="en-GB" sz="2000" b="1" dirty="0" err="1">
                <a:solidFill>
                  <a:schemeClr val="tx1"/>
                </a:solidFill>
              </a:rPr>
              <a:t>grote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foreign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Data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Project 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Reverse geocoding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 smtClean="0">
                <a:solidFill>
                  <a:schemeClr val="tx1"/>
                </a:solidFill>
              </a:rPr>
              <a:t>ArcGIS</a:t>
            </a:r>
            <a:r>
              <a:rPr lang="nl-BE" sz="2000" b="1" i="1" dirty="0" smtClean="0">
                <a:solidFill>
                  <a:schemeClr val="tx1"/>
                </a:solidFill>
              </a:rPr>
              <a:t> </a:t>
            </a:r>
            <a:r>
              <a:rPr lang="nl-BE" sz="2000" dirty="0" smtClean="0">
                <a:solidFill>
                  <a:schemeClr val="tx1"/>
                </a:solidFill>
              </a:rPr>
              <a:t>REST 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PDF-bestand </a:t>
            </a:r>
            <a:r>
              <a:rPr lang="en-GB" sz="2000" i="1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</a:t>
            </a:r>
            <a:r>
              <a:rPr lang="en-GB" sz="2000" dirty="0" smtClean="0">
                <a:solidFill>
                  <a:schemeClr val="tx1"/>
                </a:solidFill>
              </a:rPr>
              <a:t>middle van </a:t>
            </a:r>
            <a:r>
              <a:rPr lang="en-GB" sz="2000" b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Login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</a:t>
            </a:r>
            <a:r>
              <a:rPr lang="en-GB" sz="2000" b="1" i="1" dirty="0" smtClean="0">
                <a:solidFill>
                  <a:schemeClr val="tx1"/>
                </a:solidFill>
              </a:rPr>
              <a:t>ick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hoogte</a:t>
            </a:r>
            <a:r>
              <a:rPr lang="en-GB" sz="2000" b="1" dirty="0">
                <a:solidFill>
                  <a:schemeClr val="tx1"/>
                </a:solidFill>
              </a:rPr>
              <a:t>, </a:t>
            </a:r>
            <a:r>
              <a:rPr lang="en-GB" sz="2000" b="1" dirty="0" err="1">
                <a:solidFill>
                  <a:schemeClr val="tx1"/>
                </a:solidFill>
              </a:rPr>
              <a:t>tijdstip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coördinaten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dat</a:t>
            </a:r>
            <a:r>
              <a:rPr lang="en-GB" dirty="0">
                <a:solidFill>
                  <a:schemeClr val="tx1"/>
                </a:solidFill>
              </a:rPr>
              <a:t> file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09638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xmlns="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xmlns="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xmlns="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:a16="http://schemas.microsoft.com/office/drawing/2014/main" xmlns="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:a16="http://schemas.microsoft.com/office/drawing/2014/main" xmlns="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Framework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86731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dirty="0">
                <a:solidFill>
                  <a:schemeClr val="tx1"/>
                </a:solidFill>
              </a:rPr>
              <a:t>communicatie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:a16="http://schemas.microsoft.com/office/drawing/2014/main" xmlns="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:a16="http://schemas.microsoft.com/office/drawing/2014/main" xmlns="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680</TotalTime>
  <Words>529</Words>
  <Application>Microsoft Office PowerPoint</Application>
  <PresentationFormat>Breedbeeld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Bryan Van Huyneghem</cp:lastModifiedBy>
  <cp:revision>84</cp:revision>
  <dcterms:created xsi:type="dcterms:W3CDTF">2020-04-07T07:52:24Z</dcterms:created>
  <dcterms:modified xsi:type="dcterms:W3CDTF">2020-05-11T09:52:41Z</dcterms:modified>
</cp:coreProperties>
</file>