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37"/>
  </p:normalViewPr>
  <p:slideViewPr>
    <p:cSldViewPr snapToGrid="0">
      <p:cViewPr>
        <p:scale>
          <a:sx n="112" d="100"/>
          <a:sy n="112" d="100"/>
        </p:scale>
        <p:origin x="8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A993C-4B1C-4B49-AE10-A6BEC31CE6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D9412F1-A4B9-473F-BF0C-AA13EDF50271}">
      <dgm:prSet custT="1"/>
      <dgm:spPr/>
      <dgm:t>
        <a:bodyPr/>
        <a:lstStyle/>
        <a:p>
          <a:r>
            <a:rPr lang="de-DE" sz="1200" b="1" i="0"/>
            <a:t>Automatische Erstellung neuer Benutzerkonten</a:t>
          </a:r>
          <a:endParaRPr lang="en-US" sz="1200" b="1"/>
        </a:p>
      </dgm:t>
    </dgm:pt>
    <dgm:pt modelId="{295FB7E2-29DA-4FEF-AA8E-16A15C73A366}" type="parTrans" cxnId="{C58A0464-DD69-411F-967E-738E9B586D6D}">
      <dgm:prSet/>
      <dgm:spPr/>
      <dgm:t>
        <a:bodyPr/>
        <a:lstStyle/>
        <a:p>
          <a:endParaRPr lang="en-US" sz="2000" b="1"/>
        </a:p>
      </dgm:t>
    </dgm:pt>
    <dgm:pt modelId="{371DCC37-F74E-460C-BAED-369F72466024}" type="sibTrans" cxnId="{C58A0464-DD69-411F-967E-738E9B586D6D}">
      <dgm:prSet/>
      <dgm:spPr/>
      <dgm:t>
        <a:bodyPr/>
        <a:lstStyle/>
        <a:p>
          <a:endParaRPr lang="en-US" sz="2000" b="1"/>
        </a:p>
      </dgm:t>
    </dgm:pt>
    <dgm:pt modelId="{33AB7133-6333-4316-B73E-7C43DFEAF2BD}">
      <dgm:prSet custT="1"/>
      <dgm:spPr/>
      <dgm:t>
        <a:bodyPr/>
        <a:lstStyle/>
        <a:p>
          <a:r>
            <a:rPr lang="de-DE" sz="1200" b="1" i="0"/>
            <a:t>Massenaktualisierung von Benutzerattributen</a:t>
          </a:r>
          <a:endParaRPr lang="en-US" sz="1200" b="1"/>
        </a:p>
      </dgm:t>
    </dgm:pt>
    <dgm:pt modelId="{5056141F-200B-4DE3-91DC-9E1A51E3FA9E}" type="parTrans" cxnId="{C1ACA9C2-AACA-4471-800F-321CB178FDF8}">
      <dgm:prSet/>
      <dgm:spPr/>
      <dgm:t>
        <a:bodyPr/>
        <a:lstStyle/>
        <a:p>
          <a:endParaRPr lang="en-US" sz="2000" b="1"/>
        </a:p>
      </dgm:t>
    </dgm:pt>
    <dgm:pt modelId="{8804C439-BA49-423A-B920-98020EEAB356}" type="sibTrans" cxnId="{C1ACA9C2-AACA-4471-800F-321CB178FDF8}">
      <dgm:prSet/>
      <dgm:spPr/>
      <dgm:t>
        <a:bodyPr/>
        <a:lstStyle/>
        <a:p>
          <a:endParaRPr lang="en-US" sz="2000" b="1"/>
        </a:p>
      </dgm:t>
    </dgm:pt>
    <dgm:pt modelId="{A2AD07D1-1FBA-44E2-A413-ED4D9121B4ED}">
      <dgm:prSet custT="1"/>
      <dgm:spPr/>
      <dgm:t>
        <a:bodyPr/>
        <a:lstStyle/>
        <a:p>
          <a:r>
            <a:rPr lang="de-DE" sz="1200" b="1" i="0" dirty="0"/>
            <a:t>Automatisierte Zuweisung und Entziehung von Lizenzen</a:t>
          </a:r>
          <a:endParaRPr lang="en-US" sz="1200" b="1" dirty="0"/>
        </a:p>
      </dgm:t>
    </dgm:pt>
    <dgm:pt modelId="{3C97043C-B187-446F-9F54-A0879C551A8A}" type="parTrans" cxnId="{F2691F7A-7457-4341-8DE2-D3BBEF10C2DE}">
      <dgm:prSet/>
      <dgm:spPr/>
      <dgm:t>
        <a:bodyPr/>
        <a:lstStyle/>
        <a:p>
          <a:endParaRPr lang="en-US" sz="2000" b="1"/>
        </a:p>
      </dgm:t>
    </dgm:pt>
    <dgm:pt modelId="{B5734D99-F2EF-44A9-A663-CD0FBBB24AEA}" type="sibTrans" cxnId="{F2691F7A-7457-4341-8DE2-D3BBEF10C2DE}">
      <dgm:prSet/>
      <dgm:spPr/>
      <dgm:t>
        <a:bodyPr/>
        <a:lstStyle/>
        <a:p>
          <a:endParaRPr lang="en-US" sz="2000" b="1"/>
        </a:p>
      </dgm:t>
    </dgm:pt>
    <dgm:pt modelId="{7CBBDFA0-FA6E-463B-B780-8233CF4E90B6}">
      <dgm:prSet custT="1"/>
      <dgm:spPr/>
      <dgm:t>
        <a:bodyPr/>
        <a:lstStyle/>
        <a:p>
          <a:r>
            <a:rPr lang="de-DE" sz="1200" b="1" i="0"/>
            <a:t>Einrichten Abwesenheitsnotizen</a:t>
          </a:r>
          <a:endParaRPr lang="en-US" sz="1200" b="1"/>
        </a:p>
      </dgm:t>
    </dgm:pt>
    <dgm:pt modelId="{FA353491-3BB4-4B0E-9B9B-A7BF3BF10462}" type="parTrans" cxnId="{848FB85D-AB72-400C-92FC-F91A67381B80}">
      <dgm:prSet/>
      <dgm:spPr/>
      <dgm:t>
        <a:bodyPr/>
        <a:lstStyle/>
        <a:p>
          <a:endParaRPr lang="en-US" sz="2000" b="1"/>
        </a:p>
      </dgm:t>
    </dgm:pt>
    <dgm:pt modelId="{46A08F02-ACC5-40E5-8F73-18AE519EF1DD}" type="sibTrans" cxnId="{848FB85D-AB72-400C-92FC-F91A67381B80}">
      <dgm:prSet/>
      <dgm:spPr/>
      <dgm:t>
        <a:bodyPr/>
        <a:lstStyle/>
        <a:p>
          <a:endParaRPr lang="en-US" sz="2000" b="1"/>
        </a:p>
      </dgm:t>
    </dgm:pt>
    <dgm:pt modelId="{2B2EC9CA-F540-4EED-8D26-004BE0275D35}">
      <dgm:prSet custT="1"/>
      <dgm:spPr/>
      <dgm:t>
        <a:bodyPr/>
        <a:lstStyle/>
        <a:p>
          <a:r>
            <a:rPr lang="de-DE" sz="1200" b="1" i="0"/>
            <a:t>Automatisierung von Sicherheitsüberprüfungen</a:t>
          </a:r>
          <a:endParaRPr lang="en-US" sz="1200" b="1"/>
        </a:p>
      </dgm:t>
    </dgm:pt>
    <dgm:pt modelId="{A38A479F-9A97-4507-8F11-F8525953C280}" type="parTrans" cxnId="{9FFD03F0-3ACD-4321-AC76-EF65B81E428E}">
      <dgm:prSet/>
      <dgm:spPr/>
      <dgm:t>
        <a:bodyPr/>
        <a:lstStyle/>
        <a:p>
          <a:endParaRPr lang="en-US" sz="2000" b="1"/>
        </a:p>
      </dgm:t>
    </dgm:pt>
    <dgm:pt modelId="{244501FE-CF97-4051-9779-0B67A7DD89EB}" type="sibTrans" cxnId="{9FFD03F0-3ACD-4321-AC76-EF65B81E428E}">
      <dgm:prSet/>
      <dgm:spPr/>
      <dgm:t>
        <a:bodyPr/>
        <a:lstStyle/>
        <a:p>
          <a:endParaRPr lang="en-US" sz="2000" b="1"/>
        </a:p>
      </dgm:t>
    </dgm:pt>
    <dgm:pt modelId="{7DBA2447-9211-47E3-B8D6-D67358DDF068}">
      <dgm:prSet custT="1"/>
      <dgm:spPr/>
      <dgm:t>
        <a:bodyPr/>
        <a:lstStyle/>
        <a:p>
          <a:r>
            <a:rPr lang="de-DE" sz="1200" b="1" i="0"/>
            <a:t>Automatisches Erstellen von SharePoint-Sites</a:t>
          </a:r>
          <a:endParaRPr lang="en-US" sz="1200" b="1"/>
        </a:p>
      </dgm:t>
    </dgm:pt>
    <dgm:pt modelId="{5D8A68AC-21AD-406E-96F4-8AA4249BE965}" type="parTrans" cxnId="{EFEB93EE-C46C-411C-B747-1E148C67AD78}">
      <dgm:prSet/>
      <dgm:spPr/>
      <dgm:t>
        <a:bodyPr/>
        <a:lstStyle/>
        <a:p>
          <a:endParaRPr lang="en-US" sz="2000" b="1"/>
        </a:p>
      </dgm:t>
    </dgm:pt>
    <dgm:pt modelId="{2A6B36D7-3A18-4155-A018-291039F0E836}" type="sibTrans" cxnId="{EFEB93EE-C46C-411C-B747-1E148C67AD78}">
      <dgm:prSet/>
      <dgm:spPr/>
      <dgm:t>
        <a:bodyPr/>
        <a:lstStyle/>
        <a:p>
          <a:endParaRPr lang="en-US" sz="2000" b="1"/>
        </a:p>
      </dgm:t>
    </dgm:pt>
    <dgm:pt modelId="{48CB9821-01F2-4CD8-B931-24FEFA2F98F2}">
      <dgm:prSet custT="1"/>
      <dgm:spPr/>
      <dgm:t>
        <a:bodyPr/>
        <a:lstStyle/>
        <a:p>
          <a:r>
            <a:rPr lang="de-DE" sz="1200" b="1" i="0"/>
            <a:t>Bereinigung von alten Sites</a:t>
          </a:r>
          <a:endParaRPr lang="en-US" sz="1200" b="1"/>
        </a:p>
      </dgm:t>
    </dgm:pt>
    <dgm:pt modelId="{17DBA741-0D92-445A-BF88-4C7F1E8CF3B3}" type="parTrans" cxnId="{5A41F3F8-63CE-4E4B-A584-2EC7DBCEBAAC}">
      <dgm:prSet/>
      <dgm:spPr/>
      <dgm:t>
        <a:bodyPr/>
        <a:lstStyle/>
        <a:p>
          <a:endParaRPr lang="en-US" sz="2000" b="1"/>
        </a:p>
      </dgm:t>
    </dgm:pt>
    <dgm:pt modelId="{1BBB59DF-1CCC-41EA-9175-007C53F7D4DF}" type="sibTrans" cxnId="{5A41F3F8-63CE-4E4B-A584-2EC7DBCEBAAC}">
      <dgm:prSet/>
      <dgm:spPr/>
      <dgm:t>
        <a:bodyPr/>
        <a:lstStyle/>
        <a:p>
          <a:endParaRPr lang="en-US" sz="2000" b="1"/>
        </a:p>
      </dgm:t>
    </dgm:pt>
    <dgm:pt modelId="{911FA0C7-2B26-430D-8B20-97510C69C119}">
      <dgm:prSet custT="1"/>
      <dgm:spPr/>
      <dgm:t>
        <a:bodyPr/>
        <a:lstStyle/>
        <a:p>
          <a:r>
            <a:rPr lang="de-DE" sz="1200" b="1" i="0"/>
            <a:t>Verwaltung von Team-Besitzern und Mitgliedern</a:t>
          </a:r>
          <a:endParaRPr lang="en-US" sz="1200" b="1"/>
        </a:p>
      </dgm:t>
    </dgm:pt>
    <dgm:pt modelId="{C1F009F9-1B7A-46C4-8883-FEAF9A189A57}" type="parTrans" cxnId="{1070330F-B2B2-439C-97A0-A58D05CCB50D}">
      <dgm:prSet/>
      <dgm:spPr/>
      <dgm:t>
        <a:bodyPr/>
        <a:lstStyle/>
        <a:p>
          <a:endParaRPr lang="en-US" sz="2000" b="1"/>
        </a:p>
      </dgm:t>
    </dgm:pt>
    <dgm:pt modelId="{C1BB2C4E-9720-49EF-BC4D-A23C94D49C18}" type="sibTrans" cxnId="{1070330F-B2B2-439C-97A0-A58D05CCB50D}">
      <dgm:prSet/>
      <dgm:spPr/>
      <dgm:t>
        <a:bodyPr/>
        <a:lstStyle/>
        <a:p>
          <a:endParaRPr lang="en-US" sz="2000" b="1"/>
        </a:p>
      </dgm:t>
    </dgm:pt>
    <dgm:pt modelId="{3A6DC168-7C6B-4581-8B1E-44E306E878EF}" type="pres">
      <dgm:prSet presAssocID="{DA4A993C-4B1C-4B49-AE10-A6BEC31CE63C}" presName="root" presStyleCnt="0">
        <dgm:presLayoutVars>
          <dgm:dir/>
          <dgm:resizeHandles val="exact"/>
        </dgm:presLayoutVars>
      </dgm:prSet>
      <dgm:spPr/>
    </dgm:pt>
    <dgm:pt modelId="{C3C76D75-BB66-46D4-A921-AC0EAECBA29A}" type="pres">
      <dgm:prSet presAssocID="{BD9412F1-A4B9-473F-BF0C-AA13EDF50271}" presName="compNode" presStyleCnt="0"/>
      <dgm:spPr/>
    </dgm:pt>
    <dgm:pt modelId="{715BC953-8DA6-4CBF-9EFC-9293FDD7CA7D}" type="pres">
      <dgm:prSet presAssocID="{BD9412F1-A4B9-473F-BF0C-AA13EDF5027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2596FC72-9C61-4990-A2DA-32DE8FBDEC28}" type="pres">
      <dgm:prSet presAssocID="{BD9412F1-A4B9-473F-BF0C-AA13EDF50271}" presName="spaceRect" presStyleCnt="0"/>
      <dgm:spPr/>
    </dgm:pt>
    <dgm:pt modelId="{8DB8BBC2-F436-4227-AB47-743312EBB175}" type="pres">
      <dgm:prSet presAssocID="{BD9412F1-A4B9-473F-BF0C-AA13EDF50271}" presName="textRect" presStyleLbl="revTx" presStyleIdx="0" presStyleCnt="8">
        <dgm:presLayoutVars>
          <dgm:chMax val="1"/>
          <dgm:chPref val="1"/>
        </dgm:presLayoutVars>
      </dgm:prSet>
      <dgm:spPr/>
    </dgm:pt>
    <dgm:pt modelId="{8622F070-FD6E-4DF5-A46C-ABE5AF6E0E36}" type="pres">
      <dgm:prSet presAssocID="{371DCC37-F74E-460C-BAED-369F72466024}" presName="sibTrans" presStyleCnt="0"/>
      <dgm:spPr/>
    </dgm:pt>
    <dgm:pt modelId="{01131E11-3B68-4B3C-9291-CBFE14B19E64}" type="pres">
      <dgm:prSet presAssocID="{33AB7133-6333-4316-B73E-7C43DFEAF2BD}" presName="compNode" presStyleCnt="0"/>
      <dgm:spPr/>
    </dgm:pt>
    <dgm:pt modelId="{F2A6DFB6-98F2-47A5-A23F-099D01008442}" type="pres">
      <dgm:prSet presAssocID="{33AB7133-6333-4316-B73E-7C43DFEAF2B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73B57A3-5995-4DA8-AE82-C5E349F727AF}" type="pres">
      <dgm:prSet presAssocID="{33AB7133-6333-4316-B73E-7C43DFEAF2BD}" presName="spaceRect" presStyleCnt="0"/>
      <dgm:spPr/>
    </dgm:pt>
    <dgm:pt modelId="{58764816-40A8-4B8D-9BEC-B83D9E954713}" type="pres">
      <dgm:prSet presAssocID="{33AB7133-6333-4316-B73E-7C43DFEAF2BD}" presName="textRect" presStyleLbl="revTx" presStyleIdx="1" presStyleCnt="8">
        <dgm:presLayoutVars>
          <dgm:chMax val="1"/>
          <dgm:chPref val="1"/>
        </dgm:presLayoutVars>
      </dgm:prSet>
      <dgm:spPr/>
    </dgm:pt>
    <dgm:pt modelId="{4EDE1C39-856A-4F27-BB16-1FFE1E31D8BE}" type="pres">
      <dgm:prSet presAssocID="{8804C439-BA49-423A-B920-98020EEAB356}" presName="sibTrans" presStyleCnt="0"/>
      <dgm:spPr/>
    </dgm:pt>
    <dgm:pt modelId="{99BD8C0A-C2E7-40E6-A72B-B308C42B3D80}" type="pres">
      <dgm:prSet presAssocID="{A2AD07D1-1FBA-44E2-A413-ED4D9121B4ED}" presName="compNode" presStyleCnt="0"/>
      <dgm:spPr/>
    </dgm:pt>
    <dgm:pt modelId="{AE2DBC1C-ED30-4E16-98D6-AA216723B87A}" type="pres">
      <dgm:prSet presAssocID="{A2AD07D1-1FBA-44E2-A413-ED4D9121B4E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26510B7-633D-4575-99AD-49ACA60DA298}" type="pres">
      <dgm:prSet presAssocID="{A2AD07D1-1FBA-44E2-A413-ED4D9121B4ED}" presName="spaceRect" presStyleCnt="0"/>
      <dgm:spPr/>
    </dgm:pt>
    <dgm:pt modelId="{6B2901AD-F650-45D2-B43D-DCF774ED0CDA}" type="pres">
      <dgm:prSet presAssocID="{A2AD07D1-1FBA-44E2-A413-ED4D9121B4ED}" presName="textRect" presStyleLbl="revTx" presStyleIdx="2" presStyleCnt="8">
        <dgm:presLayoutVars>
          <dgm:chMax val="1"/>
          <dgm:chPref val="1"/>
        </dgm:presLayoutVars>
      </dgm:prSet>
      <dgm:spPr/>
    </dgm:pt>
    <dgm:pt modelId="{5EB13398-0C32-44AF-901A-B18FD578723B}" type="pres">
      <dgm:prSet presAssocID="{B5734D99-F2EF-44A9-A663-CD0FBBB24AEA}" presName="sibTrans" presStyleCnt="0"/>
      <dgm:spPr/>
    </dgm:pt>
    <dgm:pt modelId="{B3FFD983-11E5-4D91-AD79-FD7F7044A237}" type="pres">
      <dgm:prSet presAssocID="{7CBBDFA0-FA6E-463B-B780-8233CF4E90B6}" presName="compNode" presStyleCnt="0"/>
      <dgm:spPr/>
    </dgm:pt>
    <dgm:pt modelId="{B396AC11-3892-4547-85B8-DB927F8C9941}" type="pres">
      <dgm:prSet presAssocID="{7CBBDFA0-FA6E-463B-B780-8233CF4E90B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A497F3B-15E1-4E05-8E50-B02C94029730}" type="pres">
      <dgm:prSet presAssocID="{7CBBDFA0-FA6E-463B-B780-8233CF4E90B6}" presName="spaceRect" presStyleCnt="0"/>
      <dgm:spPr/>
    </dgm:pt>
    <dgm:pt modelId="{9B2763D1-7AAF-4DC3-8662-E61F85D58372}" type="pres">
      <dgm:prSet presAssocID="{7CBBDFA0-FA6E-463B-B780-8233CF4E90B6}" presName="textRect" presStyleLbl="revTx" presStyleIdx="3" presStyleCnt="8">
        <dgm:presLayoutVars>
          <dgm:chMax val="1"/>
          <dgm:chPref val="1"/>
        </dgm:presLayoutVars>
      </dgm:prSet>
      <dgm:spPr/>
    </dgm:pt>
    <dgm:pt modelId="{CB27332D-5028-4398-9BE8-768923EBD1A5}" type="pres">
      <dgm:prSet presAssocID="{46A08F02-ACC5-40E5-8F73-18AE519EF1DD}" presName="sibTrans" presStyleCnt="0"/>
      <dgm:spPr/>
    </dgm:pt>
    <dgm:pt modelId="{9583E03E-CADE-4989-BA02-F61A19C93CA4}" type="pres">
      <dgm:prSet presAssocID="{2B2EC9CA-F540-4EED-8D26-004BE0275D35}" presName="compNode" presStyleCnt="0"/>
      <dgm:spPr/>
    </dgm:pt>
    <dgm:pt modelId="{C9311D2B-B7D2-4436-B68E-EC897E7F6E0F}" type="pres">
      <dgm:prSet presAssocID="{2B2EC9CA-F540-4EED-8D26-004BE0275D3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8BF5C4-CFCD-484F-B277-85D5EA06B357}" type="pres">
      <dgm:prSet presAssocID="{2B2EC9CA-F540-4EED-8D26-004BE0275D35}" presName="spaceRect" presStyleCnt="0"/>
      <dgm:spPr/>
    </dgm:pt>
    <dgm:pt modelId="{C5F847EC-C408-43AB-9B0D-EEB0B0DBA470}" type="pres">
      <dgm:prSet presAssocID="{2B2EC9CA-F540-4EED-8D26-004BE0275D35}" presName="textRect" presStyleLbl="revTx" presStyleIdx="4" presStyleCnt="8">
        <dgm:presLayoutVars>
          <dgm:chMax val="1"/>
          <dgm:chPref val="1"/>
        </dgm:presLayoutVars>
      </dgm:prSet>
      <dgm:spPr/>
    </dgm:pt>
    <dgm:pt modelId="{51722A75-B4F1-483E-AA0E-95B1877B0C8D}" type="pres">
      <dgm:prSet presAssocID="{244501FE-CF97-4051-9779-0B67A7DD89EB}" presName="sibTrans" presStyleCnt="0"/>
      <dgm:spPr/>
    </dgm:pt>
    <dgm:pt modelId="{028BDD4C-8848-43C8-A147-8F505383D05D}" type="pres">
      <dgm:prSet presAssocID="{7DBA2447-9211-47E3-B8D6-D67358DDF068}" presName="compNode" presStyleCnt="0"/>
      <dgm:spPr/>
    </dgm:pt>
    <dgm:pt modelId="{41DD8AE1-5EB7-4846-BCCB-945A8E7ED42A}" type="pres">
      <dgm:prSet presAssocID="{7DBA2447-9211-47E3-B8D6-D67358DDF06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"/>
        </a:ext>
      </dgm:extLst>
    </dgm:pt>
    <dgm:pt modelId="{BD1DC6C5-60EA-4AB1-B165-7DF5858C4C84}" type="pres">
      <dgm:prSet presAssocID="{7DBA2447-9211-47E3-B8D6-D67358DDF068}" presName="spaceRect" presStyleCnt="0"/>
      <dgm:spPr/>
    </dgm:pt>
    <dgm:pt modelId="{E32C7DF4-DA6F-42AB-8250-4E3D2FCA8B66}" type="pres">
      <dgm:prSet presAssocID="{7DBA2447-9211-47E3-B8D6-D67358DDF068}" presName="textRect" presStyleLbl="revTx" presStyleIdx="5" presStyleCnt="8">
        <dgm:presLayoutVars>
          <dgm:chMax val="1"/>
          <dgm:chPref val="1"/>
        </dgm:presLayoutVars>
      </dgm:prSet>
      <dgm:spPr/>
    </dgm:pt>
    <dgm:pt modelId="{88CDB4CB-9A4C-45CC-ABA1-AA166B1E76E7}" type="pres">
      <dgm:prSet presAssocID="{2A6B36D7-3A18-4155-A018-291039F0E836}" presName="sibTrans" presStyleCnt="0"/>
      <dgm:spPr/>
    </dgm:pt>
    <dgm:pt modelId="{3214A9C4-6005-4C11-BF3D-D227B048BB18}" type="pres">
      <dgm:prSet presAssocID="{48CB9821-01F2-4CD8-B931-24FEFA2F98F2}" presName="compNode" presStyleCnt="0"/>
      <dgm:spPr/>
    </dgm:pt>
    <dgm:pt modelId="{FABA9306-99DD-4845-A627-720BF5AE76BF}" type="pres">
      <dgm:prSet presAssocID="{48CB9821-01F2-4CD8-B931-24FEFA2F98F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ierung"/>
        </a:ext>
      </dgm:extLst>
    </dgm:pt>
    <dgm:pt modelId="{B3CE6051-A40F-4253-9A31-3BF8FBB8D544}" type="pres">
      <dgm:prSet presAssocID="{48CB9821-01F2-4CD8-B931-24FEFA2F98F2}" presName="spaceRect" presStyleCnt="0"/>
      <dgm:spPr/>
    </dgm:pt>
    <dgm:pt modelId="{BFCBB9F2-A1E1-4CA3-8AC2-54E3625C0D3B}" type="pres">
      <dgm:prSet presAssocID="{48CB9821-01F2-4CD8-B931-24FEFA2F98F2}" presName="textRect" presStyleLbl="revTx" presStyleIdx="6" presStyleCnt="8">
        <dgm:presLayoutVars>
          <dgm:chMax val="1"/>
          <dgm:chPref val="1"/>
        </dgm:presLayoutVars>
      </dgm:prSet>
      <dgm:spPr/>
    </dgm:pt>
    <dgm:pt modelId="{F5279F98-3B13-4CA2-A8A5-9EEDFED9D871}" type="pres">
      <dgm:prSet presAssocID="{1BBB59DF-1CCC-41EA-9175-007C53F7D4DF}" presName="sibTrans" presStyleCnt="0"/>
      <dgm:spPr/>
    </dgm:pt>
    <dgm:pt modelId="{6714851D-C6A5-4B54-A634-E87A1D03FCC1}" type="pres">
      <dgm:prSet presAssocID="{911FA0C7-2B26-430D-8B20-97510C69C119}" presName="compNode" presStyleCnt="0"/>
      <dgm:spPr/>
    </dgm:pt>
    <dgm:pt modelId="{D20EE454-5915-42F8-A3AF-60F7F217A005}" type="pres">
      <dgm:prSet presAssocID="{911FA0C7-2B26-430D-8B20-97510C69C11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DED43BCC-2EE0-40B0-A49C-BB6EA56BFF68}" type="pres">
      <dgm:prSet presAssocID="{911FA0C7-2B26-430D-8B20-97510C69C119}" presName="spaceRect" presStyleCnt="0"/>
      <dgm:spPr/>
    </dgm:pt>
    <dgm:pt modelId="{086989FF-DEE4-4D4C-9C95-11B3F13EBE09}" type="pres">
      <dgm:prSet presAssocID="{911FA0C7-2B26-430D-8B20-97510C69C11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846250F-F9E1-41FC-BA35-E434C9769998}" type="presOf" srcId="{33AB7133-6333-4316-B73E-7C43DFEAF2BD}" destId="{58764816-40A8-4B8D-9BEC-B83D9E954713}" srcOrd="0" destOrd="0" presId="urn:microsoft.com/office/officeart/2018/2/layout/IconLabelList"/>
    <dgm:cxn modelId="{1070330F-B2B2-439C-97A0-A58D05CCB50D}" srcId="{DA4A993C-4B1C-4B49-AE10-A6BEC31CE63C}" destId="{911FA0C7-2B26-430D-8B20-97510C69C119}" srcOrd="7" destOrd="0" parTransId="{C1F009F9-1B7A-46C4-8883-FEAF9A189A57}" sibTransId="{C1BB2C4E-9720-49EF-BC4D-A23C94D49C18}"/>
    <dgm:cxn modelId="{3CDBE825-E43D-4DAB-8864-65A04D384531}" type="presOf" srcId="{A2AD07D1-1FBA-44E2-A413-ED4D9121B4ED}" destId="{6B2901AD-F650-45D2-B43D-DCF774ED0CDA}" srcOrd="0" destOrd="0" presId="urn:microsoft.com/office/officeart/2018/2/layout/IconLabelList"/>
    <dgm:cxn modelId="{27A4BA2C-3B48-449D-B0FA-36848B28E999}" type="presOf" srcId="{7CBBDFA0-FA6E-463B-B780-8233CF4E90B6}" destId="{9B2763D1-7AAF-4DC3-8662-E61F85D58372}" srcOrd="0" destOrd="0" presId="urn:microsoft.com/office/officeart/2018/2/layout/IconLabelList"/>
    <dgm:cxn modelId="{9B43D45A-B3F8-4208-8010-6D86F740894F}" type="presOf" srcId="{2B2EC9CA-F540-4EED-8D26-004BE0275D35}" destId="{C5F847EC-C408-43AB-9B0D-EEB0B0DBA470}" srcOrd="0" destOrd="0" presId="urn:microsoft.com/office/officeart/2018/2/layout/IconLabelList"/>
    <dgm:cxn modelId="{848FB85D-AB72-400C-92FC-F91A67381B80}" srcId="{DA4A993C-4B1C-4B49-AE10-A6BEC31CE63C}" destId="{7CBBDFA0-FA6E-463B-B780-8233CF4E90B6}" srcOrd="3" destOrd="0" parTransId="{FA353491-3BB4-4B0E-9B9B-A7BF3BF10462}" sibTransId="{46A08F02-ACC5-40E5-8F73-18AE519EF1DD}"/>
    <dgm:cxn modelId="{6B538861-2CE3-4666-A09A-CD0B4EC84C19}" type="presOf" srcId="{911FA0C7-2B26-430D-8B20-97510C69C119}" destId="{086989FF-DEE4-4D4C-9C95-11B3F13EBE09}" srcOrd="0" destOrd="0" presId="urn:microsoft.com/office/officeart/2018/2/layout/IconLabelList"/>
    <dgm:cxn modelId="{C58A0464-DD69-411F-967E-738E9B586D6D}" srcId="{DA4A993C-4B1C-4B49-AE10-A6BEC31CE63C}" destId="{BD9412F1-A4B9-473F-BF0C-AA13EDF50271}" srcOrd="0" destOrd="0" parTransId="{295FB7E2-29DA-4FEF-AA8E-16A15C73A366}" sibTransId="{371DCC37-F74E-460C-BAED-369F72466024}"/>
    <dgm:cxn modelId="{F2691F7A-7457-4341-8DE2-D3BBEF10C2DE}" srcId="{DA4A993C-4B1C-4B49-AE10-A6BEC31CE63C}" destId="{A2AD07D1-1FBA-44E2-A413-ED4D9121B4ED}" srcOrd="2" destOrd="0" parTransId="{3C97043C-B187-446F-9F54-A0879C551A8A}" sibTransId="{B5734D99-F2EF-44A9-A663-CD0FBBB24AEA}"/>
    <dgm:cxn modelId="{BF61E091-4291-410C-B62B-66F628B3B109}" type="presOf" srcId="{BD9412F1-A4B9-473F-BF0C-AA13EDF50271}" destId="{8DB8BBC2-F436-4227-AB47-743312EBB175}" srcOrd="0" destOrd="0" presId="urn:microsoft.com/office/officeart/2018/2/layout/IconLabelList"/>
    <dgm:cxn modelId="{95C3F097-EE67-4560-A76F-DDAA07D845E7}" type="presOf" srcId="{48CB9821-01F2-4CD8-B931-24FEFA2F98F2}" destId="{BFCBB9F2-A1E1-4CA3-8AC2-54E3625C0D3B}" srcOrd="0" destOrd="0" presId="urn:microsoft.com/office/officeart/2018/2/layout/IconLabelList"/>
    <dgm:cxn modelId="{3C42BEA6-9D3A-4EDC-8BE8-F4640DCB955D}" type="presOf" srcId="{7DBA2447-9211-47E3-B8D6-D67358DDF068}" destId="{E32C7DF4-DA6F-42AB-8250-4E3D2FCA8B66}" srcOrd="0" destOrd="0" presId="urn:microsoft.com/office/officeart/2018/2/layout/IconLabelList"/>
    <dgm:cxn modelId="{C1ACA9C2-AACA-4471-800F-321CB178FDF8}" srcId="{DA4A993C-4B1C-4B49-AE10-A6BEC31CE63C}" destId="{33AB7133-6333-4316-B73E-7C43DFEAF2BD}" srcOrd="1" destOrd="0" parTransId="{5056141F-200B-4DE3-91DC-9E1A51E3FA9E}" sibTransId="{8804C439-BA49-423A-B920-98020EEAB356}"/>
    <dgm:cxn modelId="{26F7EACB-5D9D-4199-8389-CEA6A789CE79}" type="presOf" srcId="{DA4A993C-4B1C-4B49-AE10-A6BEC31CE63C}" destId="{3A6DC168-7C6B-4581-8B1E-44E306E878EF}" srcOrd="0" destOrd="0" presId="urn:microsoft.com/office/officeart/2018/2/layout/IconLabelList"/>
    <dgm:cxn modelId="{EFEB93EE-C46C-411C-B747-1E148C67AD78}" srcId="{DA4A993C-4B1C-4B49-AE10-A6BEC31CE63C}" destId="{7DBA2447-9211-47E3-B8D6-D67358DDF068}" srcOrd="5" destOrd="0" parTransId="{5D8A68AC-21AD-406E-96F4-8AA4249BE965}" sibTransId="{2A6B36D7-3A18-4155-A018-291039F0E836}"/>
    <dgm:cxn modelId="{9FFD03F0-3ACD-4321-AC76-EF65B81E428E}" srcId="{DA4A993C-4B1C-4B49-AE10-A6BEC31CE63C}" destId="{2B2EC9CA-F540-4EED-8D26-004BE0275D35}" srcOrd="4" destOrd="0" parTransId="{A38A479F-9A97-4507-8F11-F8525953C280}" sibTransId="{244501FE-CF97-4051-9779-0B67A7DD89EB}"/>
    <dgm:cxn modelId="{5A41F3F8-63CE-4E4B-A584-2EC7DBCEBAAC}" srcId="{DA4A993C-4B1C-4B49-AE10-A6BEC31CE63C}" destId="{48CB9821-01F2-4CD8-B931-24FEFA2F98F2}" srcOrd="6" destOrd="0" parTransId="{17DBA741-0D92-445A-BF88-4C7F1E8CF3B3}" sibTransId="{1BBB59DF-1CCC-41EA-9175-007C53F7D4DF}"/>
    <dgm:cxn modelId="{05AB63CD-2418-437D-9513-51105371D111}" type="presParOf" srcId="{3A6DC168-7C6B-4581-8B1E-44E306E878EF}" destId="{C3C76D75-BB66-46D4-A921-AC0EAECBA29A}" srcOrd="0" destOrd="0" presId="urn:microsoft.com/office/officeart/2018/2/layout/IconLabelList"/>
    <dgm:cxn modelId="{E3C478EB-CD19-4324-8906-48B6EB6A9D76}" type="presParOf" srcId="{C3C76D75-BB66-46D4-A921-AC0EAECBA29A}" destId="{715BC953-8DA6-4CBF-9EFC-9293FDD7CA7D}" srcOrd="0" destOrd="0" presId="urn:microsoft.com/office/officeart/2018/2/layout/IconLabelList"/>
    <dgm:cxn modelId="{5739CE29-1B75-4763-915F-E89028D4C9E0}" type="presParOf" srcId="{C3C76D75-BB66-46D4-A921-AC0EAECBA29A}" destId="{2596FC72-9C61-4990-A2DA-32DE8FBDEC28}" srcOrd="1" destOrd="0" presId="urn:microsoft.com/office/officeart/2018/2/layout/IconLabelList"/>
    <dgm:cxn modelId="{8EE75BB3-1F3B-4AF5-A23F-9ADCF8BC639D}" type="presParOf" srcId="{C3C76D75-BB66-46D4-A921-AC0EAECBA29A}" destId="{8DB8BBC2-F436-4227-AB47-743312EBB175}" srcOrd="2" destOrd="0" presId="urn:microsoft.com/office/officeart/2018/2/layout/IconLabelList"/>
    <dgm:cxn modelId="{279368C5-40FE-4EA1-9090-4B7E42398A83}" type="presParOf" srcId="{3A6DC168-7C6B-4581-8B1E-44E306E878EF}" destId="{8622F070-FD6E-4DF5-A46C-ABE5AF6E0E36}" srcOrd="1" destOrd="0" presId="urn:microsoft.com/office/officeart/2018/2/layout/IconLabelList"/>
    <dgm:cxn modelId="{80978E11-FD3C-4857-AAFC-265556A6B107}" type="presParOf" srcId="{3A6DC168-7C6B-4581-8B1E-44E306E878EF}" destId="{01131E11-3B68-4B3C-9291-CBFE14B19E64}" srcOrd="2" destOrd="0" presId="urn:microsoft.com/office/officeart/2018/2/layout/IconLabelList"/>
    <dgm:cxn modelId="{1540250B-DE5D-488F-ADDE-FFD332113ABE}" type="presParOf" srcId="{01131E11-3B68-4B3C-9291-CBFE14B19E64}" destId="{F2A6DFB6-98F2-47A5-A23F-099D01008442}" srcOrd="0" destOrd="0" presId="urn:microsoft.com/office/officeart/2018/2/layout/IconLabelList"/>
    <dgm:cxn modelId="{26B04EB2-035C-4C8D-9BF5-D7A3D002D71A}" type="presParOf" srcId="{01131E11-3B68-4B3C-9291-CBFE14B19E64}" destId="{773B57A3-5995-4DA8-AE82-C5E349F727AF}" srcOrd="1" destOrd="0" presId="urn:microsoft.com/office/officeart/2018/2/layout/IconLabelList"/>
    <dgm:cxn modelId="{B74549DB-E311-4A50-9C9E-75AE8273BAB1}" type="presParOf" srcId="{01131E11-3B68-4B3C-9291-CBFE14B19E64}" destId="{58764816-40A8-4B8D-9BEC-B83D9E954713}" srcOrd="2" destOrd="0" presId="urn:microsoft.com/office/officeart/2018/2/layout/IconLabelList"/>
    <dgm:cxn modelId="{836F8374-79F6-4F5A-886F-F377C3B85BE4}" type="presParOf" srcId="{3A6DC168-7C6B-4581-8B1E-44E306E878EF}" destId="{4EDE1C39-856A-4F27-BB16-1FFE1E31D8BE}" srcOrd="3" destOrd="0" presId="urn:microsoft.com/office/officeart/2018/2/layout/IconLabelList"/>
    <dgm:cxn modelId="{F7E00F15-370E-4AAE-826C-86FF4D68ACBD}" type="presParOf" srcId="{3A6DC168-7C6B-4581-8B1E-44E306E878EF}" destId="{99BD8C0A-C2E7-40E6-A72B-B308C42B3D80}" srcOrd="4" destOrd="0" presId="urn:microsoft.com/office/officeart/2018/2/layout/IconLabelList"/>
    <dgm:cxn modelId="{833D3BB6-37FC-4E34-8D3D-25F6D447F6BB}" type="presParOf" srcId="{99BD8C0A-C2E7-40E6-A72B-B308C42B3D80}" destId="{AE2DBC1C-ED30-4E16-98D6-AA216723B87A}" srcOrd="0" destOrd="0" presId="urn:microsoft.com/office/officeart/2018/2/layout/IconLabelList"/>
    <dgm:cxn modelId="{9562F131-5C7C-49E5-8D00-E32514B5A95F}" type="presParOf" srcId="{99BD8C0A-C2E7-40E6-A72B-B308C42B3D80}" destId="{E26510B7-633D-4575-99AD-49ACA60DA298}" srcOrd="1" destOrd="0" presId="urn:microsoft.com/office/officeart/2018/2/layout/IconLabelList"/>
    <dgm:cxn modelId="{4B4DB953-A77B-4195-AB96-C03CFF117009}" type="presParOf" srcId="{99BD8C0A-C2E7-40E6-A72B-B308C42B3D80}" destId="{6B2901AD-F650-45D2-B43D-DCF774ED0CDA}" srcOrd="2" destOrd="0" presId="urn:microsoft.com/office/officeart/2018/2/layout/IconLabelList"/>
    <dgm:cxn modelId="{726196EF-8F88-4C00-9EF6-582268965714}" type="presParOf" srcId="{3A6DC168-7C6B-4581-8B1E-44E306E878EF}" destId="{5EB13398-0C32-44AF-901A-B18FD578723B}" srcOrd="5" destOrd="0" presId="urn:microsoft.com/office/officeart/2018/2/layout/IconLabelList"/>
    <dgm:cxn modelId="{84BD72F4-F957-47A7-99D8-5EAD079FC521}" type="presParOf" srcId="{3A6DC168-7C6B-4581-8B1E-44E306E878EF}" destId="{B3FFD983-11E5-4D91-AD79-FD7F7044A237}" srcOrd="6" destOrd="0" presId="urn:microsoft.com/office/officeart/2018/2/layout/IconLabelList"/>
    <dgm:cxn modelId="{63C04CC5-FF96-4517-A185-371285A9D57A}" type="presParOf" srcId="{B3FFD983-11E5-4D91-AD79-FD7F7044A237}" destId="{B396AC11-3892-4547-85B8-DB927F8C9941}" srcOrd="0" destOrd="0" presId="urn:microsoft.com/office/officeart/2018/2/layout/IconLabelList"/>
    <dgm:cxn modelId="{25399F13-1781-4C99-888C-FD2490AE291E}" type="presParOf" srcId="{B3FFD983-11E5-4D91-AD79-FD7F7044A237}" destId="{9A497F3B-15E1-4E05-8E50-B02C94029730}" srcOrd="1" destOrd="0" presId="urn:microsoft.com/office/officeart/2018/2/layout/IconLabelList"/>
    <dgm:cxn modelId="{D84D2850-E828-41C2-808E-AD295E8BE785}" type="presParOf" srcId="{B3FFD983-11E5-4D91-AD79-FD7F7044A237}" destId="{9B2763D1-7AAF-4DC3-8662-E61F85D58372}" srcOrd="2" destOrd="0" presId="urn:microsoft.com/office/officeart/2018/2/layout/IconLabelList"/>
    <dgm:cxn modelId="{79B170F9-8207-4ED5-9501-FCBDC5BBD6E7}" type="presParOf" srcId="{3A6DC168-7C6B-4581-8B1E-44E306E878EF}" destId="{CB27332D-5028-4398-9BE8-768923EBD1A5}" srcOrd="7" destOrd="0" presId="urn:microsoft.com/office/officeart/2018/2/layout/IconLabelList"/>
    <dgm:cxn modelId="{BCA7830A-79EE-4A4F-9733-4D0A7F0D5714}" type="presParOf" srcId="{3A6DC168-7C6B-4581-8B1E-44E306E878EF}" destId="{9583E03E-CADE-4989-BA02-F61A19C93CA4}" srcOrd="8" destOrd="0" presId="urn:microsoft.com/office/officeart/2018/2/layout/IconLabelList"/>
    <dgm:cxn modelId="{568693CE-E7CF-4C61-A1FE-F41F8551A27C}" type="presParOf" srcId="{9583E03E-CADE-4989-BA02-F61A19C93CA4}" destId="{C9311D2B-B7D2-4436-B68E-EC897E7F6E0F}" srcOrd="0" destOrd="0" presId="urn:microsoft.com/office/officeart/2018/2/layout/IconLabelList"/>
    <dgm:cxn modelId="{1C5D9770-A361-4971-A8FD-F7E13F9C1F4B}" type="presParOf" srcId="{9583E03E-CADE-4989-BA02-F61A19C93CA4}" destId="{208BF5C4-CFCD-484F-B277-85D5EA06B357}" srcOrd="1" destOrd="0" presId="urn:microsoft.com/office/officeart/2018/2/layout/IconLabelList"/>
    <dgm:cxn modelId="{190D425D-3982-42A6-863C-8C9210D04603}" type="presParOf" srcId="{9583E03E-CADE-4989-BA02-F61A19C93CA4}" destId="{C5F847EC-C408-43AB-9B0D-EEB0B0DBA470}" srcOrd="2" destOrd="0" presId="urn:microsoft.com/office/officeart/2018/2/layout/IconLabelList"/>
    <dgm:cxn modelId="{F5E4668C-6CE9-4575-B620-B55DC38846A1}" type="presParOf" srcId="{3A6DC168-7C6B-4581-8B1E-44E306E878EF}" destId="{51722A75-B4F1-483E-AA0E-95B1877B0C8D}" srcOrd="9" destOrd="0" presId="urn:microsoft.com/office/officeart/2018/2/layout/IconLabelList"/>
    <dgm:cxn modelId="{21310A59-AAC9-4EA4-B815-E3A469A997BD}" type="presParOf" srcId="{3A6DC168-7C6B-4581-8B1E-44E306E878EF}" destId="{028BDD4C-8848-43C8-A147-8F505383D05D}" srcOrd="10" destOrd="0" presId="urn:microsoft.com/office/officeart/2018/2/layout/IconLabelList"/>
    <dgm:cxn modelId="{D3FDA760-6068-43FC-99E3-946519334623}" type="presParOf" srcId="{028BDD4C-8848-43C8-A147-8F505383D05D}" destId="{41DD8AE1-5EB7-4846-BCCB-945A8E7ED42A}" srcOrd="0" destOrd="0" presId="urn:microsoft.com/office/officeart/2018/2/layout/IconLabelList"/>
    <dgm:cxn modelId="{49197352-B324-46DC-A75B-08BF5F0C8776}" type="presParOf" srcId="{028BDD4C-8848-43C8-A147-8F505383D05D}" destId="{BD1DC6C5-60EA-4AB1-B165-7DF5858C4C84}" srcOrd="1" destOrd="0" presId="urn:microsoft.com/office/officeart/2018/2/layout/IconLabelList"/>
    <dgm:cxn modelId="{01D0B1C2-FA95-4EA0-923F-A03FDD8C08DB}" type="presParOf" srcId="{028BDD4C-8848-43C8-A147-8F505383D05D}" destId="{E32C7DF4-DA6F-42AB-8250-4E3D2FCA8B66}" srcOrd="2" destOrd="0" presId="urn:microsoft.com/office/officeart/2018/2/layout/IconLabelList"/>
    <dgm:cxn modelId="{FA04AB4F-3394-42F7-B474-BD9EA5BCA6EC}" type="presParOf" srcId="{3A6DC168-7C6B-4581-8B1E-44E306E878EF}" destId="{88CDB4CB-9A4C-45CC-ABA1-AA166B1E76E7}" srcOrd="11" destOrd="0" presId="urn:microsoft.com/office/officeart/2018/2/layout/IconLabelList"/>
    <dgm:cxn modelId="{D4CC9933-3B7A-4D7C-BC6A-C864F901AAA3}" type="presParOf" srcId="{3A6DC168-7C6B-4581-8B1E-44E306E878EF}" destId="{3214A9C4-6005-4C11-BF3D-D227B048BB18}" srcOrd="12" destOrd="0" presId="urn:microsoft.com/office/officeart/2018/2/layout/IconLabelList"/>
    <dgm:cxn modelId="{E65067AA-677B-40FD-9CD4-0DE5A69CE89F}" type="presParOf" srcId="{3214A9C4-6005-4C11-BF3D-D227B048BB18}" destId="{FABA9306-99DD-4845-A627-720BF5AE76BF}" srcOrd="0" destOrd="0" presId="urn:microsoft.com/office/officeart/2018/2/layout/IconLabelList"/>
    <dgm:cxn modelId="{025185B0-F9CF-4BEB-830A-F9AE88CD2D48}" type="presParOf" srcId="{3214A9C4-6005-4C11-BF3D-D227B048BB18}" destId="{B3CE6051-A40F-4253-9A31-3BF8FBB8D544}" srcOrd="1" destOrd="0" presId="urn:microsoft.com/office/officeart/2018/2/layout/IconLabelList"/>
    <dgm:cxn modelId="{7C344308-F383-459D-8C95-2595F0AA8A5C}" type="presParOf" srcId="{3214A9C4-6005-4C11-BF3D-D227B048BB18}" destId="{BFCBB9F2-A1E1-4CA3-8AC2-54E3625C0D3B}" srcOrd="2" destOrd="0" presId="urn:microsoft.com/office/officeart/2018/2/layout/IconLabelList"/>
    <dgm:cxn modelId="{AF953F98-FF9A-4EDC-A61B-6124C8747656}" type="presParOf" srcId="{3A6DC168-7C6B-4581-8B1E-44E306E878EF}" destId="{F5279F98-3B13-4CA2-A8A5-9EEDFED9D871}" srcOrd="13" destOrd="0" presId="urn:microsoft.com/office/officeart/2018/2/layout/IconLabelList"/>
    <dgm:cxn modelId="{BD39699D-6F80-41DF-98AD-13E322536B91}" type="presParOf" srcId="{3A6DC168-7C6B-4581-8B1E-44E306E878EF}" destId="{6714851D-C6A5-4B54-A634-E87A1D03FCC1}" srcOrd="14" destOrd="0" presId="urn:microsoft.com/office/officeart/2018/2/layout/IconLabelList"/>
    <dgm:cxn modelId="{E43D5F2A-57BD-4033-A1F7-60D48A54C530}" type="presParOf" srcId="{6714851D-C6A5-4B54-A634-E87A1D03FCC1}" destId="{D20EE454-5915-42F8-A3AF-60F7F217A005}" srcOrd="0" destOrd="0" presId="urn:microsoft.com/office/officeart/2018/2/layout/IconLabelList"/>
    <dgm:cxn modelId="{8EB7FFE2-94F8-421B-9D45-E0531A4EF8F5}" type="presParOf" srcId="{6714851D-C6A5-4B54-A634-E87A1D03FCC1}" destId="{DED43BCC-2EE0-40B0-A49C-BB6EA56BFF68}" srcOrd="1" destOrd="0" presId="urn:microsoft.com/office/officeart/2018/2/layout/IconLabelList"/>
    <dgm:cxn modelId="{D45AF9EE-E6A5-4FF5-B7FE-FF41D0EB0FBA}" type="presParOf" srcId="{6714851D-C6A5-4B54-A634-E87A1D03FCC1}" destId="{086989FF-DEE4-4D4C-9C95-11B3F13EBE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2CF77-F1BB-43B2-A9FA-B532CD6B2EE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CD23F7-6BE7-4EE0-B265-C6880BD2AC21}">
      <dgm:prSet/>
      <dgm:spPr/>
      <dgm:t>
        <a:bodyPr/>
        <a:lstStyle/>
        <a:p>
          <a:r>
            <a:rPr lang="de-DE" b="1" i="0"/>
            <a:t>Interaktiv</a:t>
          </a:r>
          <a:endParaRPr lang="en-US"/>
        </a:p>
      </dgm:t>
    </dgm:pt>
    <dgm:pt modelId="{97F811DD-BAB1-48CF-A204-CBE50436FF2C}" type="parTrans" cxnId="{32437D6E-B745-4DDD-8F92-034CBFA5CEE8}">
      <dgm:prSet/>
      <dgm:spPr/>
      <dgm:t>
        <a:bodyPr/>
        <a:lstStyle/>
        <a:p>
          <a:endParaRPr lang="en-US"/>
        </a:p>
      </dgm:t>
    </dgm:pt>
    <dgm:pt modelId="{EDFF5805-8866-41F0-89F2-CF545B5CC728}" type="sibTrans" cxnId="{32437D6E-B745-4DDD-8F92-034CBFA5CEE8}">
      <dgm:prSet/>
      <dgm:spPr/>
      <dgm:t>
        <a:bodyPr/>
        <a:lstStyle/>
        <a:p>
          <a:endParaRPr lang="en-US"/>
        </a:p>
      </dgm:t>
    </dgm:pt>
    <dgm:pt modelId="{D2D92A85-D724-401D-A5EF-B3A81BA2BFB7}">
      <dgm:prSet/>
      <dgm:spPr/>
      <dgm:t>
        <a:bodyPr/>
        <a:lstStyle/>
        <a:p>
          <a:r>
            <a:rPr lang="de-DE" b="0" i="0"/>
            <a:t>Für „schnelle“ administrative Tasks</a:t>
          </a:r>
          <a:endParaRPr lang="en-US"/>
        </a:p>
      </dgm:t>
    </dgm:pt>
    <dgm:pt modelId="{DEBEB6F7-EB46-4496-A719-072E92F2F6D8}" type="parTrans" cxnId="{80DFAC68-C7D5-4E9D-AACE-C0811B098CA7}">
      <dgm:prSet/>
      <dgm:spPr/>
      <dgm:t>
        <a:bodyPr/>
        <a:lstStyle/>
        <a:p>
          <a:endParaRPr lang="en-US"/>
        </a:p>
      </dgm:t>
    </dgm:pt>
    <dgm:pt modelId="{658F8D67-BD14-491E-B28B-7171DE54F359}" type="sibTrans" cxnId="{80DFAC68-C7D5-4E9D-AACE-C0811B098CA7}">
      <dgm:prSet/>
      <dgm:spPr/>
      <dgm:t>
        <a:bodyPr/>
        <a:lstStyle/>
        <a:p>
          <a:endParaRPr lang="en-US"/>
        </a:p>
      </dgm:t>
    </dgm:pt>
    <dgm:pt modelId="{224A0BDB-56E9-412B-80C4-513682125D6D}">
      <dgm:prSet/>
      <dgm:spPr/>
      <dgm:t>
        <a:bodyPr/>
        <a:lstStyle/>
        <a:p>
          <a:r>
            <a:rPr lang="de-DE" b="0" i="0"/>
            <a:t>Weniger Konfigurationsaufwand</a:t>
          </a:r>
          <a:endParaRPr lang="en-US"/>
        </a:p>
      </dgm:t>
    </dgm:pt>
    <dgm:pt modelId="{3FA58865-3ED3-4E0B-AF56-C68CC1306418}" type="parTrans" cxnId="{45E0A9E5-BA43-4822-BC7A-4A74F6613020}">
      <dgm:prSet/>
      <dgm:spPr/>
      <dgm:t>
        <a:bodyPr/>
        <a:lstStyle/>
        <a:p>
          <a:endParaRPr lang="en-US"/>
        </a:p>
      </dgm:t>
    </dgm:pt>
    <dgm:pt modelId="{9089FC6C-FE5C-470D-BE9E-35E4F76FD40C}" type="sibTrans" cxnId="{45E0A9E5-BA43-4822-BC7A-4A74F6613020}">
      <dgm:prSet/>
      <dgm:spPr/>
      <dgm:t>
        <a:bodyPr/>
        <a:lstStyle/>
        <a:p>
          <a:endParaRPr lang="en-US"/>
        </a:p>
      </dgm:t>
    </dgm:pt>
    <dgm:pt modelId="{2D46E61C-58D3-4536-9083-36615050BC78}">
      <dgm:prSet/>
      <dgm:spPr/>
      <dgm:t>
        <a:bodyPr/>
        <a:lstStyle/>
        <a:p>
          <a:r>
            <a:rPr lang="de-DE" b="0" i="0"/>
            <a:t>MFA</a:t>
          </a:r>
          <a:endParaRPr lang="en-US"/>
        </a:p>
      </dgm:t>
    </dgm:pt>
    <dgm:pt modelId="{276A63C2-DC50-4EA7-8E19-45F5D90D2250}" type="parTrans" cxnId="{586D9207-A3DA-4A5D-ADDE-03E0CFBD36D2}">
      <dgm:prSet/>
      <dgm:spPr/>
      <dgm:t>
        <a:bodyPr/>
        <a:lstStyle/>
        <a:p>
          <a:endParaRPr lang="en-US"/>
        </a:p>
      </dgm:t>
    </dgm:pt>
    <dgm:pt modelId="{9DA53DA8-F82E-4408-A334-5F506143581C}" type="sibTrans" cxnId="{586D9207-A3DA-4A5D-ADDE-03E0CFBD36D2}">
      <dgm:prSet/>
      <dgm:spPr/>
      <dgm:t>
        <a:bodyPr/>
        <a:lstStyle/>
        <a:p>
          <a:endParaRPr lang="en-US"/>
        </a:p>
      </dgm:t>
    </dgm:pt>
    <dgm:pt modelId="{9D6925D4-5AB5-44FE-AF67-AB3D56C779EB}">
      <dgm:prSet/>
      <dgm:spPr/>
      <dgm:t>
        <a:bodyPr/>
        <a:lstStyle/>
        <a:p>
          <a:r>
            <a:rPr lang="de-DE" b="1" i="0"/>
            <a:t>Automatisch</a:t>
          </a:r>
          <a:endParaRPr lang="en-US"/>
        </a:p>
      </dgm:t>
    </dgm:pt>
    <dgm:pt modelId="{C24357B3-6830-4B21-AAF8-44F972685830}" type="parTrans" cxnId="{2C782326-6F72-4105-90C4-0BB897B283F8}">
      <dgm:prSet/>
      <dgm:spPr/>
      <dgm:t>
        <a:bodyPr/>
        <a:lstStyle/>
        <a:p>
          <a:endParaRPr lang="en-US"/>
        </a:p>
      </dgm:t>
    </dgm:pt>
    <dgm:pt modelId="{B342D9E8-1E24-4759-9CFC-68A8FB76CFA9}" type="sibTrans" cxnId="{2C782326-6F72-4105-90C4-0BB897B283F8}">
      <dgm:prSet/>
      <dgm:spPr/>
      <dgm:t>
        <a:bodyPr/>
        <a:lstStyle/>
        <a:p>
          <a:endParaRPr lang="en-US"/>
        </a:p>
      </dgm:t>
    </dgm:pt>
    <dgm:pt modelId="{CB23B063-2053-42DA-8584-125187244AC7}">
      <dgm:prSet/>
      <dgm:spPr/>
      <dgm:t>
        <a:bodyPr/>
        <a:lstStyle/>
        <a:p>
          <a:r>
            <a:rPr lang="de-DE" b="0" i="0"/>
            <a:t>Für wiederkehrende / automatisierte Tasks</a:t>
          </a:r>
          <a:endParaRPr lang="en-US"/>
        </a:p>
      </dgm:t>
    </dgm:pt>
    <dgm:pt modelId="{E4D322E4-EAF8-4214-B08A-24AA54ACC8D5}" type="parTrans" cxnId="{30E3E78E-7779-43F0-8371-8FC1508A7205}">
      <dgm:prSet/>
      <dgm:spPr/>
      <dgm:t>
        <a:bodyPr/>
        <a:lstStyle/>
        <a:p>
          <a:endParaRPr lang="en-US"/>
        </a:p>
      </dgm:t>
    </dgm:pt>
    <dgm:pt modelId="{D1C69CD6-CDB6-47C3-8E67-D645A33CDB87}" type="sibTrans" cxnId="{30E3E78E-7779-43F0-8371-8FC1508A7205}">
      <dgm:prSet/>
      <dgm:spPr/>
      <dgm:t>
        <a:bodyPr/>
        <a:lstStyle/>
        <a:p>
          <a:endParaRPr lang="en-US"/>
        </a:p>
      </dgm:t>
    </dgm:pt>
    <dgm:pt modelId="{77C501DC-2529-41B4-A667-29CEED189688}">
      <dgm:prSet/>
      <dgm:spPr/>
      <dgm:t>
        <a:bodyPr/>
        <a:lstStyle/>
        <a:p>
          <a:r>
            <a:rPr lang="de-DE" b="0" i="0"/>
            <a:t>Principle of least Privilege</a:t>
          </a:r>
          <a:endParaRPr lang="en-US"/>
        </a:p>
      </dgm:t>
    </dgm:pt>
    <dgm:pt modelId="{BE1491D5-E344-49B4-9EFD-0654F810D0D5}" type="parTrans" cxnId="{D33AC214-0D96-48AE-BA6E-EC0867159F6C}">
      <dgm:prSet/>
      <dgm:spPr/>
      <dgm:t>
        <a:bodyPr/>
        <a:lstStyle/>
        <a:p>
          <a:endParaRPr lang="en-US"/>
        </a:p>
      </dgm:t>
    </dgm:pt>
    <dgm:pt modelId="{AE16D7AA-ED10-4F96-BE86-4A1BB89C8C97}" type="sibTrans" cxnId="{D33AC214-0D96-48AE-BA6E-EC0867159F6C}">
      <dgm:prSet/>
      <dgm:spPr/>
      <dgm:t>
        <a:bodyPr/>
        <a:lstStyle/>
        <a:p>
          <a:endParaRPr lang="en-US"/>
        </a:p>
      </dgm:t>
    </dgm:pt>
    <dgm:pt modelId="{84957641-57FC-47CA-8CB6-C15A9BF2EFEB}">
      <dgm:prSet/>
      <dgm:spPr/>
      <dgm:t>
        <a:bodyPr/>
        <a:lstStyle/>
        <a:p>
          <a:r>
            <a:rPr lang="de-DE" b="0" i="0"/>
            <a:t>Entweder Credentials oder App-Registration und oAuth</a:t>
          </a:r>
          <a:endParaRPr lang="en-US"/>
        </a:p>
      </dgm:t>
    </dgm:pt>
    <dgm:pt modelId="{F56F4C27-CDAE-4B75-9E42-311BB99FDB80}" type="parTrans" cxnId="{D5736A79-691A-4397-AEBE-D859C4345F5E}">
      <dgm:prSet/>
      <dgm:spPr/>
      <dgm:t>
        <a:bodyPr/>
        <a:lstStyle/>
        <a:p>
          <a:endParaRPr lang="en-US"/>
        </a:p>
      </dgm:t>
    </dgm:pt>
    <dgm:pt modelId="{3E339ACC-F66C-4E7D-BEF9-2371ED2DA0D8}" type="sibTrans" cxnId="{D5736A79-691A-4397-AEBE-D859C4345F5E}">
      <dgm:prSet/>
      <dgm:spPr/>
      <dgm:t>
        <a:bodyPr/>
        <a:lstStyle/>
        <a:p>
          <a:endParaRPr lang="en-US"/>
        </a:p>
      </dgm:t>
    </dgm:pt>
    <dgm:pt modelId="{2E55C119-9700-DE4E-AD0A-F3F4743A6596}" type="pres">
      <dgm:prSet presAssocID="{8CA2CF77-F1BB-43B2-A9FA-B532CD6B2EE8}" presName="Name0" presStyleCnt="0">
        <dgm:presLayoutVars>
          <dgm:dir/>
          <dgm:animLvl val="lvl"/>
          <dgm:resizeHandles val="exact"/>
        </dgm:presLayoutVars>
      </dgm:prSet>
      <dgm:spPr/>
    </dgm:pt>
    <dgm:pt modelId="{88D6C5A1-A571-7441-ACBE-1DC12CBE46EA}" type="pres">
      <dgm:prSet presAssocID="{86CD23F7-6BE7-4EE0-B265-C6880BD2AC21}" presName="composite" presStyleCnt="0"/>
      <dgm:spPr/>
    </dgm:pt>
    <dgm:pt modelId="{EA7AEC3C-9381-A043-A5AB-EFFAAEA2ED78}" type="pres">
      <dgm:prSet presAssocID="{86CD23F7-6BE7-4EE0-B265-C6880BD2AC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CABE18F-C3E9-3644-9E98-BF740508583B}" type="pres">
      <dgm:prSet presAssocID="{86CD23F7-6BE7-4EE0-B265-C6880BD2AC21}" presName="desTx" presStyleLbl="alignAccFollowNode1" presStyleIdx="0" presStyleCnt="2">
        <dgm:presLayoutVars>
          <dgm:bulletEnabled val="1"/>
        </dgm:presLayoutVars>
      </dgm:prSet>
      <dgm:spPr/>
    </dgm:pt>
    <dgm:pt modelId="{33722F18-D543-E34C-B196-D5D94F0284B3}" type="pres">
      <dgm:prSet presAssocID="{EDFF5805-8866-41F0-89F2-CF545B5CC728}" presName="space" presStyleCnt="0"/>
      <dgm:spPr/>
    </dgm:pt>
    <dgm:pt modelId="{744D4470-3070-4846-9F08-74199D630535}" type="pres">
      <dgm:prSet presAssocID="{9D6925D4-5AB5-44FE-AF67-AB3D56C779EB}" presName="composite" presStyleCnt="0"/>
      <dgm:spPr/>
    </dgm:pt>
    <dgm:pt modelId="{1E61ED32-8E78-1A43-9338-40AEA51B1371}" type="pres">
      <dgm:prSet presAssocID="{9D6925D4-5AB5-44FE-AF67-AB3D56C779E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6DF16A2-184E-B743-B194-E252F889E7E2}" type="pres">
      <dgm:prSet presAssocID="{9D6925D4-5AB5-44FE-AF67-AB3D56C779E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7D5F000-178E-F54B-B35B-A0CBB6A73E89}" type="presOf" srcId="{2D46E61C-58D3-4536-9083-36615050BC78}" destId="{BCABE18F-C3E9-3644-9E98-BF740508583B}" srcOrd="0" destOrd="2" presId="urn:microsoft.com/office/officeart/2005/8/layout/hList1"/>
    <dgm:cxn modelId="{586D9207-A3DA-4A5D-ADDE-03E0CFBD36D2}" srcId="{86CD23F7-6BE7-4EE0-B265-C6880BD2AC21}" destId="{2D46E61C-58D3-4536-9083-36615050BC78}" srcOrd="2" destOrd="0" parTransId="{276A63C2-DC50-4EA7-8E19-45F5D90D2250}" sibTransId="{9DA53DA8-F82E-4408-A334-5F506143581C}"/>
    <dgm:cxn modelId="{D33AC214-0D96-48AE-BA6E-EC0867159F6C}" srcId="{9D6925D4-5AB5-44FE-AF67-AB3D56C779EB}" destId="{77C501DC-2529-41B4-A667-29CEED189688}" srcOrd="1" destOrd="0" parTransId="{BE1491D5-E344-49B4-9EFD-0654F810D0D5}" sibTransId="{AE16D7AA-ED10-4F96-BE86-4A1BB89C8C97}"/>
    <dgm:cxn modelId="{2C782326-6F72-4105-90C4-0BB897B283F8}" srcId="{8CA2CF77-F1BB-43B2-A9FA-B532CD6B2EE8}" destId="{9D6925D4-5AB5-44FE-AF67-AB3D56C779EB}" srcOrd="1" destOrd="0" parTransId="{C24357B3-6830-4B21-AAF8-44F972685830}" sibTransId="{B342D9E8-1E24-4759-9CFC-68A8FB76CFA9}"/>
    <dgm:cxn modelId="{70EA8C34-63AD-1048-86F8-8A12E48E7965}" type="presOf" srcId="{D2D92A85-D724-401D-A5EF-B3A81BA2BFB7}" destId="{BCABE18F-C3E9-3644-9E98-BF740508583B}" srcOrd="0" destOrd="0" presId="urn:microsoft.com/office/officeart/2005/8/layout/hList1"/>
    <dgm:cxn modelId="{3A8E0946-84AA-3749-B437-4BED3A1E9B6D}" type="presOf" srcId="{9D6925D4-5AB5-44FE-AF67-AB3D56C779EB}" destId="{1E61ED32-8E78-1A43-9338-40AEA51B1371}" srcOrd="0" destOrd="0" presId="urn:microsoft.com/office/officeart/2005/8/layout/hList1"/>
    <dgm:cxn modelId="{80DFAC68-C7D5-4E9D-AACE-C0811B098CA7}" srcId="{86CD23F7-6BE7-4EE0-B265-C6880BD2AC21}" destId="{D2D92A85-D724-401D-A5EF-B3A81BA2BFB7}" srcOrd="0" destOrd="0" parTransId="{DEBEB6F7-EB46-4496-A719-072E92F2F6D8}" sibTransId="{658F8D67-BD14-491E-B28B-7171DE54F359}"/>
    <dgm:cxn modelId="{32437D6E-B745-4DDD-8F92-034CBFA5CEE8}" srcId="{8CA2CF77-F1BB-43B2-A9FA-B532CD6B2EE8}" destId="{86CD23F7-6BE7-4EE0-B265-C6880BD2AC21}" srcOrd="0" destOrd="0" parTransId="{97F811DD-BAB1-48CF-A204-CBE50436FF2C}" sibTransId="{EDFF5805-8866-41F0-89F2-CF545B5CC728}"/>
    <dgm:cxn modelId="{ACAD5875-C4EE-1D4F-8F85-3190430E91CC}" type="presOf" srcId="{CB23B063-2053-42DA-8584-125187244AC7}" destId="{76DF16A2-184E-B743-B194-E252F889E7E2}" srcOrd="0" destOrd="0" presId="urn:microsoft.com/office/officeart/2005/8/layout/hList1"/>
    <dgm:cxn modelId="{D5736A79-691A-4397-AEBE-D859C4345F5E}" srcId="{9D6925D4-5AB5-44FE-AF67-AB3D56C779EB}" destId="{84957641-57FC-47CA-8CB6-C15A9BF2EFEB}" srcOrd="2" destOrd="0" parTransId="{F56F4C27-CDAE-4B75-9E42-311BB99FDB80}" sibTransId="{3E339ACC-F66C-4E7D-BEF9-2371ED2DA0D8}"/>
    <dgm:cxn modelId="{1259C589-2FB6-EE43-BF1B-EE4621AC02A0}" type="presOf" srcId="{8CA2CF77-F1BB-43B2-A9FA-B532CD6B2EE8}" destId="{2E55C119-9700-DE4E-AD0A-F3F4743A6596}" srcOrd="0" destOrd="0" presId="urn:microsoft.com/office/officeart/2005/8/layout/hList1"/>
    <dgm:cxn modelId="{30E3E78E-7779-43F0-8371-8FC1508A7205}" srcId="{9D6925D4-5AB5-44FE-AF67-AB3D56C779EB}" destId="{CB23B063-2053-42DA-8584-125187244AC7}" srcOrd="0" destOrd="0" parTransId="{E4D322E4-EAF8-4214-B08A-24AA54ACC8D5}" sibTransId="{D1C69CD6-CDB6-47C3-8E67-D645A33CDB87}"/>
    <dgm:cxn modelId="{4D0074BF-06B6-9749-8DA9-CB68CF8CDD19}" type="presOf" srcId="{84957641-57FC-47CA-8CB6-C15A9BF2EFEB}" destId="{76DF16A2-184E-B743-B194-E252F889E7E2}" srcOrd="0" destOrd="2" presId="urn:microsoft.com/office/officeart/2005/8/layout/hList1"/>
    <dgm:cxn modelId="{357C19D1-9213-C541-8532-2B2C726F2FAA}" type="presOf" srcId="{224A0BDB-56E9-412B-80C4-513682125D6D}" destId="{BCABE18F-C3E9-3644-9E98-BF740508583B}" srcOrd="0" destOrd="1" presId="urn:microsoft.com/office/officeart/2005/8/layout/hList1"/>
    <dgm:cxn modelId="{45E0A9E5-BA43-4822-BC7A-4A74F6613020}" srcId="{86CD23F7-6BE7-4EE0-B265-C6880BD2AC21}" destId="{224A0BDB-56E9-412B-80C4-513682125D6D}" srcOrd="1" destOrd="0" parTransId="{3FA58865-3ED3-4E0B-AF56-C68CC1306418}" sibTransId="{9089FC6C-FE5C-470D-BE9E-35E4F76FD40C}"/>
    <dgm:cxn modelId="{727630E9-22B7-5E40-BC1A-5C40EACAEC1E}" type="presOf" srcId="{77C501DC-2529-41B4-A667-29CEED189688}" destId="{76DF16A2-184E-B743-B194-E252F889E7E2}" srcOrd="0" destOrd="1" presId="urn:microsoft.com/office/officeart/2005/8/layout/hList1"/>
    <dgm:cxn modelId="{3B53E2F8-5BBD-144D-9684-AE6F85D30C20}" type="presOf" srcId="{86CD23F7-6BE7-4EE0-B265-C6880BD2AC21}" destId="{EA7AEC3C-9381-A043-A5AB-EFFAAEA2ED78}" srcOrd="0" destOrd="0" presId="urn:microsoft.com/office/officeart/2005/8/layout/hList1"/>
    <dgm:cxn modelId="{A06AF1B3-0BD7-8B4E-A3A8-C43A968F8D71}" type="presParOf" srcId="{2E55C119-9700-DE4E-AD0A-F3F4743A6596}" destId="{88D6C5A1-A571-7441-ACBE-1DC12CBE46EA}" srcOrd="0" destOrd="0" presId="urn:microsoft.com/office/officeart/2005/8/layout/hList1"/>
    <dgm:cxn modelId="{94E7B291-5179-AE48-A886-6485392D7378}" type="presParOf" srcId="{88D6C5A1-A571-7441-ACBE-1DC12CBE46EA}" destId="{EA7AEC3C-9381-A043-A5AB-EFFAAEA2ED78}" srcOrd="0" destOrd="0" presId="urn:microsoft.com/office/officeart/2005/8/layout/hList1"/>
    <dgm:cxn modelId="{038102C7-7086-B443-B3A8-A5076410547F}" type="presParOf" srcId="{88D6C5A1-A571-7441-ACBE-1DC12CBE46EA}" destId="{BCABE18F-C3E9-3644-9E98-BF740508583B}" srcOrd="1" destOrd="0" presId="urn:microsoft.com/office/officeart/2005/8/layout/hList1"/>
    <dgm:cxn modelId="{971CE85B-296C-FD4A-B1B4-B20C13E1BE66}" type="presParOf" srcId="{2E55C119-9700-DE4E-AD0A-F3F4743A6596}" destId="{33722F18-D543-E34C-B196-D5D94F0284B3}" srcOrd="1" destOrd="0" presId="urn:microsoft.com/office/officeart/2005/8/layout/hList1"/>
    <dgm:cxn modelId="{05DBB368-E7CF-E54B-A4DD-7212B7F09A5A}" type="presParOf" srcId="{2E55C119-9700-DE4E-AD0A-F3F4743A6596}" destId="{744D4470-3070-4846-9F08-74199D630535}" srcOrd="2" destOrd="0" presId="urn:microsoft.com/office/officeart/2005/8/layout/hList1"/>
    <dgm:cxn modelId="{B03457E7-02E9-6A46-B1C9-FF12DE49C209}" type="presParOf" srcId="{744D4470-3070-4846-9F08-74199D630535}" destId="{1E61ED32-8E78-1A43-9338-40AEA51B1371}" srcOrd="0" destOrd="0" presId="urn:microsoft.com/office/officeart/2005/8/layout/hList1"/>
    <dgm:cxn modelId="{327E216F-A932-824B-A5AA-51E5005568D8}" type="presParOf" srcId="{744D4470-3070-4846-9F08-74199D630535}" destId="{76DF16A2-184E-B743-B194-E252F889E7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BC953-8DA6-4CBF-9EFC-9293FDD7CA7D}">
      <dsp:nvSpPr>
        <dsp:cNvPr id="0" name=""/>
        <dsp:cNvSpPr/>
      </dsp:nvSpPr>
      <dsp:spPr>
        <a:xfrm>
          <a:off x="1340756" y="655942"/>
          <a:ext cx="760957" cy="760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8BBC2-F436-4227-AB47-743312EBB175}">
      <dsp:nvSpPr>
        <dsp:cNvPr id="0" name=""/>
        <dsp:cNvSpPr/>
      </dsp:nvSpPr>
      <dsp:spPr>
        <a:xfrm>
          <a:off x="875727" y="1731174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Automatische Erstellung neuer Benutzerkonten</a:t>
          </a:r>
          <a:endParaRPr lang="en-US" sz="1200" b="1" kern="1200"/>
        </a:p>
      </dsp:txBody>
      <dsp:txXfrm>
        <a:off x="875727" y="1731174"/>
        <a:ext cx="1691015" cy="676406"/>
      </dsp:txXfrm>
    </dsp:sp>
    <dsp:sp modelId="{F2A6DFB6-98F2-47A5-A23F-099D01008442}">
      <dsp:nvSpPr>
        <dsp:cNvPr id="0" name=""/>
        <dsp:cNvSpPr/>
      </dsp:nvSpPr>
      <dsp:spPr>
        <a:xfrm>
          <a:off x="3327700" y="655942"/>
          <a:ext cx="760957" cy="760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64816-40A8-4B8D-9BEC-B83D9E954713}">
      <dsp:nvSpPr>
        <dsp:cNvPr id="0" name=""/>
        <dsp:cNvSpPr/>
      </dsp:nvSpPr>
      <dsp:spPr>
        <a:xfrm>
          <a:off x="2862670" y="1731174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Massenaktualisierung von Benutzerattributen</a:t>
          </a:r>
          <a:endParaRPr lang="en-US" sz="1200" b="1" kern="1200"/>
        </a:p>
      </dsp:txBody>
      <dsp:txXfrm>
        <a:off x="2862670" y="1731174"/>
        <a:ext cx="1691015" cy="676406"/>
      </dsp:txXfrm>
    </dsp:sp>
    <dsp:sp modelId="{AE2DBC1C-ED30-4E16-98D6-AA216723B87A}">
      <dsp:nvSpPr>
        <dsp:cNvPr id="0" name=""/>
        <dsp:cNvSpPr/>
      </dsp:nvSpPr>
      <dsp:spPr>
        <a:xfrm>
          <a:off x="5314643" y="655942"/>
          <a:ext cx="760957" cy="760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901AD-F650-45D2-B43D-DCF774ED0CDA}">
      <dsp:nvSpPr>
        <dsp:cNvPr id="0" name=""/>
        <dsp:cNvSpPr/>
      </dsp:nvSpPr>
      <dsp:spPr>
        <a:xfrm>
          <a:off x="4849614" y="1731174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 dirty="0"/>
            <a:t>Automatisierte Zuweisung und Entziehung von Lizenzen</a:t>
          </a:r>
          <a:endParaRPr lang="en-US" sz="1200" b="1" kern="1200" dirty="0"/>
        </a:p>
      </dsp:txBody>
      <dsp:txXfrm>
        <a:off x="4849614" y="1731174"/>
        <a:ext cx="1691015" cy="676406"/>
      </dsp:txXfrm>
    </dsp:sp>
    <dsp:sp modelId="{B396AC11-3892-4547-85B8-DB927F8C9941}">
      <dsp:nvSpPr>
        <dsp:cNvPr id="0" name=""/>
        <dsp:cNvSpPr/>
      </dsp:nvSpPr>
      <dsp:spPr>
        <a:xfrm>
          <a:off x="7301586" y="655942"/>
          <a:ext cx="760957" cy="7609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63D1-7AAF-4DC3-8662-E61F85D58372}">
      <dsp:nvSpPr>
        <dsp:cNvPr id="0" name=""/>
        <dsp:cNvSpPr/>
      </dsp:nvSpPr>
      <dsp:spPr>
        <a:xfrm>
          <a:off x="6836557" y="1731174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Einrichten Abwesenheitsnotizen</a:t>
          </a:r>
          <a:endParaRPr lang="en-US" sz="1200" b="1" kern="1200"/>
        </a:p>
      </dsp:txBody>
      <dsp:txXfrm>
        <a:off x="6836557" y="1731174"/>
        <a:ext cx="1691015" cy="676406"/>
      </dsp:txXfrm>
    </dsp:sp>
    <dsp:sp modelId="{C9311D2B-B7D2-4436-B68E-EC897E7F6E0F}">
      <dsp:nvSpPr>
        <dsp:cNvPr id="0" name=""/>
        <dsp:cNvSpPr/>
      </dsp:nvSpPr>
      <dsp:spPr>
        <a:xfrm>
          <a:off x="9288530" y="655942"/>
          <a:ext cx="760957" cy="7609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847EC-C408-43AB-9B0D-EEB0B0DBA470}">
      <dsp:nvSpPr>
        <dsp:cNvPr id="0" name=""/>
        <dsp:cNvSpPr/>
      </dsp:nvSpPr>
      <dsp:spPr>
        <a:xfrm>
          <a:off x="8823500" y="1731174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Automatisierung von Sicherheitsüberprüfungen</a:t>
          </a:r>
          <a:endParaRPr lang="en-US" sz="1200" b="1" kern="1200"/>
        </a:p>
      </dsp:txBody>
      <dsp:txXfrm>
        <a:off x="8823500" y="1731174"/>
        <a:ext cx="1691015" cy="676406"/>
      </dsp:txXfrm>
    </dsp:sp>
    <dsp:sp modelId="{41DD8AE1-5EB7-4846-BCCB-945A8E7ED42A}">
      <dsp:nvSpPr>
        <dsp:cNvPr id="0" name=""/>
        <dsp:cNvSpPr/>
      </dsp:nvSpPr>
      <dsp:spPr>
        <a:xfrm>
          <a:off x="3327700" y="2830334"/>
          <a:ext cx="760957" cy="7609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7DF4-DA6F-42AB-8250-4E3D2FCA8B66}">
      <dsp:nvSpPr>
        <dsp:cNvPr id="0" name=""/>
        <dsp:cNvSpPr/>
      </dsp:nvSpPr>
      <dsp:spPr>
        <a:xfrm>
          <a:off x="2862670" y="3905566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Automatisches Erstellen von SharePoint-Sites</a:t>
          </a:r>
          <a:endParaRPr lang="en-US" sz="1200" b="1" kern="1200"/>
        </a:p>
      </dsp:txBody>
      <dsp:txXfrm>
        <a:off x="2862670" y="3905566"/>
        <a:ext cx="1691015" cy="676406"/>
      </dsp:txXfrm>
    </dsp:sp>
    <dsp:sp modelId="{FABA9306-99DD-4845-A627-720BF5AE76BF}">
      <dsp:nvSpPr>
        <dsp:cNvPr id="0" name=""/>
        <dsp:cNvSpPr/>
      </dsp:nvSpPr>
      <dsp:spPr>
        <a:xfrm>
          <a:off x="5314643" y="2830334"/>
          <a:ext cx="760957" cy="7609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BB9F2-A1E1-4CA3-8AC2-54E3625C0D3B}">
      <dsp:nvSpPr>
        <dsp:cNvPr id="0" name=""/>
        <dsp:cNvSpPr/>
      </dsp:nvSpPr>
      <dsp:spPr>
        <a:xfrm>
          <a:off x="4849614" y="3905566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Bereinigung von alten Sites</a:t>
          </a:r>
          <a:endParaRPr lang="en-US" sz="1200" b="1" kern="1200"/>
        </a:p>
      </dsp:txBody>
      <dsp:txXfrm>
        <a:off x="4849614" y="3905566"/>
        <a:ext cx="1691015" cy="676406"/>
      </dsp:txXfrm>
    </dsp:sp>
    <dsp:sp modelId="{D20EE454-5915-42F8-A3AF-60F7F217A005}">
      <dsp:nvSpPr>
        <dsp:cNvPr id="0" name=""/>
        <dsp:cNvSpPr/>
      </dsp:nvSpPr>
      <dsp:spPr>
        <a:xfrm>
          <a:off x="7301586" y="2830334"/>
          <a:ext cx="760957" cy="76095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989FF-DEE4-4D4C-9C95-11B3F13EBE09}">
      <dsp:nvSpPr>
        <dsp:cNvPr id="0" name=""/>
        <dsp:cNvSpPr/>
      </dsp:nvSpPr>
      <dsp:spPr>
        <a:xfrm>
          <a:off x="6836557" y="3905566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0" kern="1200"/>
            <a:t>Verwaltung von Team-Besitzern und Mitgliedern</a:t>
          </a:r>
          <a:endParaRPr lang="en-US" sz="1200" b="1" kern="1200"/>
        </a:p>
      </dsp:txBody>
      <dsp:txXfrm>
        <a:off x="6836557" y="3905566"/>
        <a:ext cx="1691015" cy="67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AEC3C-9381-A043-A5AB-EFFAAEA2ED78}">
      <dsp:nvSpPr>
        <dsp:cNvPr id="0" name=""/>
        <dsp:cNvSpPr/>
      </dsp:nvSpPr>
      <dsp:spPr>
        <a:xfrm>
          <a:off x="50" y="139669"/>
          <a:ext cx="4789573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i="0" kern="1200"/>
            <a:t>Interaktiv</a:t>
          </a:r>
          <a:endParaRPr lang="en-US" sz="2500" kern="1200"/>
        </a:p>
      </dsp:txBody>
      <dsp:txXfrm>
        <a:off x="50" y="139669"/>
        <a:ext cx="4789573" cy="720000"/>
      </dsp:txXfrm>
    </dsp:sp>
    <dsp:sp modelId="{BCABE18F-C3E9-3644-9E98-BF740508583B}">
      <dsp:nvSpPr>
        <dsp:cNvPr id="0" name=""/>
        <dsp:cNvSpPr/>
      </dsp:nvSpPr>
      <dsp:spPr>
        <a:xfrm>
          <a:off x="50" y="859669"/>
          <a:ext cx="4789573" cy="2264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i="0" kern="1200"/>
            <a:t>Für „schnelle“ administrative Tasks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i="0" kern="1200"/>
            <a:t>Weniger Konfigurationsaufwand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i="0" kern="1200"/>
            <a:t>MFA</a:t>
          </a:r>
          <a:endParaRPr lang="en-US" sz="2500" kern="1200"/>
        </a:p>
      </dsp:txBody>
      <dsp:txXfrm>
        <a:off x="50" y="859669"/>
        <a:ext cx="4789573" cy="2264625"/>
      </dsp:txXfrm>
    </dsp:sp>
    <dsp:sp modelId="{1E61ED32-8E78-1A43-9338-40AEA51B1371}">
      <dsp:nvSpPr>
        <dsp:cNvPr id="0" name=""/>
        <dsp:cNvSpPr/>
      </dsp:nvSpPr>
      <dsp:spPr>
        <a:xfrm>
          <a:off x="5460163" y="139669"/>
          <a:ext cx="4789573" cy="720000"/>
        </a:xfrm>
        <a:prstGeom prst="rect">
          <a:avLst/>
        </a:prstGeom>
        <a:solidFill>
          <a:schemeClr val="accent2">
            <a:hueOff val="-1514713"/>
            <a:satOff val="10727"/>
            <a:lumOff val="1567"/>
            <a:alphaOff val="0"/>
          </a:schemeClr>
        </a:solidFill>
        <a:ln w="12700" cap="flat" cmpd="sng" algn="ctr">
          <a:solidFill>
            <a:schemeClr val="accent2">
              <a:hueOff val="-1514713"/>
              <a:satOff val="10727"/>
              <a:lumOff val="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i="0" kern="1200"/>
            <a:t>Automatisch</a:t>
          </a:r>
          <a:endParaRPr lang="en-US" sz="2500" kern="1200"/>
        </a:p>
      </dsp:txBody>
      <dsp:txXfrm>
        <a:off x="5460163" y="139669"/>
        <a:ext cx="4789573" cy="720000"/>
      </dsp:txXfrm>
    </dsp:sp>
    <dsp:sp modelId="{76DF16A2-184E-B743-B194-E252F889E7E2}">
      <dsp:nvSpPr>
        <dsp:cNvPr id="0" name=""/>
        <dsp:cNvSpPr/>
      </dsp:nvSpPr>
      <dsp:spPr>
        <a:xfrm>
          <a:off x="5460163" y="859669"/>
          <a:ext cx="4789573" cy="2264625"/>
        </a:xfrm>
        <a:prstGeom prst="rect">
          <a:avLst/>
        </a:prstGeom>
        <a:solidFill>
          <a:schemeClr val="accent2">
            <a:tint val="40000"/>
            <a:alpha val="90000"/>
            <a:hueOff val="-667097"/>
            <a:satOff val="13415"/>
            <a:lumOff val="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097"/>
              <a:satOff val="13415"/>
              <a:lumOff val="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i="0" kern="1200"/>
            <a:t>Für wiederkehrende / automatisierte Tasks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i="0" kern="1200"/>
            <a:t>Principle of least Privilege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i="0" kern="1200"/>
            <a:t>Entweder Credentials oder App-Registration und oAuth</a:t>
          </a:r>
          <a:endParaRPr lang="en-US" sz="2500" kern="1200"/>
        </a:p>
      </dsp:txBody>
      <dsp:txXfrm>
        <a:off x="5460163" y="859669"/>
        <a:ext cx="4789573" cy="226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7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205DAE-5244-F267-9506-6B163D4E0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Autofit/>
          </a:bodyPr>
          <a:lstStyle/>
          <a:p>
            <a:r>
              <a:rPr lang="de-DE" sz="4400" b="1" dirty="0">
                <a:effectLst/>
              </a:rPr>
              <a:t>PowerShell: Grundlagen und Anbindung an Microsoft-365-Dienste</a:t>
            </a:r>
            <a:endParaRPr lang="de-DE" sz="4400" dirty="0"/>
          </a:p>
        </p:txBody>
      </p:sp>
      <p:pic>
        <p:nvPicPr>
          <p:cNvPr id="24" name="Picture 3" descr="Ein blaues abstraktes Aquarellmuster vor weißem Hintergrund">
            <a:extLst>
              <a:ext uri="{FF2B5EF4-FFF2-40B4-BE49-F238E27FC236}">
                <a16:creationId xmlns:a16="http://schemas.microsoft.com/office/drawing/2014/main" id="{3B24D0F5-1D28-35A9-A176-FB086E8BB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3" r="33307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E6B5D-F5EF-1AD3-87F9-CEDF7ABF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37" y="1279677"/>
            <a:ext cx="7730711" cy="3435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/>
              <a:t>Vorteile</a:t>
            </a:r>
            <a:r>
              <a:rPr lang="en-US" sz="5400" dirty="0"/>
              <a:t> der </a:t>
            </a:r>
            <a:r>
              <a:rPr lang="en-US" sz="5400" dirty="0" err="1"/>
              <a:t>Verwaltung</a:t>
            </a:r>
            <a:r>
              <a:rPr lang="en-US" sz="5400" dirty="0"/>
              <a:t> </a:t>
            </a:r>
            <a:r>
              <a:rPr lang="en-US" sz="5400" dirty="0" err="1"/>
              <a:t>Deiner</a:t>
            </a:r>
            <a:r>
              <a:rPr lang="en-US" sz="5400" dirty="0"/>
              <a:t> M365-Umgebung </a:t>
            </a:r>
            <a:r>
              <a:rPr lang="en-US" sz="5400" dirty="0" err="1"/>
              <a:t>mit</a:t>
            </a:r>
            <a:r>
              <a:rPr lang="en-US" sz="5400" dirty="0"/>
              <a:t> PowerShell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F9463-A475-6151-CD67-80187C02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01" y="585932"/>
            <a:ext cx="11116795" cy="1398264"/>
          </a:xfrm>
        </p:spPr>
        <p:txBody>
          <a:bodyPr>
            <a:normAutofit/>
          </a:bodyPr>
          <a:lstStyle/>
          <a:p>
            <a:r>
              <a:rPr lang="de-DE" sz="3700" dirty="0"/>
              <a:t>Automatisierung wiederkehrender Aufgaben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57AA0FA-C3FF-6E77-5640-156A5BE6A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77804"/>
              </p:ext>
            </p:extLst>
          </p:nvPr>
        </p:nvGraphicFramePr>
        <p:xfrm>
          <a:off x="159026" y="1431238"/>
          <a:ext cx="11390244" cy="523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52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493B3-014D-C5BC-EBD5-07F23E0A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16970"/>
            <a:ext cx="5726320" cy="50888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3600" b="1" dirty="0"/>
              <a:t>Effizienzsteigerung</a:t>
            </a:r>
            <a:r>
              <a:rPr lang="de-DE" sz="3600" dirty="0"/>
              <a:t> durch 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3600" b="1" dirty="0"/>
              <a:t>Flexibilität</a:t>
            </a:r>
            <a:r>
              <a:rPr lang="de-DE" sz="3600" dirty="0"/>
              <a:t> und erweiterte Funktionen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3600" b="1" dirty="0"/>
              <a:t>Integration</a:t>
            </a:r>
            <a:r>
              <a:rPr lang="de-DE" sz="3600" dirty="0"/>
              <a:t> mit anderen Tools und Systemen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37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6B5D-F5EF-1AD3-87F9-CEDF7ABF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16" y="1955537"/>
            <a:ext cx="6480024" cy="4047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6000" b="0" dirty="0"/>
              <a:t>Generelle Möglichkeiten der </a:t>
            </a:r>
            <a:r>
              <a:rPr lang="de-DE" sz="6000" dirty="0"/>
              <a:t>Authentifizierung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023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CEAD92C-2C0B-8145-E99F-EEAC5F9FD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44779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160577F3-7615-F498-B3CE-4A15D2C7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22" y="231284"/>
            <a:ext cx="10858224" cy="10792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de-DE" sz="6000" b="0" dirty="0"/>
              <a:t>Generelle Möglichkeiten der </a:t>
            </a:r>
            <a:r>
              <a:rPr lang="de-DE" sz="6000" dirty="0"/>
              <a:t>Authentifizierung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60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065E2-2461-5F05-B7CB-27D20F62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Tipp: </a:t>
            </a:r>
            <a:r>
              <a:rPr lang="de-DE" dirty="0" err="1"/>
              <a:t>MSShells.net</a:t>
            </a:r>
            <a:endParaRPr lang="de-DE" dirty="0"/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E692ADBE-647A-4544-A08C-DD24D1C2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5" y="1842769"/>
            <a:ext cx="10276050" cy="34127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BF77D69-FF7E-F798-0BBD-6E328471BB31}"/>
              </a:ext>
            </a:extLst>
          </p:cNvPr>
          <p:cNvSpPr txBox="1"/>
          <p:nvPr/>
        </p:nvSpPr>
        <p:spPr>
          <a:xfrm>
            <a:off x="265745" y="5255514"/>
            <a:ext cx="252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https://</a:t>
            </a:r>
            <a:r>
              <a:rPr lang="de-DE" b="1" dirty="0" err="1"/>
              <a:t>msshells.net</a:t>
            </a:r>
            <a:r>
              <a:rPr lang="de-DE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2288776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PunchcardVTI</vt:lpstr>
      <vt:lpstr>PowerShell: Grundlagen und Anbindung an Microsoft-365-Dienste</vt:lpstr>
      <vt:lpstr>Vorteile der Verwaltung Deiner M365-Umgebung mit PowerShell</vt:lpstr>
      <vt:lpstr>Automatisierung wiederkehrender Aufgaben</vt:lpstr>
      <vt:lpstr>PowerPoint-Präsentation</vt:lpstr>
      <vt:lpstr>Generelle Möglichkeiten der Authentifizierung</vt:lpstr>
      <vt:lpstr>Generelle Möglichkeiten der Authentifizierung</vt:lpstr>
      <vt:lpstr>Tipp: MSShells.net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 Lorenz</dc:creator>
  <cp:lastModifiedBy>Philip Lorenz</cp:lastModifiedBy>
  <cp:revision>2</cp:revision>
  <dcterms:created xsi:type="dcterms:W3CDTF">2024-06-04T17:58:27Z</dcterms:created>
  <dcterms:modified xsi:type="dcterms:W3CDTF">2024-06-04T18:55:30Z</dcterms:modified>
</cp:coreProperties>
</file>