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3"/>
    <a:srgbClr val="666666"/>
    <a:srgbClr val="E5F2F9"/>
    <a:srgbClr val="FAEDDB"/>
    <a:srgbClr val="FF0000"/>
    <a:srgbClr val="97C0E6"/>
    <a:srgbClr val="EAF2FA"/>
    <a:srgbClr val="CBDFF2"/>
    <a:srgbClr val="B2CBE1"/>
    <a:srgbClr val="99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38" autoAdjust="0"/>
    <p:restoredTop sz="94660"/>
  </p:normalViewPr>
  <p:slideViewPr>
    <p:cSldViewPr snapToGrid="0" snapToObjects="1" showGuides="1">
      <p:cViewPr varScale="1">
        <p:scale>
          <a:sx n="201" d="100"/>
          <a:sy n="201" d="100"/>
        </p:scale>
        <p:origin x="498" y="16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3900" y="114"/>
      </p:cViewPr>
      <p:guideLst>
        <p:guide orient="horz" pos="28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/>
          <p:nvPr/>
        </p:nvSpPr>
        <p:spPr bwMode="gray">
          <a:xfrm>
            <a:off x="467638" y="8457493"/>
            <a:ext cx="2897396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>
              <a:defRPr/>
            </a:pPr>
            <a:r>
              <a:rPr lang="en-US" sz="800" kern="100" spc="50" baseline="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800" kern="100" spc="50" baseline="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2015, </a:t>
            </a:r>
            <a:r>
              <a:rPr lang="en-US" sz="800" kern="100" spc="50" baseline="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SAS Institute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6251861" y="8457493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DB127DA2-341D-4995-A858-42616FD3ECF2}" type="slidenum">
              <a:rPr lang="en-US" sz="800" b="1" smtClean="0">
                <a:solidFill>
                  <a:srgbClr val="007DC3"/>
                </a:solidFill>
                <a:latin typeface="Arial Black" pitchFamily="34" charset="0"/>
                <a:cs typeface="Arial" pitchFamily="34" charset="0"/>
              </a:rPr>
              <a:pPr/>
              <a:t>‹#›</a:t>
            </a:fld>
            <a:endParaRPr lang="en-US" sz="800" b="1" dirty="0">
              <a:solidFill>
                <a:srgbClr val="007DC3"/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356556" y="332511"/>
            <a:ext cx="2024707" cy="471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7638" y="332511"/>
            <a:ext cx="1728978" cy="4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81013" y="914400"/>
            <a:ext cx="5905499" cy="3321844"/>
          </a:xfrm>
          <a:prstGeom prst="rect">
            <a:avLst/>
          </a:prstGeom>
          <a:noFill/>
          <a:ln w="12700">
            <a:noFill/>
          </a:ln>
          <a:effectLst>
            <a:outerShdw blurRad="63500" algn="ctr" rotWithShape="0">
              <a:prstClr val="black"/>
            </a:outerShdw>
          </a:effectLst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81013" y="4461164"/>
            <a:ext cx="5905499" cy="360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3"/>
          <p:cNvSpPr/>
          <p:nvPr/>
        </p:nvSpPr>
        <p:spPr bwMode="gray">
          <a:xfrm>
            <a:off x="467638" y="8457493"/>
            <a:ext cx="2897396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pPr>
              <a:defRPr/>
            </a:pPr>
            <a:r>
              <a:rPr lang="en-US" sz="800" kern="100" spc="50" baseline="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800" kern="100" spc="50" baseline="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2015, </a:t>
            </a:r>
            <a:r>
              <a:rPr lang="en-US" sz="800" kern="100" spc="50" baseline="0" dirty="0" smtClean="0">
                <a:solidFill>
                  <a:srgbClr val="CCCCCC"/>
                </a:solidFill>
                <a:latin typeface="Arial" pitchFamily="34" charset="0"/>
                <a:cs typeface="Arial" pitchFamily="34" charset="0"/>
              </a:rPr>
              <a:t>SAS Institute Inc. All rights reserved.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6251861" y="8457493"/>
            <a:ext cx="134652" cy="123111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DB127DA2-341D-4995-A858-42616FD3ECF2}" type="slidenum">
              <a:rPr lang="en-US" sz="800" b="1" smtClean="0">
                <a:solidFill>
                  <a:srgbClr val="007DC3"/>
                </a:solidFill>
                <a:latin typeface="Arial Black" pitchFamily="34" charset="0"/>
                <a:cs typeface="Arial" pitchFamily="34" charset="0"/>
              </a:rPr>
              <a:pPr/>
              <a:t>‹#›</a:t>
            </a:fld>
            <a:endParaRPr lang="en-US" sz="800" b="1" dirty="0">
              <a:solidFill>
                <a:srgbClr val="007DC3"/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356556" y="332511"/>
            <a:ext cx="2024707" cy="471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7638" y="332511"/>
            <a:ext cx="1728978" cy="4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" rtl="0" eaLnBrk="1" latinLnBrk="0" hangingPunct="1">
      <a:lnSpc>
        <a:spcPct val="100000"/>
      </a:lnSpc>
      <a:defRPr sz="1200" kern="1200" baseline="0">
        <a:solidFill>
          <a:schemeClr val="tx1"/>
        </a:solidFill>
        <a:effectLst/>
        <a:latin typeface="Arial" pitchFamily="34" charset="0"/>
        <a:ea typeface="+mn-ea"/>
        <a:cs typeface="Arial" pitchFamily="34" charset="0"/>
      </a:defRPr>
    </a:lvl1pPr>
    <a:lvl2pPr marL="176213" indent="-84138" algn="l" defTabSz="182880" rtl="0" eaLnBrk="1" latinLnBrk="0" hangingPunct="1">
      <a:lnSpc>
        <a:spcPct val="100000"/>
      </a:lnSpc>
      <a:buClr>
        <a:srgbClr val="EC6D44"/>
      </a:buClr>
      <a:buFont typeface="Arial" pitchFamily="34" charset="0"/>
      <a:buChar char="•"/>
      <a:defRPr sz="1000" kern="1200" baseline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68288" indent="-92075" algn="l" defTabSz="182880" rtl="0" eaLnBrk="1" latinLnBrk="0" hangingPunct="1">
      <a:lnSpc>
        <a:spcPct val="100000"/>
      </a:lnSpc>
      <a:buClr>
        <a:srgbClr val="EC6D44"/>
      </a:buClr>
      <a:buFont typeface="Arial" pitchFamily="34" charset="0"/>
      <a:buChar char="•"/>
      <a:defRPr sz="800" kern="1200" baseline="0">
        <a:solidFill>
          <a:srgbClr val="666666"/>
        </a:solidFill>
        <a:latin typeface="Arial" pitchFamily="34" charset="0"/>
        <a:ea typeface="+mn-ea"/>
        <a:cs typeface="Arial" pitchFamily="34" charset="0"/>
      </a:defRPr>
    </a:lvl3pPr>
    <a:lvl4pPr marL="360363" indent="-92075" algn="l" defTabSz="182880" rtl="0" eaLnBrk="1" latinLnBrk="0" hangingPunct="1">
      <a:lnSpc>
        <a:spcPct val="100000"/>
      </a:lnSpc>
      <a:buClr>
        <a:srgbClr val="EC6D44"/>
      </a:buClr>
      <a:buFont typeface="Arial" pitchFamily="34" charset="0"/>
      <a:buChar char="•"/>
      <a:defRPr sz="800" kern="1200" baseline="0">
        <a:solidFill>
          <a:srgbClr val="666666"/>
        </a:solidFill>
        <a:latin typeface="Arial" pitchFamily="34" charset="0"/>
        <a:ea typeface="+mn-ea"/>
        <a:cs typeface="Arial" pitchFamily="34" charset="0"/>
      </a:defRPr>
    </a:lvl4pPr>
    <a:lvl5pPr marL="442913" indent="-82550" algn="l" defTabSz="182880" rtl="0" eaLnBrk="1" latinLnBrk="0" hangingPunct="1">
      <a:lnSpc>
        <a:spcPct val="100000"/>
      </a:lnSpc>
      <a:buClr>
        <a:srgbClr val="EC6D44"/>
      </a:buClr>
      <a:buFont typeface="Arial" pitchFamily="34" charset="0"/>
      <a:buChar char="•"/>
      <a:defRPr sz="800" kern="1200" baseline="0">
        <a:solidFill>
          <a:srgbClr val="666666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hyperlink" Target="http://www.sas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79"/>
            <a:ext cx="9144000" cy="51425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2611" y="2051075"/>
            <a:ext cx="7825836" cy="6663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2610" y="2779205"/>
            <a:ext cx="7825837" cy="276999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8" name="TextBox 3"/>
          <p:cNvSpPr txBox="1"/>
          <p:nvPr userDrawn="1"/>
        </p:nvSpPr>
        <p:spPr bwMode="gray">
          <a:xfrm>
            <a:off x="3755879" y="5043474"/>
            <a:ext cx="1632242" cy="61555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2015,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  <p:pic>
        <p:nvPicPr>
          <p:cNvPr id="9" name="Picture 8" descr="SF-UK-logo-W-horiz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69650" y="534634"/>
            <a:ext cx="3216173" cy="930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13200" y="4845600"/>
            <a:ext cx="1088271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3600" y="367200"/>
            <a:ext cx="82332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3600" y="1170000"/>
            <a:ext cx="8232776" cy="324305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>
              <a:buClr>
                <a:srgbClr val="EC6D44"/>
              </a:buClr>
              <a:buSzPct val="100000"/>
              <a:defRPr baseline="0"/>
            </a:lvl1pPr>
            <a:lvl2pPr>
              <a:buClr>
                <a:srgbClr val="EC6D44"/>
              </a:buClr>
              <a:buSzPct val="100000"/>
              <a:defRPr baseline="0">
                <a:solidFill>
                  <a:srgbClr val="666666"/>
                </a:solidFill>
              </a:defRPr>
            </a:lvl2pPr>
            <a:lvl3pPr>
              <a:buClr>
                <a:srgbClr val="EC6D44"/>
              </a:buClr>
              <a:buSzPct val="100000"/>
              <a:defRPr baseline="0">
                <a:solidFill>
                  <a:srgbClr val="666666"/>
                </a:solidFill>
              </a:defRPr>
            </a:lvl3pPr>
            <a:lvl4pPr>
              <a:buClr>
                <a:srgbClr val="EC6D44"/>
              </a:buClr>
              <a:buSzPct val="100000"/>
              <a:defRPr baseline="0">
                <a:solidFill>
                  <a:srgbClr val="666666"/>
                </a:solidFill>
              </a:defRPr>
            </a:lvl4pPr>
            <a:lvl5pPr>
              <a:buClr>
                <a:srgbClr val="EC6D44"/>
              </a:buClr>
              <a:buSzPct val="100000"/>
              <a:defRPr baseline="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3600" y="367200"/>
            <a:ext cx="82332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79"/>
            <a:ext cx="9144000" cy="5142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3600" y="367200"/>
            <a:ext cx="82332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Box 3"/>
          <p:cNvSpPr txBox="1"/>
          <p:nvPr userDrawn="1"/>
        </p:nvSpPr>
        <p:spPr bwMode="gray">
          <a:xfrm>
            <a:off x="3755879" y="5043474"/>
            <a:ext cx="1632242" cy="61555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2015,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24800" y="4845600"/>
            <a:ext cx="1088271" cy="252000"/>
          </a:xfrm>
          <a:prstGeom prst="rect">
            <a:avLst/>
          </a:prstGeom>
        </p:spPr>
      </p:pic>
      <p:pic>
        <p:nvPicPr>
          <p:cNvPr id="7" name="Picture 6" descr="SF-UK-logo-W-horiz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2400" y="4842000"/>
            <a:ext cx="925200" cy="2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98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r Image / Video Use Only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/>
          <p:cNvSpPr txBox="1"/>
          <p:nvPr userDrawn="1"/>
        </p:nvSpPr>
        <p:spPr bwMode="black">
          <a:xfrm>
            <a:off x="454738" y="5043474"/>
            <a:ext cx="1632242" cy="61555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2015,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1863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79"/>
            <a:ext cx="9144000" cy="5142541"/>
          </a:xfrm>
          <a:prstGeom prst="rect">
            <a:avLst/>
          </a:prstGeom>
        </p:spPr>
      </p:pic>
      <p:pic>
        <p:nvPicPr>
          <p:cNvPr id="4" name="Picture 6" descr="SAS_LOGO_horz288_L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85410" y="2338397"/>
            <a:ext cx="2024623" cy="46670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7201" y="2051074"/>
            <a:ext cx="5863084" cy="10076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20" name="TextBox 3"/>
          <p:cNvSpPr txBox="1"/>
          <p:nvPr userDrawn="1"/>
        </p:nvSpPr>
        <p:spPr bwMode="gray">
          <a:xfrm>
            <a:off x="3755879" y="5043474"/>
            <a:ext cx="1632242" cy="61555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2015, </a:t>
            </a:r>
            <a:r>
              <a:rPr lang="en-US" sz="400" b="0" kern="300" spc="50" dirty="0">
                <a:solidFill>
                  <a:schemeClr val="bg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  <p:sp>
        <p:nvSpPr>
          <p:cNvPr id="9" name="TextBox 3">
            <a:hlinkClick r:id="rId4" tooltip="Visit the SAS website"/>
          </p:cNvPr>
          <p:cNvSpPr txBox="1"/>
          <p:nvPr/>
        </p:nvSpPr>
        <p:spPr bwMode="gray">
          <a:xfrm>
            <a:off x="3345960" y="3879071"/>
            <a:ext cx="245208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274320"/>
            <a:r>
              <a:rPr lang="en-US" sz="2400" baseline="0" dirty="0" smtClean="0">
                <a:solidFill>
                  <a:schemeClr val="bg1"/>
                </a:solidFill>
                <a:latin typeface="+mj-lt"/>
              </a:rPr>
              <a:t>www.SAS.com</a:t>
            </a:r>
          </a:p>
        </p:txBody>
      </p:sp>
      <p:pic>
        <p:nvPicPr>
          <p:cNvPr id="8" name="Picture 7" descr="SF-UK-logo-W-horiz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69650" y="534634"/>
            <a:ext cx="3216173" cy="9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12337" y="4845115"/>
            <a:ext cx="1083158" cy="252000"/>
          </a:xfrm>
          <a:prstGeom prst="rect">
            <a:avLst/>
          </a:prstGeom>
        </p:spPr>
      </p:pic>
      <p:sp>
        <p:nvSpPr>
          <p:cNvPr id="9" name="TextBox 3"/>
          <p:cNvSpPr txBox="1"/>
          <p:nvPr userDrawn="1"/>
        </p:nvSpPr>
        <p:spPr bwMode="gray">
          <a:xfrm>
            <a:off x="3755879" y="5043474"/>
            <a:ext cx="1632242" cy="61555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pPr algn="ctr" eaLnBrk="0" hangingPunct="0">
              <a:defRPr/>
            </a:pPr>
            <a:r>
              <a:rPr lang="en-US" sz="400" b="0" kern="300" spc="50" dirty="0" smtClean="0">
                <a:solidFill>
                  <a:schemeClr val="tx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</a:t>
            </a:r>
            <a:r>
              <a:rPr lang="en-US" sz="400" b="0" kern="300" spc="50" dirty="0">
                <a:solidFill>
                  <a:schemeClr val="tx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© </a:t>
            </a:r>
            <a:r>
              <a:rPr lang="en-US" sz="400" b="0" kern="300" spc="50" dirty="0" smtClean="0">
                <a:solidFill>
                  <a:schemeClr val="tx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2015, </a:t>
            </a:r>
            <a:r>
              <a:rPr lang="en-US" sz="400" b="0" kern="300" spc="50" dirty="0">
                <a:solidFill>
                  <a:schemeClr val="tx1">
                    <a:alpha val="5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Institute Inc.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3110" y="4843036"/>
            <a:ext cx="924952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70" r:id="rId3"/>
    <p:sldLayoutId id="2147483881" r:id="rId4"/>
    <p:sldLayoutId id="2147483871" r:id="rId5"/>
    <p:sldLayoutId id="2147483882" r:id="rId6"/>
    <p:sldLayoutId id="214748387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82880" rtl="0" eaLnBrk="1" latinLnBrk="0" hangingPunct="1">
        <a:spcBef>
          <a:spcPct val="0"/>
        </a:spcBef>
        <a:buNone/>
        <a:defRPr sz="2800" kern="1200" cap="none" baseline="0">
          <a:solidFill>
            <a:srgbClr val="003B76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36576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003B76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003B76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003B76"/>
        </a:buClr>
        <a:buSzPct val="80000"/>
        <a:buFont typeface="Arial" pitchFamily="34" charset="0"/>
        <a:buChar char="•"/>
        <a:defRPr sz="2200" kern="1200" baseline="0">
          <a:solidFill>
            <a:srgbClr val="666666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003B76"/>
        </a:buClr>
        <a:buSzPct val="80000"/>
        <a:buFont typeface="Arial" pitchFamily="34" charset="0"/>
        <a:buChar char="•"/>
        <a:defRPr sz="2000" kern="1200" baseline="0">
          <a:solidFill>
            <a:srgbClr val="666666"/>
          </a:solidFill>
          <a:latin typeface="+mn-lt"/>
          <a:ea typeface="+mn-ea"/>
          <a:cs typeface="+mn-cs"/>
        </a:defRPr>
      </a:lvl4pPr>
      <a:lvl5pPr marL="902970" indent="-171450" algn="l" defTabSz="36576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003B76"/>
        </a:buClr>
        <a:buSzPct val="80000"/>
        <a:buFont typeface="Arial" pitchFamily="34" charset="0"/>
        <a:buChar char="•"/>
        <a:defRPr sz="1800" kern="1200" baseline="0">
          <a:solidFill>
            <a:srgbClr val="666666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29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61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55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65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3708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4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UK Confidential 2014">
  <a:themeElements>
    <a:clrScheme name="SAS 2012">
      <a:dk1>
        <a:srgbClr val="000000"/>
      </a:dk1>
      <a:lt1>
        <a:srgbClr val="FFFFFF"/>
      </a:lt1>
      <a:dk2>
        <a:srgbClr val="003B76"/>
      </a:dk2>
      <a:lt2>
        <a:srgbClr val="97C0E6"/>
      </a:lt2>
      <a:accent1>
        <a:srgbClr val="007DC3"/>
      </a:accent1>
      <a:accent2>
        <a:srgbClr val="198AC9"/>
      </a:accent2>
      <a:accent3>
        <a:srgbClr val="3397CF"/>
      </a:accent3>
      <a:accent4>
        <a:srgbClr val="4CA4D5"/>
      </a:accent4>
      <a:accent5>
        <a:srgbClr val="66B1DB"/>
      </a:accent5>
      <a:accent6>
        <a:srgbClr val="7FBEE1"/>
      </a:accent6>
      <a:hlink>
        <a:srgbClr val="FF5500"/>
      </a:hlink>
      <a:folHlink>
        <a:srgbClr val="7F7F7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BDFF2"/>
            </a:gs>
            <a:gs pos="100000">
              <a:srgbClr val="EAF2FA"/>
            </a:gs>
          </a:gsLst>
          <a:path path="circle">
            <a:fillToRect r="100000" b="100000"/>
          </a:path>
        </a:gradFill>
        <a:ln w="3175">
          <a:solidFill>
            <a:srgbClr val="97C0E6"/>
          </a:solidFill>
          <a:miter lim="800000"/>
        </a:ln>
        <a:effectLst>
          <a:outerShdw blurRad="63500" algn="ctr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Arial Black</vt:lpstr>
      <vt:lpstr>SAS UK Confidential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2012-03-26T16:39:18Z</dcterms:created>
  <dcterms:modified xsi:type="dcterms:W3CDTF">2015-05-13T15:14:27Z</dcterms:modified>
</cp:coreProperties>
</file>