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90" r:id="rId5"/>
    <p:sldMasterId id="2147483875" r:id="rId6"/>
  </p:sldMasterIdLst>
  <p:notesMasterIdLst>
    <p:notesMasterId r:id="rId11"/>
  </p:notesMasterIdLst>
  <p:handoutMasterIdLst>
    <p:handoutMasterId r:id="rId12"/>
  </p:handoutMasterIdLst>
  <p:sldIdLst>
    <p:sldId id="266" r:id="rId7"/>
    <p:sldId id="256" r:id="rId8"/>
    <p:sldId id="267" r:id="rId9"/>
    <p:sldId id="258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34"/>
    <a:srgbClr val="E55C11"/>
    <a:srgbClr val="E48130"/>
    <a:srgbClr val="171554"/>
    <a:srgbClr val="7D2B8B"/>
    <a:srgbClr val="69904F"/>
    <a:srgbClr val="F2C831"/>
    <a:srgbClr val="D76E46"/>
    <a:srgbClr val="245397"/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0" autoAdjust="0"/>
    <p:restoredTop sz="86418"/>
  </p:normalViewPr>
  <p:slideViewPr>
    <p:cSldViewPr snapToGrid="0">
      <p:cViewPr varScale="1">
        <p:scale>
          <a:sx n="48" d="100"/>
          <a:sy n="48" d="100"/>
        </p:scale>
        <p:origin x="930" y="54"/>
      </p:cViewPr>
      <p:guideLst>
        <p:guide orient="horz" pos="1620"/>
        <p:guide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0" d="100"/>
          <a:sy n="160" d="100"/>
        </p:scale>
        <p:origin x="5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Header</a:t>
            </a: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200" dirty="0" smtClean="0"/>
              <a:t>#</a:t>
            </a:r>
            <a:r>
              <a:rPr lang="en-US" sz="700" dirty="0" smtClean="0"/>
              <a:t>#SASGF</a:t>
            </a:r>
          </a:p>
          <a:p>
            <a:endParaRPr lang="en-US" sz="200" dirty="0" smtClean="0"/>
          </a:p>
          <a:p>
            <a:endParaRPr lang="en-US" dirty="0" smtClean="0"/>
          </a:p>
          <a:p>
            <a:r>
              <a:rPr lang="en-US" dirty="0" smtClean="0"/>
              <a:t>Copyright © 2016, SAS Institute Inc. All rights reserved.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2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800" dirty="0" smtClean="0"/>
              <a:t>#SASGF</a:t>
            </a:r>
            <a:endParaRPr lang="en-US" dirty="0" smtClean="0"/>
          </a:p>
          <a:p>
            <a:r>
              <a:rPr lang="en-US" dirty="0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1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4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4062290" y="1834927"/>
            <a:ext cx="5416175" cy="51552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000" b="0" i="0" spc="0">
                <a:solidFill>
                  <a:srgbClr val="171554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81338" y="2453405"/>
            <a:ext cx="3810000" cy="387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2000" b="0" i="0" spc="0" smtClean="0">
                <a:solidFill>
                  <a:srgbClr val="FF6534"/>
                </a:solidFill>
                <a:effectLst/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155359" y="2386184"/>
            <a:ext cx="5229069" cy="1"/>
          </a:xfrm>
          <a:prstGeom prst="line">
            <a:avLst/>
          </a:prstGeom>
          <a:ln>
            <a:solidFill>
              <a:srgbClr val="0053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FF6534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679598"/>
            <a:ext cx="8201025" cy="200177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rgbClr val="FF6534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830" y="2143126"/>
            <a:ext cx="7688262" cy="1021556"/>
          </a:xfrm>
        </p:spPr>
        <p:txBody>
          <a:bodyPr/>
          <a:lstStyle>
            <a:lvl1pPr algn="l">
              <a:defRPr sz="4400" b="0" i="0" cap="none" baseline="0">
                <a:solidFill>
                  <a:srgbClr val="FF653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830" y="1768665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 userDrawn="1"/>
        </p:nvSpPr>
        <p:spPr bwMode="auto">
          <a:xfrm>
            <a:off x="1092544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rgbClr val="FF653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727447"/>
            <a:ext cx="3873500" cy="2459135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7447"/>
            <a:ext cx="4191000" cy="2459135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78" y="731644"/>
            <a:ext cx="3862388" cy="76328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78" y="1494929"/>
            <a:ext cx="3862388" cy="214766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5928" y="731644"/>
            <a:ext cx="4104831" cy="76328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5928" y="1494929"/>
            <a:ext cx="4104831" cy="214766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692" y="133351"/>
            <a:ext cx="8205787" cy="53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Closing Slide Alternativ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47776" y="2571750"/>
            <a:ext cx="682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1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702" y="133351"/>
            <a:ext cx="8205787" cy="53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0464" y="679598"/>
            <a:ext cx="8201025" cy="200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9" r:id="rId7"/>
    <p:sldLayoutId id="21474838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FF6534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rgbClr val="292929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2937" y="679598"/>
            <a:ext cx="8201025" cy="2803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Brief bio that highlights your area of expertise. Maximum of 300 characters -- for legibility.</a:t>
            </a:r>
          </a:p>
          <a:p>
            <a:pPr marL="0" indent="0">
              <a:buNone/>
            </a:pPr>
            <a:r>
              <a:rPr lang="en-US" dirty="0"/>
              <a:t>Ad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inctur</a:t>
            </a:r>
            <a:r>
              <a:rPr lang="en-US" dirty="0"/>
              <a:t>, </a:t>
            </a:r>
            <a:r>
              <a:rPr lang="en-US" dirty="0" err="1"/>
              <a:t>simpora</a:t>
            </a:r>
            <a:r>
              <a:rPr lang="en-US" dirty="0"/>
              <a:t> </a:t>
            </a:r>
            <a:r>
              <a:rPr lang="en-US" dirty="0" err="1"/>
              <a:t>simos</a:t>
            </a:r>
            <a:r>
              <a:rPr lang="en-US" dirty="0"/>
              <a:t> et </a:t>
            </a:r>
            <a:r>
              <a:rPr lang="en-US" dirty="0" err="1"/>
              <a:t>optaspelles</a:t>
            </a:r>
            <a:r>
              <a:rPr lang="en-US" dirty="0"/>
              <a:t> solo </a:t>
            </a:r>
            <a:r>
              <a:rPr lang="en-US" dirty="0" err="1"/>
              <a:t>volent</a:t>
            </a:r>
            <a:r>
              <a:rPr lang="en-US" dirty="0"/>
              <a:t>, </a:t>
            </a:r>
            <a:r>
              <a:rPr lang="en-US" dirty="0" err="1"/>
              <a:t>videl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ex </a:t>
            </a:r>
            <a:r>
              <a:rPr lang="en-US" dirty="0" err="1"/>
              <a:t>explita</a:t>
            </a:r>
            <a:r>
              <a:rPr lang="en-US" dirty="0"/>
              <a:t> </a:t>
            </a:r>
            <a:r>
              <a:rPr lang="en-US" dirty="0" err="1"/>
              <a:t>ventibu</a:t>
            </a:r>
            <a:r>
              <a:rPr lang="en-US" dirty="0"/>
              <a:t> </a:t>
            </a:r>
            <a:r>
              <a:rPr lang="en-US" dirty="0" err="1"/>
              <a:t>saperio</a:t>
            </a:r>
            <a:r>
              <a:rPr lang="en-US" dirty="0"/>
              <a:t> </a:t>
            </a:r>
            <a:r>
              <a:rPr lang="en-US" dirty="0" err="1"/>
              <a:t>reribus</a:t>
            </a:r>
            <a:r>
              <a:rPr lang="en-US" dirty="0"/>
              <a:t> </a:t>
            </a:r>
            <a:r>
              <a:rPr lang="en-US" dirty="0" err="1"/>
              <a:t>suntur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nuscidis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dolenessed</a:t>
            </a:r>
            <a:r>
              <a:rPr lang="en-US" dirty="0"/>
              <a:t> qui </a:t>
            </a:r>
            <a:r>
              <a:rPr lang="en-US" dirty="0" err="1" smtClean="0"/>
              <a:t>aut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Faccelsertyulpa</a:t>
            </a:r>
            <a:r>
              <a:rPr lang="en-US" dirty="0" smtClean="0"/>
              <a:t> </a:t>
            </a:r>
            <a:r>
              <a:rPr lang="en-US" dirty="0" err="1"/>
              <a:t>deleseq</a:t>
            </a:r>
            <a:r>
              <a:rPr lang="en-US" dirty="0"/>
              <a:t> </a:t>
            </a:r>
            <a:r>
              <a:rPr lang="en-US" dirty="0" err="1"/>
              <a:t>uaectur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endi</a:t>
            </a:r>
            <a:r>
              <a:rPr lang="en-US" dirty="0"/>
              <a:t> </a:t>
            </a:r>
            <a:r>
              <a:rPr lang="en-US" dirty="0" err="1"/>
              <a:t>beaquibus</a:t>
            </a:r>
            <a:r>
              <a:rPr lang="en-US" dirty="0"/>
              <a:t> sum </a:t>
            </a:r>
            <a:r>
              <a:rPr lang="en-US" dirty="0" err="1"/>
              <a:t>nis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erferciis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vercid</a:t>
            </a:r>
            <a:r>
              <a:rPr lang="en-US" dirty="0"/>
              <a:t> </a:t>
            </a:r>
            <a:r>
              <a:rPr lang="en-US" dirty="0" err="1"/>
              <a:t>excerro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9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113753" y="1924176"/>
            <a:ext cx="5369313" cy="488595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4137943" y="2441742"/>
            <a:ext cx="3810000" cy="387286"/>
          </a:xfrm>
        </p:spPr>
        <p:txBody>
          <a:bodyPr/>
          <a:lstStyle/>
          <a:p>
            <a:endParaRPr lang="en-US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GF2015_PPT_Template_16x9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external-facing presentations.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C1ECD8B-190C-41CD-BA4D-68678999D560}">
  <ds:schemaRefs>
    <ds:schemaRef ds:uri="http://purl.org/dc/terms/"/>
    <ds:schemaRef ds:uri="http://schemas.microsoft.com/office/2006/documentManagement/types"/>
    <ds:schemaRef ds:uri="27859d8f-6750-407e-aa47-fba89d8acae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SGF2015_PPT_Template_16x9</Template>
  <TotalTime>3909</TotalTime>
  <Words>107</Words>
  <Application>Microsoft Office PowerPoint</Application>
  <PresentationFormat>On-screen Show (16:9)</PresentationFormat>
  <Paragraphs>12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Arial Narrow</vt:lpstr>
      <vt:lpstr>Calibri Light</vt:lpstr>
      <vt:lpstr>Times New Roman</vt:lpstr>
      <vt:lpstr>Wingdings</vt:lpstr>
      <vt:lpstr>Custom Design</vt:lpstr>
      <vt:lpstr>SGF2015_PPT_Template_16x9</vt:lpstr>
      <vt:lpstr>About the presenter</vt:lpstr>
      <vt:lpstr>PowerPoint Presentation</vt:lpstr>
      <vt:lpstr>PowerPoint Presentation</vt:lpstr>
      <vt:lpstr>PowerPoint Presentation</vt:lpstr>
    </vt:vector>
  </TitlesOfParts>
  <Manager/>
  <Company>SAS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Global Forum</dc:title>
  <dc:subject/>
  <dc:creator>Nancy Moser</dc:creator>
  <cp:keywords/>
  <dc:description/>
  <cp:lastModifiedBy>Sue Douglass</cp:lastModifiedBy>
  <cp:revision>62</cp:revision>
  <dcterms:created xsi:type="dcterms:W3CDTF">2014-04-14T16:01:27Z</dcterms:created>
  <dcterms:modified xsi:type="dcterms:W3CDTF">2016-03-25T21:32:41Z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i4>600</vt:i4>
  </property>
  <property fmtid="{D5CDD505-2E9C-101B-9397-08002B2CF9AE}" pid="5" name="ContentTypeId">
    <vt:lpwstr>0x010100D07754B365008844B6F0D46EBB76DF44</vt:lpwstr>
  </property>
</Properties>
</file>