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75" r:id="rId5"/>
  </p:sldMasterIdLst>
  <p:notesMasterIdLst>
    <p:notesMasterId r:id="rId9"/>
  </p:notesMasterIdLst>
  <p:handoutMasterIdLst>
    <p:handoutMasterId r:id="rId10"/>
  </p:handoutMasterIdLst>
  <p:sldIdLst>
    <p:sldId id="256" r:id="rId6"/>
    <p:sldId id="266" r:id="rId7"/>
    <p:sldId id="258" r:id="rId8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292929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292929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292929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292929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292929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400" kern="1200">
        <a:solidFill>
          <a:srgbClr val="292929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1400" kern="1200">
        <a:solidFill>
          <a:srgbClr val="292929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1400" kern="1200">
        <a:solidFill>
          <a:srgbClr val="292929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1400" kern="1200">
        <a:solidFill>
          <a:srgbClr val="292929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786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554"/>
    <a:srgbClr val="7D2B8B"/>
    <a:srgbClr val="69904F"/>
    <a:srgbClr val="F2C831"/>
    <a:srgbClr val="D76E46"/>
    <a:srgbClr val="245397"/>
    <a:srgbClr val="00539B"/>
    <a:srgbClr val="E48130"/>
    <a:srgbClr val="FF8817"/>
    <a:srgbClr val="1331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0" autoAdjust="0"/>
    <p:restoredTop sz="94660"/>
  </p:normalViewPr>
  <p:slideViewPr>
    <p:cSldViewPr snapToGrid="0">
      <p:cViewPr varScale="1">
        <p:scale>
          <a:sx n="206" d="100"/>
          <a:sy n="206" d="100"/>
        </p:scale>
        <p:origin x="-104" y="-520"/>
      </p:cViewPr>
      <p:guideLst>
        <p:guide orient="horz" pos="1620"/>
        <p:guide pos="78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-2112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>
                <a:solidFill>
                  <a:schemeClr val="bg1">
                    <a:lumMod val="6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z="1000" dirty="0" smtClean="0"/>
              <a:t>Header</a:t>
            </a:r>
            <a:endParaRPr lang="en-US" sz="1000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>
                <a:solidFill>
                  <a:schemeClr val="bg1">
                    <a:lumMod val="6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 sz="100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6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z="200" dirty="0" smtClean="0"/>
              <a:t>#</a:t>
            </a:r>
            <a:r>
              <a:rPr lang="en-US" sz="700" dirty="0" smtClean="0"/>
              <a:t>#SASGF13</a:t>
            </a:r>
          </a:p>
          <a:p>
            <a:endParaRPr lang="en-US" sz="200" dirty="0" smtClean="0"/>
          </a:p>
          <a:p>
            <a:endParaRPr lang="en-US" dirty="0" smtClean="0"/>
          </a:p>
          <a:p>
            <a:r>
              <a:rPr lang="en-US" dirty="0" smtClean="0"/>
              <a:t>Copyright © 2013, SAS Institute Inc. All rights reserved.</a:t>
            </a:r>
            <a:endParaRPr lang="en-US" sz="800" dirty="0">
              <a:latin typeface="Times New Roman" pitchFamily="18" charset="0"/>
            </a:endParaRP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defRPr>
            </a:lvl1pPr>
          </a:lstStyle>
          <a:p>
            <a:fld id="{0F3AC1AB-A7A8-4DFF-B258-11ED198412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0029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>
                <a:solidFill>
                  <a:schemeClr val="bg1">
                    <a:lumMod val="6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>
                <a:solidFill>
                  <a:schemeClr val="bg1">
                    <a:lumMod val="6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6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z="800" dirty="0" smtClean="0"/>
              <a:t>#SASGF13</a:t>
            </a:r>
          </a:p>
          <a:p>
            <a:endParaRPr lang="en-US" dirty="0" smtClean="0"/>
          </a:p>
          <a:p>
            <a:r>
              <a:rPr lang="en-US" dirty="0" smtClean="0"/>
              <a:t>Copyright © 2013, SAS Institute Inc. All rights reserved.</a:t>
            </a:r>
            <a:endParaRPr lang="en-US" sz="1200" dirty="0">
              <a:latin typeface="Times New Roman" pitchFamily="18" charset="0"/>
            </a:endParaRPr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defRPr>
            </a:lvl1pPr>
          </a:lstStyle>
          <a:p>
            <a:fld id="{0F3AC1AB-A7A8-4DFF-B258-11ED198412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15192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112" charset="-128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112" charset="-128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112" charset="-128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112" charset="-128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1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2010, SAS Institute Inc. All rights reserved.</a:t>
            </a:r>
            <a:endParaRPr lang="en-US" sz="1200" dirty="0">
              <a:latin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3AC1AB-A7A8-4DFF-B258-11ED1984126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396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96" name="Rectangle 44"/>
          <p:cNvSpPr>
            <a:spLocks noGrp="1" noChangeArrowheads="1"/>
          </p:cNvSpPr>
          <p:nvPr>
            <p:ph type="ctrTitle" sz="quarter"/>
          </p:nvPr>
        </p:nvSpPr>
        <p:spPr>
          <a:xfrm>
            <a:off x="4062290" y="1861858"/>
            <a:ext cx="5416175" cy="488595"/>
          </a:xfrm>
        </p:spPr>
        <p:txBody>
          <a:bodyPr wrap="square" anchor="b">
            <a:spAutoFit/>
          </a:bodyPr>
          <a:lstStyle>
            <a:lvl1pPr>
              <a:defRPr sz="3000" b="0" i="0" spc="0">
                <a:solidFill>
                  <a:srgbClr val="00539B"/>
                </a:solidFill>
                <a:effectLst/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3597" name="Rectangle 4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81338" y="2453405"/>
            <a:ext cx="3810000" cy="387286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lang="en-US" sz="2000" b="0" i="0" spc="0" smtClean="0">
                <a:solidFill>
                  <a:srgbClr val="E48130"/>
                </a:solidFill>
                <a:effectLst/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4155359" y="2386184"/>
            <a:ext cx="5229069" cy="1"/>
          </a:xfrm>
          <a:prstGeom prst="line">
            <a:avLst/>
          </a:prstGeom>
          <a:ln>
            <a:solidFill>
              <a:srgbClr val="00539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solidFill>
                  <a:srgbClr val="E48130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937" y="679598"/>
            <a:ext cx="8201025" cy="2001779"/>
          </a:xfrm>
        </p:spPr>
        <p:txBody>
          <a:bodyPr/>
          <a:lstStyle>
            <a:lvl1pPr>
              <a:buClr>
                <a:schemeClr val="accent2"/>
              </a:buClr>
              <a:defRPr/>
            </a:lvl1pPr>
            <a:lvl2pPr>
              <a:buClr>
                <a:schemeClr val="accent2"/>
              </a:buClr>
              <a:buFont typeface="Wingdings" pitchFamily="2" charset="2"/>
              <a:buChar char="§"/>
              <a:defRPr/>
            </a:lvl2pPr>
            <a:lvl3pPr>
              <a:buClr>
                <a:schemeClr val="accent2"/>
              </a:buClr>
              <a:buFont typeface="Arial" pitchFamily="34" charset="0"/>
              <a:buChar char="»"/>
              <a:defRPr/>
            </a:lvl3pPr>
            <a:lvl4pPr>
              <a:buClr>
                <a:schemeClr val="accent2"/>
              </a:buClr>
              <a:buFont typeface="Arial" pitchFamily="34" charset="0"/>
              <a:buChar char="»"/>
              <a:defRPr/>
            </a:lvl4pPr>
            <a:lvl5pPr>
              <a:buClr>
                <a:schemeClr val="accent2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0" i="0">
                <a:solidFill>
                  <a:srgbClr val="E48130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830" y="2143126"/>
            <a:ext cx="7688262" cy="1021556"/>
          </a:xfrm>
        </p:spPr>
        <p:txBody>
          <a:bodyPr/>
          <a:lstStyle>
            <a:lvl1pPr algn="l">
              <a:defRPr sz="4400" b="0" i="0" cap="none" baseline="0">
                <a:solidFill>
                  <a:srgbClr val="E4813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3830" y="1768665"/>
            <a:ext cx="7688262" cy="374461"/>
          </a:xfrm>
        </p:spPr>
        <p:txBody>
          <a:bodyPr anchor="b"/>
          <a:lstStyle>
            <a:lvl1pPr marL="0" indent="0">
              <a:buNone/>
              <a:defRPr sz="20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Line 47"/>
          <p:cNvSpPr>
            <a:spLocks noChangeShapeType="1"/>
          </p:cNvSpPr>
          <p:nvPr userDrawn="1"/>
        </p:nvSpPr>
        <p:spPr bwMode="auto">
          <a:xfrm>
            <a:off x="1092544" y="2146459"/>
            <a:ext cx="7677150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endParaRPr lang="en-US">
              <a:latin typeface="Arial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0" i="0">
                <a:solidFill>
                  <a:srgbClr val="E4813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2300" y="727447"/>
            <a:ext cx="3873500" cy="2459135"/>
          </a:xfrm>
        </p:spPr>
        <p:txBody>
          <a:bodyPr/>
          <a:lstStyle>
            <a:lvl1pPr>
              <a:defRPr sz="2800"/>
            </a:lvl1pPr>
            <a:lvl2pPr>
              <a:buClr>
                <a:schemeClr val="accent2"/>
              </a:buClr>
              <a:defRPr sz="2400"/>
            </a:lvl2pPr>
            <a:lvl3pPr>
              <a:defRPr sz="2000"/>
            </a:lvl3pPr>
            <a:lvl4pPr>
              <a:buClr>
                <a:schemeClr val="accent2"/>
              </a:buClr>
              <a:buFont typeface="Arial" pitchFamily="34" charset="0"/>
              <a:buChar char="»"/>
              <a:defRPr sz="1800"/>
            </a:lvl4pPr>
            <a:lvl5pPr>
              <a:buClr>
                <a:schemeClr val="accent2"/>
              </a:buClr>
              <a:buFont typeface="Arial" pitchFamily="34" charset="0"/>
              <a:buChar char="–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27447"/>
            <a:ext cx="4191000" cy="2459135"/>
          </a:xfrm>
        </p:spPr>
        <p:txBody>
          <a:bodyPr/>
          <a:lstStyle>
            <a:lvl1pPr>
              <a:defRPr sz="2800"/>
            </a:lvl1pPr>
            <a:lvl2pPr>
              <a:buClr>
                <a:schemeClr val="accent2"/>
              </a:buClr>
              <a:defRPr sz="2400"/>
            </a:lvl2pPr>
            <a:lvl3pPr>
              <a:defRPr sz="2000"/>
            </a:lvl3pPr>
            <a:lvl4pPr>
              <a:buClr>
                <a:schemeClr val="accent2"/>
              </a:buClr>
              <a:buFont typeface="Arial" pitchFamily="34" charset="0"/>
              <a:buChar char="»"/>
              <a:defRPr sz="1800"/>
            </a:lvl4pPr>
            <a:lvl5pPr>
              <a:buClr>
                <a:schemeClr val="accent2"/>
              </a:buClr>
              <a:buFont typeface="Arial" pitchFamily="34" charset="0"/>
              <a:buChar char="–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278" y="731644"/>
            <a:ext cx="3862388" cy="763286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7278" y="1494929"/>
            <a:ext cx="3862388" cy="214766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buClr>
                <a:schemeClr val="accent2"/>
              </a:buClr>
              <a:buFont typeface="Arial" pitchFamily="34" charset="0"/>
              <a:buChar char="»"/>
              <a:defRPr sz="1600"/>
            </a:lvl4pPr>
            <a:lvl5pPr>
              <a:buFont typeface="Arial" pitchFamily="34" charset="0"/>
              <a:buChar char="–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5928" y="731644"/>
            <a:ext cx="4104831" cy="763286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85928" y="1494929"/>
            <a:ext cx="4104831" cy="214766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buClr>
                <a:schemeClr val="accent2"/>
              </a:buClr>
              <a:buFont typeface="Arial" pitchFamily="34" charset="0"/>
              <a:buChar char="»"/>
              <a:defRPr sz="1600"/>
            </a:lvl4pPr>
            <a:lvl5pPr>
              <a:buFont typeface="Arial" pitchFamily="34" charset="0"/>
              <a:buChar char="–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05692" y="133351"/>
            <a:ext cx="8205787" cy="539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="0" i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S Closing Slide Alternativ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1247776" y="2571750"/>
            <a:ext cx="6821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05702" y="133351"/>
            <a:ext cx="8205787" cy="539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0464" y="679598"/>
            <a:ext cx="8201025" cy="2001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385072" y="4949927"/>
            <a:ext cx="3613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10C4596-7B17-40D2-A26E-C8CC1CE751D4}" type="slidenum">
              <a:rPr lang="en-US" sz="800" smtClean="0">
                <a:solidFill>
                  <a:schemeClr val="accent1">
                    <a:lumMod val="75000"/>
                  </a:schemeClr>
                </a:solidFill>
              </a:rPr>
              <a:t>‹#›</a:t>
            </a:fld>
            <a:endParaRPr lang="en-US" sz="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9" r:id="rId8"/>
    <p:sldLayoutId id="2147483888" r:id="rId9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E48130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Arial Narrow" pitchFamily="34" charset="0"/>
          <a:ea typeface="ＭＳ Ｐゴシック" pitchFamily="-112" charset="-128"/>
          <a:cs typeface="ＭＳ Ｐゴシック" pitchFamily="-112" charset="-128"/>
        </a:defRPr>
      </a:lvl2pPr>
      <a:lvl3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Arial Narrow" pitchFamily="34" charset="0"/>
          <a:ea typeface="ＭＳ Ｐゴシック" pitchFamily="-112" charset="-128"/>
          <a:cs typeface="ＭＳ Ｐゴシック" pitchFamily="-112" charset="-128"/>
        </a:defRPr>
      </a:lvl3pPr>
      <a:lvl4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Arial Narrow" pitchFamily="34" charset="0"/>
          <a:ea typeface="ＭＳ Ｐゴシック" pitchFamily="-112" charset="-128"/>
          <a:cs typeface="ＭＳ Ｐゴシック" pitchFamily="-112" charset="-128"/>
        </a:defRPr>
      </a:lvl4pPr>
      <a:lvl5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Arial Narrow" pitchFamily="34" charset="0"/>
          <a:ea typeface="ＭＳ Ｐゴシック" pitchFamily="-112" charset="-128"/>
          <a:cs typeface="ＭＳ Ｐゴシック" pitchFamily="-112" charset="-128"/>
        </a:defRPr>
      </a:lvl5pPr>
      <a:lvl6pPr marL="4572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6pPr>
      <a:lvl7pPr marL="9144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7pPr>
      <a:lvl8pPr marL="13716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8pPr>
      <a:lvl9pPr marL="18288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9pPr>
    </p:titleStyle>
    <p:bodyStyle>
      <a:lvl1pPr marL="347663" indent="-347663" algn="l" rtl="0" eaLnBrk="1" fontAlgn="base" hangingPunct="1">
        <a:lnSpc>
          <a:spcPct val="90000"/>
        </a:lnSpc>
        <a:spcBef>
          <a:spcPct val="35000"/>
        </a:spcBef>
        <a:spcAft>
          <a:spcPct val="17000"/>
        </a:spcAft>
        <a:buClr>
          <a:schemeClr val="accent2"/>
        </a:buClr>
        <a:buFont typeface="Wingdings" pitchFamily="2" charset="2"/>
        <a:buChar char="§"/>
        <a:defRPr sz="2400">
          <a:solidFill>
            <a:srgbClr val="292929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684213" indent="-222250" algn="l" rtl="0" eaLnBrk="1" fontAlgn="base" hangingPunct="1">
        <a:lnSpc>
          <a:spcPct val="92000"/>
        </a:lnSpc>
        <a:spcBef>
          <a:spcPct val="17000"/>
        </a:spcBef>
        <a:spcAft>
          <a:spcPct val="17000"/>
        </a:spcAft>
        <a:buClr>
          <a:schemeClr val="accent2"/>
        </a:buClr>
        <a:buFont typeface="Wingdings" pitchFamily="2" charset="2"/>
        <a:buChar char="§"/>
        <a:defRPr sz="2000">
          <a:solidFill>
            <a:srgbClr val="292929"/>
          </a:solidFill>
          <a:latin typeface="+mn-lt"/>
          <a:ea typeface="ＭＳ Ｐゴシック" pitchFamily="-112" charset="-128"/>
        </a:defRPr>
      </a:lvl2pPr>
      <a:lvl3pPr marL="1025525" indent="-227013" algn="l" rtl="0" eaLnBrk="1" fontAlgn="base" hangingPunct="1">
        <a:lnSpc>
          <a:spcPct val="92000"/>
        </a:lnSpc>
        <a:spcBef>
          <a:spcPct val="17000"/>
        </a:spcBef>
        <a:spcAft>
          <a:spcPct val="17000"/>
        </a:spcAft>
        <a:buClr>
          <a:schemeClr val="accent2"/>
        </a:buClr>
        <a:buFont typeface="Arial" pitchFamily="34" charset="0"/>
        <a:buChar char="»"/>
        <a:defRPr sz="2000">
          <a:solidFill>
            <a:srgbClr val="292929"/>
          </a:solidFill>
          <a:latin typeface="+mn-lt"/>
          <a:ea typeface="ＭＳ Ｐゴシック" pitchFamily="-112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ＭＳ Ｐゴシック" pitchFamily="-112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 sz="quarter"/>
          </p:nvPr>
        </p:nvSpPr>
        <p:spPr>
          <a:xfrm>
            <a:off x="4113753" y="1924176"/>
            <a:ext cx="5369313" cy="488595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"/>
          </p:nvPr>
        </p:nvSpPr>
        <p:spPr>
          <a:xfrm>
            <a:off x="4137943" y="2441742"/>
            <a:ext cx="3810000" cy="387286"/>
          </a:xfrm>
        </p:spPr>
        <p:txBody>
          <a:bodyPr/>
          <a:lstStyle/>
          <a:p>
            <a:endParaRPr lang="en-US" b="0" dirty="0">
              <a:effectLst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73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GF2015_PPT_Template_16x9">
  <a:themeElements>
    <a:clrScheme name="SAS_2010_Template">
      <a:dk1>
        <a:srgbClr val="000000"/>
      </a:dk1>
      <a:lt1>
        <a:srgbClr val="FFFFFF"/>
      </a:lt1>
      <a:dk2>
        <a:srgbClr val="282828"/>
      </a:dk2>
      <a:lt2>
        <a:srgbClr val="808080"/>
      </a:lt2>
      <a:accent1>
        <a:srgbClr val="007DC3"/>
      </a:accent1>
      <a:accent2>
        <a:srgbClr val="00539B"/>
      </a:accent2>
      <a:accent3>
        <a:srgbClr val="003B76"/>
      </a:accent3>
      <a:accent4>
        <a:srgbClr val="97C0E6"/>
      </a:accent4>
      <a:accent5>
        <a:srgbClr val="B0B7BB"/>
      </a:accent5>
      <a:accent6>
        <a:srgbClr val="FF8817"/>
      </a:accent6>
      <a:hlink>
        <a:srgbClr val="007DC3"/>
      </a:hlink>
      <a:folHlink>
        <a:srgbClr val="BCBCBC"/>
      </a:folHlink>
    </a:clrScheme>
    <a:fontScheme name="SAS_Presentation_Template_External_Audience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17000"/>
          </a:spcAft>
          <a:buClr>
            <a:schemeClr val="tx1"/>
          </a:buClr>
          <a:buSzTx/>
          <a:buFont typeface="Wingdings" pitchFamily="2" charset="2"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rgbClr val="29292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1700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rgbClr val="29292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S_Presentation_Template_External_Audiences 2">
        <a:dk1>
          <a:srgbClr val="000000"/>
        </a:dk1>
        <a:lt1>
          <a:srgbClr val="FFFFFF"/>
        </a:lt1>
        <a:dk2>
          <a:srgbClr val="282828"/>
        </a:dk2>
        <a:lt2>
          <a:srgbClr val="808080"/>
        </a:lt2>
        <a:accent1>
          <a:srgbClr val="007DC3"/>
        </a:accent1>
        <a:accent2>
          <a:srgbClr val="00539B"/>
        </a:accent2>
        <a:accent3>
          <a:srgbClr val="003B76"/>
        </a:accent3>
        <a:accent4>
          <a:srgbClr val="97C0E6"/>
        </a:accent4>
        <a:accent5>
          <a:srgbClr val="B0B7BB"/>
        </a:accent5>
        <a:accent6>
          <a:srgbClr val="FF8817"/>
        </a:accent6>
        <a:hlink>
          <a:srgbClr val="007DC3"/>
        </a:hlink>
        <a:folHlink>
          <a:srgbClr val="BCBCB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Status xmlns="27859d8f-6750-407e-aa47-fba89d8acaed">Final</Status>
    <Description0 xmlns="27859d8f-6750-407e-aa47-fba89d8acaed">Standard template for external-facing presentations.</Description0>
    <Owner xmlns="27859d8f-6750-407e-aa47-fba89d8acaed" xsi:nil="true"/>
    <Template_x0020_Type xmlns="27859d8f-6750-407e-aa47-fba89d8acaed">Standard</Template_x0020_Type>
    <Office_x0020_Version xmlns="27859d8f-6750-407e-aa47-fba89d8acaed">2007</Office_x0020_Version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7754B365008844B6F0D46EBB76DF44" ma:contentTypeVersion="6" ma:contentTypeDescription="Create a new document." ma:contentTypeScope="" ma:versionID="1ceb07d708c2a36d747ce8d58edbefc8">
  <xsd:schema xmlns:xsd="http://www.w3.org/2001/XMLSchema" xmlns:p="http://schemas.microsoft.com/office/2006/metadata/properties" xmlns:ns2="27859d8f-6750-407e-aa47-fba89d8acaed" targetNamespace="http://schemas.microsoft.com/office/2006/metadata/properties" ma:root="true" ma:fieldsID="8bfe92c42150e48c4fe0e18cc86ed716" ns2:_="">
    <xsd:import namespace="27859d8f-6750-407e-aa47-fba89d8acaed"/>
    <xsd:element name="properties">
      <xsd:complexType>
        <xsd:sequence>
          <xsd:element name="documentManagement">
            <xsd:complexType>
              <xsd:all>
                <xsd:element ref="ns2:Owner" minOccurs="0"/>
                <xsd:element ref="ns2:Description0" minOccurs="0"/>
                <xsd:element ref="ns2:Status" minOccurs="0"/>
                <xsd:element ref="ns2:Template_x0020_Type" minOccurs="0"/>
                <xsd:element ref="ns2:Office_x0020_Version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27859d8f-6750-407e-aa47-fba89d8acaed" elementFormDefault="qualified">
    <xsd:import namespace="http://schemas.microsoft.com/office/2006/documentManagement/types"/>
    <xsd:element name="Owner" ma:index="8" nillable="true" ma:displayName="Owner" ma:internalName="Owner">
      <xsd:simpleType>
        <xsd:restriction base="dms:Text">
          <xsd:maxLength value="255"/>
        </xsd:restriction>
      </xsd:simpleType>
    </xsd:element>
    <xsd:element name="Description0" ma:index="9" nillable="true" ma:displayName="Description" ma:internalName="Description0">
      <xsd:simpleType>
        <xsd:restriction base="dms:Note"/>
      </xsd:simpleType>
    </xsd:element>
    <xsd:element name="Status" ma:index="10" nillable="true" ma:displayName="Status" ma:default="Rough" ma:format="Dropdown" ma:internalName="Status">
      <xsd:simpleType>
        <xsd:restriction base="dms:Choice">
          <xsd:enumeration value="Rough"/>
          <xsd:enumeration value="Draft"/>
          <xsd:enumeration value="In Review"/>
          <xsd:enumeration value="Final"/>
        </xsd:restriction>
      </xsd:simpleType>
    </xsd:element>
    <xsd:element name="Template_x0020_Type" ma:index="11" nillable="true" ma:displayName="Template Type" ma:default="Standard" ma:format="Dropdown" ma:internalName="Template_x0020_Type">
      <xsd:simpleType>
        <xsd:restriction base="dms:Choice">
          <xsd:enumeration value="Standard"/>
          <xsd:enumeration value="Optional"/>
          <xsd:enumeration value="Other"/>
        </xsd:restriction>
      </xsd:simpleType>
    </xsd:element>
    <xsd:element name="Office_x0020_Version" ma:index="12" nillable="true" ma:displayName="Office Version" ma:format="Dropdown" ma:internalName="Office_x0020_Version">
      <xsd:simpleType>
        <xsd:restriction base="dms:Choice">
          <xsd:enumeration value="2007"/>
          <xsd:enumeration value="2003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4.xml><?xml version="1.0" encoding="utf-8"?>
<LongProperties xmlns="http://schemas.microsoft.com/office/2006/metadata/longProperties"/>
</file>

<file path=customXml/itemProps1.xml><?xml version="1.0" encoding="utf-8"?>
<ds:datastoreItem xmlns:ds="http://schemas.openxmlformats.org/officeDocument/2006/customXml" ds:itemID="{60C0EC8D-DC2D-412B-BF2D-F0742B6EC6C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C1ECD8B-190C-41CD-BA4D-68678999D560}">
  <ds:schemaRefs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dcmitype/"/>
    <ds:schemaRef ds:uri="27859d8f-6750-407e-aa47-fba89d8acaed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3F39159A-E9E3-483C-BD48-868A43A5CD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859d8f-6750-407e-aa47-fba89d8acaed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4.xml><?xml version="1.0" encoding="utf-8"?>
<ds:datastoreItem xmlns:ds="http://schemas.openxmlformats.org/officeDocument/2006/customXml" ds:itemID="{FD6F3235-54B9-4132-8885-D260F97975D4}">
  <ds:schemaRefs>
    <ds:schemaRef ds:uri="http://schemas.microsoft.com/office/2006/metadata/long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SGF2015_PPT_Template_16x9</Template>
  <TotalTime>3707</TotalTime>
  <Words>13</Words>
  <Application>Microsoft Macintosh PowerPoint</Application>
  <PresentationFormat>On-screen Show (16:9)</PresentationFormat>
  <Paragraphs>2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SGF2015_PPT_Template_16x9</vt:lpstr>
      <vt:lpstr>PowerPoint Presentation</vt:lpstr>
      <vt:lpstr>PowerPoint Presentation</vt:lpstr>
      <vt:lpstr>PowerPoint Presentation</vt:lpstr>
    </vt:vector>
  </TitlesOfParts>
  <Company>SAS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Direction</dc:title>
  <dc:creator>Nicole Peeler</dc:creator>
  <cp:lastModifiedBy>Jennifer King</cp:lastModifiedBy>
  <cp:revision>45</cp:revision>
  <dcterms:created xsi:type="dcterms:W3CDTF">2014-04-14T16:01:27Z</dcterms:created>
  <dcterms:modified xsi:type="dcterms:W3CDTF">2015-07-16T18:36:02Z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PSDescription">
    <vt:lpwstr>Standard template for internal-facing presentations.</vt:lpwstr>
  </property>
  <property fmtid="{D5CDD505-2E9C-101B-9397-08002B2CF9AE}" pid="3" name="TemplateType">
    <vt:lpwstr>Standard</vt:lpwstr>
  </property>
  <property fmtid="{D5CDD505-2E9C-101B-9397-08002B2CF9AE}" pid="4" name="Order">
    <vt:r8>600</vt:r8>
  </property>
  <property fmtid="{D5CDD505-2E9C-101B-9397-08002B2CF9AE}" pid="5" name="ContentTypeId">
    <vt:lpwstr>0x010100D07754B365008844B6F0D46EBB76DF44</vt:lpwstr>
  </property>
</Properties>
</file>