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5ECC-BC4B-E54B-BE68-13BEF4BE4404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54250-E8FE-9F40-B831-644C7C5D9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A826-6EAF-B661-3F9A-AA603DF1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CIB (Common Interface Board)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46A6F-2CC1-C26F-8F37-EBB388AE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Frank asked about a code name, at the moment I think that no one is using anything from the Cephalopod family.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The main CIB board will therefor be “Mimic Octopus”, giving plenty of space in the naming convention for product specific I/O boards etc.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the CIB is designed round the requirements of the CCB, FDC 1.0 and FDC 2.0 product lines.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There is provision for support for ISOMON, and partial support for the ACB.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Further support can be built in once basic testing of the current draft is completed and the development has been shown to work with the 0.1 V hardware.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The CIB will be interfaced via SCPI commands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D7E5D-2625-6A77-2AD8-A5F4546F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7688" y="937582"/>
            <a:ext cx="4832189" cy="33821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6E74-F567-1BEE-5186-3ED448BC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Basic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E639-2E8B-CDF4-94D3-AADBC63B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900" dirty="0"/>
              <a:t>2 x Pulse counter inputs (more tbc)</a:t>
            </a:r>
          </a:p>
          <a:p>
            <a:r>
              <a:rPr lang="en-US" sz="1900" dirty="0"/>
              <a:t>16 x ADC (0-5 V 10-bit successive approximation) channels</a:t>
            </a:r>
          </a:p>
          <a:p>
            <a:pPr lvl="1"/>
            <a:r>
              <a:rPr lang="en-US" sz="1900" dirty="0"/>
              <a:t>Provision for more ADC channels via mux (such as DG408)</a:t>
            </a:r>
          </a:p>
          <a:p>
            <a:pPr lvl="1"/>
            <a:r>
              <a:rPr lang="en-US" sz="1900" dirty="0"/>
              <a:t>Provision for addition ADCs</a:t>
            </a:r>
          </a:p>
          <a:p>
            <a:r>
              <a:rPr lang="en-US" sz="1900" dirty="0"/>
              <a:t>4 x 24 CPM (channel cross point matrix)</a:t>
            </a:r>
          </a:p>
          <a:p>
            <a:pPr lvl="1"/>
            <a:r>
              <a:rPr lang="en-US" sz="1900" dirty="0"/>
              <a:t>4 x 16 A, 12 x 8 A, 8 x 1A measurement channels</a:t>
            </a:r>
          </a:p>
          <a:p>
            <a:pPr lvl="1"/>
            <a:r>
              <a:rPr lang="en-US" sz="1900" dirty="0"/>
              <a:t>4 x current measurements on the CPM</a:t>
            </a:r>
          </a:p>
          <a:p>
            <a:pPr lvl="1"/>
            <a:r>
              <a:rPr lang="en-US" sz="1900" dirty="0"/>
              <a:t>4 x voltage measurements on the CPM</a:t>
            </a:r>
          </a:p>
          <a:p>
            <a:r>
              <a:rPr lang="en-US" sz="1900" dirty="0"/>
              <a:t>2 x Semi-independent DUT PSU inputs</a:t>
            </a:r>
          </a:p>
          <a:p>
            <a:r>
              <a:rPr lang="en-US" sz="1900" dirty="0"/>
              <a:t>8 x pairs of volt free contacts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B67374-DEB5-37EB-4CF7-430F9AA76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-1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51B8-2F37-F555-D191-2D3BBDE0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Point Matrix </a:t>
            </a:r>
            <a:br>
              <a:rPr lang="en-US" dirty="0"/>
            </a:br>
            <a:r>
              <a:rPr lang="en-US" sz="2000" dirty="0"/>
              <a:t>(first two channels shown for clarity)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B2EFFD-26B5-5A72-4EAF-C5ECC47F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57800" cy="31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873BC-CABA-4537-D815-7C4F118F5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5"/>
          <a:stretch/>
        </p:blipFill>
        <p:spPr>
          <a:xfrm>
            <a:off x="6367670" y="2336800"/>
            <a:ext cx="4399005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4E3DE-9169-6560-FEF8-682761DB7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70" y="239584"/>
            <a:ext cx="498613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41683-0082-68C6-58B4-3558E23F4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670" y="4052461"/>
            <a:ext cx="5163532" cy="25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2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186-0BD6-390C-599C-A8A3CCCE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 Free Contacts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D23B00-A9FD-3A5A-D4DA-274652626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7818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FAC4B-7157-F7A6-28BB-8E50F5EE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50546"/>
            <a:ext cx="4102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37BE-3956-6B7D-DDC2-80369B4A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PT100 Simulation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D38656-23D5-C4A0-EBB7-A625E0A4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225"/>
            <a:ext cx="699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878609-522A-6695-DAC0-34C3431E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0531"/>
            <a:ext cx="7117492" cy="1852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8F399-08CA-2A3F-AA7C-3562E181434E}"/>
              </a:ext>
            </a:extLst>
          </p:cNvPr>
          <p:cNvSpPr txBox="1"/>
          <p:nvPr/>
        </p:nvSpPr>
        <p:spPr>
          <a:xfrm>
            <a:off x="7955692" y="1808225"/>
            <a:ext cx="37948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based on the work of Ken Smart: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chargepoint.atlassian.net</a:t>
            </a:r>
            <a:r>
              <a:rPr lang="en-US" dirty="0"/>
              <a:t>/wiki/spaces/EN/pages/2363396879/FDC+FCT+PVT+-+</a:t>
            </a:r>
            <a:r>
              <a:rPr lang="en-US" dirty="0" err="1"/>
              <a:t>Functional+Test+Specification#RTD-Temperature-Sense-Circuits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chargepoint.atlassian.net</a:t>
            </a:r>
            <a:r>
              <a:rPr lang="en-US" dirty="0"/>
              <a:t>/wiki/spaces/EN/pages/2707457600/FDC+FCT+PVT+-+</a:t>
            </a:r>
            <a:r>
              <a:rPr lang="en-US" dirty="0" err="1"/>
              <a:t>Custom+Circuits+RTD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6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62BF-61B1-CBFC-8D3C-B1AC1A97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MON CIB Components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311CECF-A403-A7A7-A0CC-37B5BD5E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00884"/>
            <a:ext cx="5541107" cy="215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5D259C-FAAC-8687-0278-BD02F698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8662"/>
            <a:ext cx="6095999" cy="3029333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02FDDD9-9033-1F1A-56B2-E10C3E20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513760"/>
            <a:ext cx="5370966" cy="215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2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8F3-8528-2FC6-2565-8C62BA31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6B5A-FAD2-E355-754C-EF9E4E93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60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Where most appropriate I have chosen to specify the Phoenix Contact </a:t>
            </a:r>
            <a:r>
              <a:rPr lang="en-GB" dirty="0"/>
              <a:t>SKEDD  family connectors, specifically:</a:t>
            </a:r>
          </a:p>
          <a:p>
            <a:r>
              <a:rPr lang="en-US" dirty="0"/>
              <a:t>SDDC 1,5/{position count}-PV-3,5</a:t>
            </a:r>
          </a:p>
          <a:p>
            <a:r>
              <a:rPr lang="en-US" dirty="0"/>
              <a:t> SDC 2,5/{position count}-PV-5,0</a:t>
            </a:r>
          </a:p>
          <a:p>
            <a:pPr marL="0" indent="0">
              <a:buNone/>
            </a:pPr>
            <a:r>
              <a:rPr lang="en-US" dirty="0"/>
              <a:t>These connectors are rated for 8 A and 12 A, a populated </a:t>
            </a:r>
            <a:r>
              <a:rPr lang="en-US"/>
              <a:t>connector can </a:t>
            </a:r>
            <a:r>
              <a:rPr lang="en-US" dirty="0"/>
              <a:t>be inserted into and removed from a PCB without the use of tools</a:t>
            </a:r>
            <a:r>
              <a:rPr lang="en-US"/>
              <a:t>, the wires are </a:t>
            </a:r>
            <a:r>
              <a:rPr lang="en-US" dirty="0"/>
              <a:t>retained in the connector with a spring clip (crimp version is available).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3D599-F5DF-C22B-402C-0F0503A4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30" y="3081913"/>
            <a:ext cx="4761470" cy="47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A1BDCF-BF20-406D-DED5-170B55C5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95" y="-555273"/>
            <a:ext cx="5303605" cy="53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3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7CF2-C809-E360-9840-42FAA45A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Key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800F62-F6D6-8621-9FD6-DF55C0E9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5150"/>
            <a:ext cx="5298986" cy="28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CB4369-9B18-9A22-4A38-BFF269B6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4" y="1835150"/>
            <a:ext cx="5559426" cy="28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5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394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CIB (Common Interface Board)</vt:lpstr>
      <vt:lpstr>Basic I/O</vt:lpstr>
      <vt:lpstr>Cross Point Matrix  (first two channels shown for clarity)</vt:lpstr>
      <vt:lpstr>Volt Free Contacts</vt:lpstr>
      <vt:lpstr>PT100 Simulation</vt:lpstr>
      <vt:lpstr>ISO MON CIB Components</vt:lpstr>
      <vt:lpstr>Connector Choice</vt:lpstr>
      <vt:lpstr>Relay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 (Common Interface Board)</dc:title>
  <dc:creator>Philip McGaw</dc:creator>
  <cp:lastModifiedBy>Philip McGaw</cp:lastModifiedBy>
  <cp:revision>2</cp:revision>
  <cp:lastPrinted>2022-06-23T12:59:19Z</cp:lastPrinted>
  <dcterms:created xsi:type="dcterms:W3CDTF">2022-06-22T17:22:05Z</dcterms:created>
  <dcterms:modified xsi:type="dcterms:W3CDTF">2022-06-23T13:30:24Z</dcterms:modified>
</cp:coreProperties>
</file>