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78132" autoAdjust="0"/>
  </p:normalViewPr>
  <p:slideViewPr>
    <p:cSldViewPr snapToGrid="0">
      <p:cViewPr varScale="1">
        <p:scale>
          <a:sx n="94" d="100"/>
          <a:sy n="94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E4D8F-41E1-4E42-9CFD-0A8B770CD3DA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DCBE8-B9C8-40B3-A335-65D32AC68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0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DCBE8-B9C8-40B3-A335-65D32AC68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0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4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2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2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C6892-ED9C-43AD-B3EF-FCE29BB18546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6DB4-522D-4410-8CD4-217753D36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5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co.ncep.noaa.gov/pmb/products/" TargetMode="External"/><Relationship Id="rId4" Type="http://schemas.openxmlformats.org/officeDocument/2006/relationships/hyperlink" Target="https://www.ncei.noaa.gov/products/land-based-st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mo-dev/ulm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5842196"/>
            <a:ext cx="2667000" cy="10158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728" y="457201"/>
            <a:ext cx="10231272" cy="1470025"/>
          </a:xfrm>
        </p:spPr>
        <p:txBody>
          <a:bodyPr>
            <a:normAutofit/>
          </a:bodyPr>
          <a:lstStyle/>
          <a:p>
            <a:r>
              <a:rPr lang="en-US" b="1" dirty="0"/>
              <a:t>Public Climate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826" y="2032795"/>
            <a:ext cx="5426014" cy="3892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291497-6582-9248-8FE9-C3E52F78CB9B}"/>
              </a:ext>
            </a:extLst>
          </p:cNvPr>
          <p:cNvSpPr txBox="1"/>
          <p:nvPr/>
        </p:nvSpPr>
        <p:spPr>
          <a:xfrm>
            <a:off x="191070" y="2407383"/>
            <a:ext cx="50769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Precip data – </a:t>
            </a:r>
          </a:p>
          <a:p>
            <a:r>
              <a:rPr lang="en-US" dirty="0">
                <a:hlinkClick r:id="rId4"/>
              </a:rPr>
              <a:t>﻿National Climatic Data Center Global Historical Climate Network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Climate indices – </a:t>
            </a:r>
          </a:p>
          <a:p>
            <a:r>
              <a:rPr lang="en-US" dirty="0">
                <a:hlinkClick r:id="rId5"/>
              </a:rPr>
              <a:t>National Weather Service</a:t>
            </a:r>
          </a:p>
          <a:p>
            <a:r>
              <a:rPr lang="en-US" dirty="0">
                <a:hlinkClick r:id="rId5"/>
              </a:rPr>
              <a:t>National Centers for Environmental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3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Indices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067" y="2260120"/>
            <a:ext cx="39532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Synoptic Teleconnections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Climate vs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Climate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Arctic Oscillation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E14FC-E27C-8049-B70E-60E753E00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0815" y="1625861"/>
            <a:ext cx="76478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1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Predictions Depend Understanding Teleconnections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240" y="1842878"/>
            <a:ext cx="3234102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898" y="1765884"/>
            <a:ext cx="69818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B1B617-F1A3-CB41-B74C-E0D948B5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ulmo</a:t>
            </a:r>
            <a:r>
              <a:rPr lang="en-US" dirty="0"/>
              <a:t> -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ulmo</a:t>
            </a:r>
            <a:endParaRPr lang="en-US" dirty="0"/>
          </a:p>
          <a:p>
            <a:pPr lvl="1"/>
            <a:r>
              <a:rPr lang="en-US" dirty="0"/>
              <a:t>Source </a:t>
            </a:r>
            <a:r>
              <a:rPr lang="en-US" dirty="0">
                <a:hlinkClick r:id="rId2"/>
              </a:rPr>
              <a:t>https://github.com/ulmo-dev/ulmo</a:t>
            </a:r>
            <a:endParaRPr lang="en-US" dirty="0"/>
          </a:p>
          <a:p>
            <a:r>
              <a:rPr lang="en-US" dirty="0"/>
              <a:t>Pandas - </a:t>
            </a:r>
            <a:r>
              <a:rPr lang="en-US" dirty="0" err="1"/>
              <a:t>conda</a:t>
            </a:r>
            <a:r>
              <a:rPr lang="en-US" dirty="0"/>
              <a:t> install –c </a:t>
            </a:r>
            <a:r>
              <a:rPr lang="en-US" dirty="0" err="1"/>
              <a:t>conda</a:t>
            </a:r>
            <a:r>
              <a:rPr lang="en-US" dirty="0"/>
              <a:t>-forge pandas</a:t>
            </a:r>
          </a:p>
          <a:p>
            <a:r>
              <a:rPr lang="en-US" dirty="0" err="1"/>
              <a:t>Numpy</a:t>
            </a:r>
            <a:r>
              <a:rPr lang="en-US" dirty="0"/>
              <a:t> -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 err="1"/>
              <a:t>Matplot</a:t>
            </a:r>
            <a:r>
              <a:rPr lang="en-US" dirty="0"/>
              <a:t> -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matplotlib</a:t>
            </a:r>
          </a:p>
          <a:p>
            <a:r>
              <a:rPr lang="en-US" dirty="0"/>
              <a:t>Datetime - pip install </a:t>
            </a:r>
            <a:r>
              <a:rPr lang="en-US" dirty="0" err="1"/>
              <a:t>DateTime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5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07D6-A496-EA46-B8C6-AAC3F936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1617-63E1-5F4E-BF40-569A9EFC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﻿# reach out to the API with </a:t>
            </a:r>
            <a:r>
              <a:rPr lang="en-US" dirty="0" err="1"/>
              <a:t>cURL</a:t>
            </a:r>
            <a:r>
              <a:rPr lang="en-US" dirty="0"/>
              <a:t> command; documentation https://</a:t>
            </a:r>
            <a:r>
              <a:rPr lang="en-US" dirty="0" err="1"/>
              <a:t>developer.ibm.com</a:t>
            </a:r>
            <a:r>
              <a:rPr lang="en-US" dirty="0"/>
              <a:t>/articles/what-is-curl-command/</a:t>
            </a:r>
          </a:p>
          <a:p>
            <a:r>
              <a:rPr lang="en-US" dirty="0"/>
              <a:t>Run this:</a:t>
            </a:r>
          </a:p>
          <a:p>
            <a:pPr marL="0" indent="0">
              <a:buNone/>
            </a:pPr>
            <a:r>
              <a:rPr lang="en-US" dirty="0"/>
              <a:t>!curl http://</a:t>
            </a:r>
            <a:r>
              <a:rPr lang="en-US" dirty="0" err="1"/>
              <a:t>www.cpc.ncep.noaa.gov</a:t>
            </a:r>
            <a:r>
              <a:rPr lang="en-US" dirty="0"/>
              <a:t>/products/precip/</a:t>
            </a:r>
            <a:r>
              <a:rPr lang="en-US" dirty="0" err="1"/>
              <a:t>CWlink</a:t>
            </a:r>
            <a:r>
              <a:rPr lang="en-US" dirty="0"/>
              <a:t>/</a:t>
            </a:r>
            <a:r>
              <a:rPr lang="en-US" dirty="0" err="1"/>
              <a:t>daily_ao_index</a:t>
            </a:r>
            <a:r>
              <a:rPr lang="en-US" dirty="0"/>
              <a:t>/monthly.ao.index.b50.current.ascii &gt;&gt; 'monthly.ao.index.b50.current.ascii’</a:t>
            </a:r>
          </a:p>
          <a:p>
            <a:r>
              <a:rPr lang="en-US" dirty="0"/>
              <a:t>Save as a csv in a directory you can access!</a:t>
            </a:r>
          </a:p>
          <a:p>
            <a:r>
              <a:rPr lang="en-US" dirty="0"/>
              <a:t>We use ﻿</a:t>
            </a:r>
            <a:r>
              <a:rPr lang="en-US" dirty="0" err="1"/>
              <a:t>ao</a:t>
            </a:r>
            <a:r>
              <a:rPr lang="en-US" dirty="0"/>
              <a:t> = </a:t>
            </a:r>
            <a:r>
              <a:rPr lang="en-US" dirty="0" err="1"/>
              <a:t>np.loadtxt</a:t>
            </a:r>
            <a:r>
              <a:rPr lang="en-US" dirty="0"/>
              <a:t>(‘</a:t>
            </a:r>
            <a:r>
              <a:rPr lang="en-US" dirty="0" err="1"/>
              <a:t>filepath.csv</a:t>
            </a:r>
            <a:r>
              <a:rPr lang="en-US" dirty="0"/>
              <a:t>', delimiter=',’) to load it.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5AC6-B4B3-6C4E-9A5E-37831AD3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DC6A-D051-354A-BCD5-F0028F97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philipmoffatt</a:t>
            </a:r>
            <a:r>
              <a:rPr lang="en-US" dirty="0"/>
              <a:t>/Climate-</a:t>
            </a:r>
            <a:r>
              <a:rPr lang="en-US" dirty="0" err="1"/>
              <a:t>Data.git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8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16721</TotalTime>
  <Words>210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Public Climate Data</vt:lpstr>
      <vt:lpstr>Climate Indices</vt:lpstr>
      <vt:lpstr>Predictions Depend Understanding Teleconnections</vt:lpstr>
      <vt:lpstr>Packages</vt:lpstr>
      <vt:lpstr>Data</vt:lpstr>
      <vt:lpstr>Code</vt:lpstr>
    </vt:vector>
  </TitlesOfParts>
  <Company>Washington State Univeristy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460 – Engineering Hydrology</dc:title>
  <dc:creator>Moffatt, Philip</dc:creator>
  <cp:lastModifiedBy>Moffatt, Philip</cp:lastModifiedBy>
  <cp:revision>20</cp:revision>
  <dcterms:created xsi:type="dcterms:W3CDTF">2022-01-08T23:41:21Z</dcterms:created>
  <dcterms:modified xsi:type="dcterms:W3CDTF">2022-02-14T02:45:47Z</dcterms:modified>
</cp:coreProperties>
</file>