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28E26-2EAE-4735-9C4C-C5800AD4A26D}" v="1" dt="2018-04-21T14:40:12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an Harrison" userId="dfd4b30c-e0aa-4eec-b5cb-4c624df57dcf" providerId="ADAL" clId="{48F04EC6-B49A-4EC3-9418-5CFAA41BADA9}"/>
    <pc:docChg chg="undo custSel addSld modSld">
      <pc:chgData name="Cian Harrison" userId="dfd4b30c-e0aa-4eec-b5cb-4c624df57dcf" providerId="ADAL" clId="{48F04EC6-B49A-4EC3-9418-5CFAA41BADA9}" dt="2018-04-21T12:36:01.080" v="3648" actId="1036"/>
      <pc:docMkLst>
        <pc:docMk/>
      </pc:docMkLst>
      <pc:sldChg chg="modSp">
        <pc:chgData name="Cian Harrison" userId="dfd4b30c-e0aa-4eec-b5cb-4c624df57dcf" providerId="ADAL" clId="{48F04EC6-B49A-4EC3-9418-5CFAA41BADA9}" dt="2018-04-21T11:45:09.669" v="1986" actId="20577"/>
        <pc:sldMkLst>
          <pc:docMk/>
          <pc:sldMk cId="218723094" sldId="256"/>
        </pc:sldMkLst>
        <pc:spChg chg="mod">
          <ac:chgData name="Cian Harrison" userId="dfd4b30c-e0aa-4eec-b5cb-4c624df57dcf" providerId="ADAL" clId="{48F04EC6-B49A-4EC3-9418-5CFAA41BADA9}" dt="2018-04-21T11:45:09.669" v="1986" actId="20577"/>
          <ac:spMkLst>
            <pc:docMk/>
            <pc:sldMk cId="218723094" sldId="256"/>
            <ac:spMk id="3" creationId="{7E7DCCD5-D374-4CE4-A1D1-64A887766E48}"/>
          </ac:spMkLst>
        </pc:spChg>
      </pc:sldChg>
      <pc:sldChg chg="addSp delSp modSp add">
        <pc:chgData name="Cian Harrison" userId="dfd4b30c-e0aa-4eec-b5cb-4c624df57dcf" providerId="ADAL" clId="{48F04EC6-B49A-4EC3-9418-5CFAA41BADA9}" dt="2018-04-21T10:14:14.567" v="163" actId="1038"/>
        <pc:sldMkLst>
          <pc:docMk/>
          <pc:sldMk cId="2137022188" sldId="258"/>
        </pc:sldMkLst>
        <pc:spChg chg="mod">
          <ac:chgData name="Cian Harrison" userId="dfd4b30c-e0aa-4eec-b5cb-4c624df57dcf" providerId="ADAL" clId="{48F04EC6-B49A-4EC3-9418-5CFAA41BADA9}" dt="2018-04-21T10:13:59.264" v="149" actId="1036"/>
          <ac:spMkLst>
            <pc:docMk/>
            <pc:sldMk cId="2137022188" sldId="258"/>
            <ac:spMk id="2" creationId="{B7BC57C1-AB2F-4D62-B88F-EDC83B231178}"/>
          </ac:spMkLst>
        </pc:spChg>
        <pc:spChg chg="del">
          <ac:chgData name="Cian Harrison" userId="dfd4b30c-e0aa-4eec-b5cb-4c624df57dcf" providerId="ADAL" clId="{48F04EC6-B49A-4EC3-9418-5CFAA41BADA9}" dt="2018-04-21T10:13:16.677" v="1" actId="931"/>
          <ac:spMkLst>
            <pc:docMk/>
            <pc:sldMk cId="2137022188" sldId="258"/>
            <ac:spMk id="3" creationId="{AC1CA46B-7726-4E02-889A-11617E59E574}"/>
          </ac:spMkLst>
        </pc:spChg>
        <pc:picChg chg="add mod">
          <ac:chgData name="Cian Harrison" userId="dfd4b30c-e0aa-4eec-b5cb-4c624df57dcf" providerId="ADAL" clId="{48F04EC6-B49A-4EC3-9418-5CFAA41BADA9}" dt="2018-04-21T10:14:14.567" v="163" actId="1038"/>
          <ac:picMkLst>
            <pc:docMk/>
            <pc:sldMk cId="2137022188" sldId="258"/>
            <ac:picMk id="5" creationId="{C32B3105-14A7-4547-8016-F66A99F14887}"/>
          </ac:picMkLst>
        </pc:picChg>
      </pc:sldChg>
      <pc:sldChg chg="addSp delSp modSp add">
        <pc:chgData name="Cian Harrison" userId="dfd4b30c-e0aa-4eec-b5cb-4c624df57dcf" providerId="ADAL" clId="{48F04EC6-B49A-4EC3-9418-5CFAA41BADA9}" dt="2018-04-21T10:47:06.222" v="423" actId="1035"/>
        <pc:sldMkLst>
          <pc:docMk/>
          <pc:sldMk cId="407128579" sldId="259"/>
        </pc:sldMkLst>
        <pc:spChg chg="mod">
          <ac:chgData name="Cian Harrison" userId="dfd4b30c-e0aa-4eec-b5cb-4c624df57dcf" providerId="ADAL" clId="{48F04EC6-B49A-4EC3-9418-5CFAA41BADA9}" dt="2018-04-21T10:41:02.767" v="260" actId="20577"/>
          <ac:spMkLst>
            <pc:docMk/>
            <pc:sldMk cId="407128579" sldId="259"/>
            <ac:spMk id="2" creationId="{A2A6067D-8281-4FAD-A5FA-9D0DA94A9EAB}"/>
          </ac:spMkLst>
        </pc:spChg>
        <pc:spChg chg="del">
          <ac:chgData name="Cian Harrison" userId="dfd4b30c-e0aa-4eec-b5cb-4c624df57dcf" providerId="ADAL" clId="{48F04EC6-B49A-4EC3-9418-5CFAA41BADA9}" dt="2018-04-21T10:40:21.498" v="165" actId="931"/>
          <ac:spMkLst>
            <pc:docMk/>
            <pc:sldMk cId="407128579" sldId="259"/>
            <ac:spMk id="3" creationId="{EFEC446A-0869-4A87-9EB7-FEF282B67FAA}"/>
          </ac:spMkLst>
        </pc:spChg>
        <pc:spChg chg="del">
          <ac:chgData name="Cian Harrison" userId="dfd4b30c-e0aa-4eec-b5cb-4c624df57dcf" providerId="ADAL" clId="{48F04EC6-B49A-4EC3-9418-5CFAA41BADA9}" dt="2018-04-21T10:40:27.421" v="166" actId="478"/>
          <ac:spMkLst>
            <pc:docMk/>
            <pc:sldMk cId="407128579" sldId="259"/>
            <ac:spMk id="4" creationId="{A3111370-44C0-4605-8D58-99278B803C67}"/>
          </ac:spMkLst>
        </pc:spChg>
        <pc:picChg chg="add mod">
          <ac:chgData name="Cian Harrison" userId="dfd4b30c-e0aa-4eec-b5cb-4c624df57dcf" providerId="ADAL" clId="{48F04EC6-B49A-4EC3-9418-5CFAA41BADA9}" dt="2018-04-21T10:47:06.222" v="423" actId="1035"/>
          <ac:picMkLst>
            <pc:docMk/>
            <pc:sldMk cId="407128579" sldId="259"/>
            <ac:picMk id="6" creationId="{9928DBC7-F238-4D3F-AB01-6908D7C63A55}"/>
          </ac:picMkLst>
        </pc:picChg>
      </pc:sldChg>
      <pc:sldChg chg="addSp delSp modSp add">
        <pc:chgData name="Cian Harrison" userId="dfd4b30c-e0aa-4eec-b5cb-4c624df57dcf" providerId="ADAL" clId="{48F04EC6-B49A-4EC3-9418-5CFAA41BADA9}" dt="2018-04-21T10:46:52.491" v="412" actId="1037"/>
        <pc:sldMkLst>
          <pc:docMk/>
          <pc:sldMk cId="609666773" sldId="260"/>
        </pc:sldMkLst>
        <pc:spChg chg="del">
          <ac:chgData name="Cian Harrison" userId="dfd4b30c-e0aa-4eec-b5cb-4c624df57dcf" providerId="ADAL" clId="{48F04EC6-B49A-4EC3-9418-5CFAA41BADA9}" dt="2018-04-21T10:43:04.575" v="263" actId="478"/>
          <ac:spMkLst>
            <pc:docMk/>
            <pc:sldMk cId="609666773" sldId="260"/>
            <ac:spMk id="2" creationId="{27C964EC-F54C-42B6-9632-9960F821F590}"/>
          </ac:spMkLst>
        </pc:spChg>
        <pc:spChg chg="del">
          <ac:chgData name="Cian Harrison" userId="dfd4b30c-e0aa-4eec-b5cb-4c624df57dcf" providerId="ADAL" clId="{48F04EC6-B49A-4EC3-9418-5CFAA41BADA9}" dt="2018-04-21T10:42:55.849" v="262" actId="931"/>
          <ac:spMkLst>
            <pc:docMk/>
            <pc:sldMk cId="609666773" sldId="260"/>
            <ac:spMk id="3" creationId="{299CF3AB-98BF-41EB-B631-822E6481D860}"/>
          </ac:spMkLst>
        </pc:spChg>
        <pc:spChg chg="del">
          <ac:chgData name="Cian Harrison" userId="dfd4b30c-e0aa-4eec-b5cb-4c624df57dcf" providerId="ADAL" clId="{48F04EC6-B49A-4EC3-9418-5CFAA41BADA9}" dt="2018-04-21T10:43:35.325" v="268" actId="931"/>
          <ac:spMkLst>
            <pc:docMk/>
            <pc:sldMk cId="609666773" sldId="260"/>
            <ac:spMk id="4" creationId="{8FF7EDEC-EDE0-47B1-9C74-964E8B4F15FE}"/>
          </ac:spMkLst>
        </pc:spChg>
        <pc:spChg chg="add del mod">
          <ac:chgData name="Cian Harrison" userId="dfd4b30c-e0aa-4eec-b5cb-4c624df57dcf" providerId="ADAL" clId="{48F04EC6-B49A-4EC3-9418-5CFAA41BADA9}" dt="2018-04-21T10:43:53.414" v="271" actId="478"/>
          <ac:spMkLst>
            <pc:docMk/>
            <pc:sldMk cId="609666773" sldId="260"/>
            <ac:spMk id="10" creationId="{2495B228-2E7F-4F2A-82FB-B261DE42AF37}"/>
          </ac:spMkLst>
        </pc:spChg>
        <pc:spChg chg="add del mod">
          <ac:chgData name="Cian Harrison" userId="dfd4b30c-e0aa-4eec-b5cb-4c624df57dcf" providerId="ADAL" clId="{48F04EC6-B49A-4EC3-9418-5CFAA41BADA9}" dt="2018-04-21T10:44:24.956" v="276" actId="1037"/>
          <ac:spMkLst>
            <pc:docMk/>
            <pc:sldMk cId="609666773" sldId="260"/>
            <ac:spMk id="11" creationId="{DB3B2E7E-04A6-4F66-9213-80456F6B3746}"/>
          </ac:spMkLst>
        </pc:spChg>
        <pc:spChg chg="add mod">
          <ac:chgData name="Cian Harrison" userId="dfd4b30c-e0aa-4eec-b5cb-4c624df57dcf" providerId="ADAL" clId="{48F04EC6-B49A-4EC3-9418-5CFAA41BADA9}" dt="2018-04-21T10:46:27.264" v="403" actId="20577"/>
          <ac:spMkLst>
            <pc:docMk/>
            <pc:sldMk cId="609666773" sldId="260"/>
            <ac:spMk id="12" creationId="{8408E09D-F768-4166-9F12-649DFF9B68C1}"/>
          </ac:spMkLst>
        </pc:spChg>
        <pc:picChg chg="add mod">
          <ac:chgData name="Cian Harrison" userId="dfd4b30c-e0aa-4eec-b5cb-4c624df57dcf" providerId="ADAL" clId="{48F04EC6-B49A-4EC3-9418-5CFAA41BADA9}" dt="2018-04-21T10:46:52.491" v="412" actId="1037"/>
          <ac:picMkLst>
            <pc:docMk/>
            <pc:sldMk cId="609666773" sldId="260"/>
            <ac:picMk id="6" creationId="{06847190-9254-4786-8CB3-01DF1245AFFF}"/>
          </ac:picMkLst>
        </pc:picChg>
        <pc:picChg chg="add del mod">
          <ac:chgData name="Cian Harrison" userId="dfd4b30c-e0aa-4eec-b5cb-4c624df57dcf" providerId="ADAL" clId="{48F04EC6-B49A-4EC3-9418-5CFAA41BADA9}" dt="2018-04-21T10:43:47.660" v="270" actId="478"/>
          <ac:picMkLst>
            <pc:docMk/>
            <pc:sldMk cId="609666773" sldId="260"/>
            <ac:picMk id="8" creationId="{01436E08-6B7E-4CB1-A755-F9DB47447E15}"/>
          </ac:picMkLst>
        </pc:picChg>
      </pc:sldChg>
      <pc:sldChg chg="addSp delSp modSp add">
        <pc:chgData name="Cian Harrison" userId="dfd4b30c-e0aa-4eec-b5cb-4c624df57dcf" providerId="ADAL" clId="{48F04EC6-B49A-4EC3-9418-5CFAA41BADA9}" dt="2018-04-21T10:50:08.929" v="575" actId="1038"/>
        <pc:sldMkLst>
          <pc:docMk/>
          <pc:sldMk cId="3365905860" sldId="261"/>
        </pc:sldMkLst>
        <pc:spChg chg="del">
          <ac:chgData name="Cian Harrison" userId="dfd4b30c-e0aa-4eec-b5cb-4c624df57dcf" providerId="ADAL" clId="{48F04EC6-B49A-4EC3-9418-5CFAA41BADA9}" dt="2018-04-21T10:48:39.886" v="427" actId="478"/>
          <ac:spMkLst>
            <pc:docMk/>
            <pc:sldMk cId="3365905860" sldId="261"/>
            <ac:spMk id="2" creationId="{4411EADF-2058-4177-9F7D-AF202FD89D76}"/>
          </ac:spMkLst>
        </pc:spChg>
        <pc:spChg chg="del">
          <ac:chgData name="Cian Harrison" userId="dfd4b30c-e0aa-4eec-b5cb-4c624df57dcf" providerId="ADAL" clId="{48F04EC6-B49A-4EC3-9418-5CFAA41BADA9}" dt="2018-04-21T10:48:07.653" v="425" actId="931"/>
          <ac:spMkLst>
            <pc:docMk/>
            <pc:sldMk cId="3365905860" sldId="261"/>
            <ac:spMk id="3" creationId="{930C44F4-6B49-4765-B06A-1D642266F258}"/>
          </ac:spMkLst>
        </pc:spChg>
        <pc:spChg chg="add mod">
          <ac:chgData name="Cian Harrison" userId="dfd4b30c-e0aa-4eec-b5cb-4c624df57dcf" providerId="ADAL" clId="{48F04EC6-B49A-4EC3-9418-5CFAA41BADA9}" dt="2018-04-21T10:49:59.813" v="562" actId="12"/>
          <ac:spMkLst>
            <pc:docMk/>
            <pc:sldMk cId="3365905860" sldId="261"/>
            <ac:spMk id="6" creationId="{BA0BA00E-BD14-498C-AEC7-1E718ECF17D8}"/>
          </ac:spMkLst>
        </pc:spChg>
        <pc:picChg chg="add mod">
          <ac:chgData name="Cian Harrison" userId="dfd4b30c-e0aa-4eec-b5cb-4c624df57dcf" providerId="ADAL" clId="{48F04EC6-B49A-4EC3-9418-5CFAA41BADA9}" dt="2018-04-21T10:50:08.929" v="575" actId="1038"/>
          <ac:picMkLst>
            <pc:docMk/>
            <pc:sldMk cId="3365905860" sldId="261"/>
            <ac:picMk id="5" creationId="{2E5B71F1-659A-49C7-B439-96DE07E9D098}"/>
          </ac:picMkLst>
        </pc:picChg>
      </pc:sldChg>
      <pc:sldChg chg="addSp delSp modSp add">
        <pc:chgData name="Cian Harrison" userId="dfd4b30c-e0aa-4eec-b5cb-4c624df57dcf" providerId="ADAL" clId="{48F04EC6-B49A-4EC3-9418-5CFAA41BADA9}" dt="2018-04-21T11:16:22.071" v="978" actId="20577"/>
        <pc:sldMkLst>
          <pc:docMk/>
          <pc:sldMk cId="1043853579" sldId="262"/>
        </pc:sldMkLst>
        <pc:spChg chg="mod">
          <ac:chgData name="Cian Harrison" userId="dfd4b30c-e0aa-4eec-b5cb-4c624df57dcf" providerId="ADAL" clId="{48F04EC6-B49A-4EC3-9418-5CFAA41BADA9}" dt="2018-04-21T10:53:20.073" v="593" actId="1038"/>
          <ac:spMkLst>
            <pc:docMk/>
            <pc:sldMk cId="1043853579" sldId="262"/>
            <ac:spMk id="2" creationId="{99918877-BFB1-413E-B58B-C34ADE403E2D}"/>
          </ac:spMkLst>
        </pc:spChg>
        <pc:spChg chg="del mod">
          <ac:chgData name="Cian Harrison" userId="dfd4b30c-e0aa-4eec-b5cb-4c624df57dcf" providerId="ADAL" clId="{48F04EC6-B49A-4EC3-9418-5CFAA41BADA9}" dt="2018-04-21T11:11:43.908" v="849" actId="931"/>
          <ac:spMkLst>
            <pc:docMk/>
            <pc:sldMk cId="1043853579" sldId="262"/>
            <ac:spMk id="3" creationId="{022FEE22-5CC2-404E-907C-83F14347915C}"/>
          </ac:spMkLst>
        </pc:spChg>
        <pc:spChg chg="add mod">
          <ac:chgData name="Cian Harrison" userId="dfd4b30c-e0aa-4eec-b5cb-4c624df57dcf" providerId="ADAL" clId="{48F04EC6-B49A-4EC3-9418-5CFAA41BADA9}" dt="2018-04-21T11:16:22.071" v="978" actId="20577"/>
          <ac:spMkLst>
            <pc:docMk/>
            <pc:sldMk cId="1043853579" sldId="262"/>
            <ac:spMk id="6" creationId="{B367C416-F6CB-4347-A9EF-AA8CEC55E7CD}"/>
          </ac:spMkLst>
        </pc:spChg>
        <pc:picChg chg="add mod">
          <ac:chgData name="Cian Harrison" userId="dfd4b30c-e0aa-4eec-b5cb-4c624df57dcf" providerId="ADAL" clId="{48F04EC6-B49A-4EC3-9418-5CFAA41BADA9}" dt="2018-04-21T11:11:55.204" v="917" actId="1038"/>
          <ac:picMkLst>
            <pc:docMk/>
            <pc:sldMk cId="1043853579" sldId="262"/>
            <ac:picMk id="5" creationId="{3D5AC430-3297-48D8-9B3E-E93945CDF40A}"/>
          </ac:picMkLst>
        </pc:picChg>
      </pc:sldChg>
      <pc:sldChg chg="delSp modSp add">
        <pc:chgData name="Cian Harrison" userId="dfd4b30c-e0aa-4eec-b5cb-4c624df57dcf" providerId="ADAL" clId="{48F04EC6-B49A-4EC3-9418-5CFAA41BADA9}" dt="2018-04-21T10:54:35.336" v="649" actId="478"/>
        <pc:sldMkLst>
          <pc:docMk/>
          <pc:sldMk cId="3834954617" sldId="263"/>
        </pc:sldMkLst>
        <pc:spChg chg="mod">
          <ac:chgData name="Cian Harrison" userId="dfd4b30c-e0aa-4eec-b5cb-4c624df57dcf" providerId="ADAL" clId="{48F04EC6-B49A-4EC3-9418-5CFAA41BADA9}" dt="2018-04-21T10:54:06.364" v="636" actId="20577"/>
          <ac:spMkLst>
            <pc:docMk/>
            <pc:sldMk cId="3834954617" sldId="263"/>
            <ac:spMk id="2" creationId="{EB59284B-E8CE-4968-9D90-22E79B6E5DE5}"/>
          </ac:spMkLst>
        </pc:spChg>
        <pc:spChg chg="del mod">
          <ac:chgData name="Cian Harrison" userId="dfd4b30c-e0aa-4eec-b5cb-4c624df57dcf" providerId="ADAL" clId="{48F04EC6-B49A-4EC3-9418-5CFAA41BADA9}" dt="2018-04-21T10:54:35.336" v="649" actId="478"/>
          <ac:spMkLst>
            <pc:docMk/>
            <pc:sldMk cId="3834954617" sldId="263"/>
            <ac:spMk id="3" creationId="{83757B7D-6ED5-44E2-AF90-69091DE6C412}"/>
          </ac:spMkLst>
        </pc:spChg>
      </pc:sldChg>
      <pc:sldChg chg="addSp modSp add">
        <pc:chgData name="Cian Harrison" userId="dfd4b30c-e0aa-4eec-b5cb-4c624df57dcf" providerId="ADAL" clId="{48F04EC6-B49A-4EC3-9418-5CFAA41BADA9}" dt="2018-04-21T11:35:30.993" v="1538" actId="27636"/>
        <pc:sldMkLst>
          <pc:docMk/>
          <pc:sldMk cId="2034838279" sldId="264"/>
        </pc:sldMkLst>
        <pc:spChg chg="mod">
          <ac:chgData name="Cian Harrison" userId="dfd4b30c-e0aa-4eec-b5cb-4c624df57dcf" providerId="ADAL" clId="{48F04EC6-B49A-4EC3-9418-5CFAA41BADA9}" dt="2018-04-21T11:10:18.476" v="848" actId="20577"/>
          <ac:spMkLst>
            <pc:docMk/>
            <pc:sldMk cId="2034838279" sldId="264"/>
            <ac:spMk id="2" creationId="{C6B22A7C-2A6A-4A16-A397-18E5336EB69D}"/>
          </ac:spMkLst>
        </pc:spChg>
        <pc:spChg chg="mod">
          <ac:chgData name="Cian Harrison" userId="dfd4b30c-e0aa-4eec-b5cb-4c624df57dcf" providerId="ADAL" clId="{48F04EC6-B49A-4EC3-9418-5CFAA41BADA9}" dt="2018-04-21T11:35:30.993" v="1538" actId="27636"/>
          <ac:spMkLst>
            <pc:docMk/>
            <pc:sldMk cId="2034838279" sldId="264"/>
            <ac:spMk id="3" creationId="{C52C04EC-C8A8-4AA7-944F-2551665F9FEB}"/>
          </ac:spMkLst>
        </pc:spChg>
        <pc:picChg chg="add mod">
          <ac:chgData name="Cian Harrison" userId="dfd4b30c-e0aa-4eec-b5cb-4c624df57dcf" providerId="ADAL" clId="{48F04EC6-B49A-4EC3-9418-5CFAA41BADA9}" dt="2018-04-21T11:29:56.978" v="1443" actId="14100"/>
          <ac:picMkLst>
            <pc:docMk/>
            <pc:sldMk cId="2034838279" sldId="264"/>
            <ac:picMk id="4" creationId="{C06A07C9-9D68-4247-B0DB-63BD382916E3}"/>
          </ac:picMkLst>
        </pc:picChg>
      </pc:sldChg>
      <pc:sldChg chg="addSp delSp modSp add">
        <pc:chgData name="Cian Harrison" userId="dfd4b30c-e0aa-4eec-b5cb-4c624df57dcf" providerId="ADAL" clId="{48F04EC6-B49A-4EC3-9418-5CFAA41BADA9}" dt="2018-04-21T12:34:37.322" v="3589" actId="20577"/>
        <pc:sldMkLst>
          <pc:docMk/>
          <pc:sldMk cId="86697060" sldId="265"/>
        </pc:sldMkLst>
        <pc:spChg chg="mod">
          <ac:chgData name="Cian Harrison" userId="dfd4b30c-e0aa-4eec-b5cb-4c624df57dcf" providerId="ADAL" clId="{48F04EC6-B49A-4EC3-9418-5CFAA41BADA9}" dt="2018-04-21T11:40:46.511" v="1810" actId="20577"/>
          <ac:spMkLst>
            <pc:docMk/>
            <pc:sldMk cId="86697060" sldId="265"/>
            <ac:spMk id="2" creationId="{CB263EBB-E8DA-42D8-A316-964610B46DAF}"/>
          </ac:spMkLst>
        </pc:spChg>
        <pc:spChg chg="del">
          <ac:chgData name="Cian Harrison" userId="dfd4b30c-e0aa-4eec-b5cb-4c624df57dcf" providerId="ADAL" clId="{48F04EC6-B49A-4EC3-9418-5CFAA41BADA9}" dt="2018-04-21T11:39:31.543" v="1681" actId="931"/>
          <ac:spMkLst>
            <pc:docMk/>
            <pc:sldMk cId="86697060" sldId="265"/>
            <ac:spMk id="3" creationId="{A384B20C-D983-4CEC-8D38-B19409FECFA3}"/>
          </ac:spMkLst>
        </pc:spChg>
        <pc:spChg chg="add mod">
          <ac:chgData name="Cian Harrison" userId="dfd4b30c-e0aa-4eec-b5cb-4c624df57dcf" providerId="ADAL" clId="{48F04EC6-B49A-4EC3-9418-5CFAA41BADA9}" dt="2018-04-21T12:34:37.322" v="3589" actId="20577"/>
          <ac:spMkLst>
            <pc:docMk/>
            <pc:sldMk cId="86697060" sldId="265"/>
            <ac:spMk id="6" creationId="{A8921BB3-17DB-4523-A5D3-042A30454820}"/>
          </ac:spMkLst>
        </pc:spChg>
        <pc:picChg chg="add mod">
          <ac:chgData name="Cian Harrison" userId="dfd4b30c-e0aa-4eec-b5cb-4c624df57dcf" providerId="ADAL" clId="{48F04EC6-B49A-4EC3-9418-5CFAA41BADA9}" dt="2018-04-21T11:40:32.100" v="1808" actId="14100"/>
          <ac:picMkLst>
            <pc:docMk/>
            <pc:sldMk cId="86697060" sldId="265"/>
            <ac:picMk id="5" creationId="{135834D8-50F4-472D-A2C5-8B878DEA5C11}"/>
          </ac:picMkLst>
        </pc:picChg>
      </pc:sldChg>
      <pc:sldChg chg="addSp modSp add">
        <pc:chgData name="Cian Harrison" userId="dfd4b30c-e0aa-4eec-b5cb-4c624df57dcf" providerId="ADAL" clId="{48F04EC6-B49A-4EC3-9418-5CFAA41BADA9}" dt="2018-04-21T11:39:13.776" v="1680" actId="20577"/>
        <pc:sldMkLst>
          <pc:docMk/>
          <pc:sldMk cId="315776452" sldId="266"/>
        </pc:sldMkLst>
        <pc:spChg chg="mod">
          <ac:chgData name="Cian Harrison" userId="dfd4b30c-e0aa-4eec-b5cb-4c624df57dcf" providerId="ADAL" clId="{48F04EC6-B49A-4EC3-9418-5CFAA41BADA9}" dt="2018-04-21T11:37:28.006" v="1580" actId="20577"/>
          <ac:spMkLst>
            <pc:docMk/>
            <pc:sldMk cId="315776452" sldId="266"/>
            <ac:spMk id="2" creationId="{EBC8916E-5FC2-4AB9-BEEE-838B7156781D}"/>
          </ac:spMkLst>
        </pc:spChg>
        <pc:spChg chg="mod">
          <ac:chgData name="Cian Harrison" userId="dfd4b30c-e0aa-4eec-b5cb-4c624df57dcf" providerId="ADAL" clId="{48F04EC6-B49A-4EC3-9418-5CFAA41BADA9}" dt="2018-04-21T11:39:13.776" v="1680" actId="20577"/>
          <ac:spMkLst>
            <pc:docMk/>
            <pc:sldMk cId="315776452" sldId="266"/>
            <ac:spMk id="3" creationId="{E49DAD97-275F-4851-82D1-0C617D9D11E0}"/>
          </ac:spMkLst>
        </pc:spChg>
        <pc:spChg chg="add">
          <ac:chgData name="Cian Harrison" userId="dfd4b30c-e0aa-4eec-b5cb-4c624df57dcf" providerId="ADAL" clId="{48F04EC6-B49A-4EC3-9418-5CFAA41BADA9}" dt="2018-04-21T11:36:50.800" v="1540" actId="20577"/>
          <ac:spMkLst>
            <pc:docMk/>
            <pc:sldMk cId="315776452" sldId="266"/>
            <ac:spMk id="7" creationId="{B73C2305-0243-4AB7-8D45-5F41494E97BC}"/>
          </ac:spMkLst>
        </pc:spChg>
        <pc:grpChg chg="add mod">
          <ac:chgData name="Cian Harrison" userId="dfd4b30c-e0aa-4eec-b5cb-4c624df57dcf" providerId="ADAL" clId="{48F04EC6-B49A-4EC3-9418-5CFAA41BADA9}" dt="2018-04-21T11:37:24.730" v="1579" actId="1038"/>
          <ac:grpSpMkLst>
            <pc:docMk/>
            <pc:sldMk cId="315776452" sldId="266"/>
            <ac:grpSpMk id="4" creationId="{1C96B2B0-78C7-4C96-8904-E5E02FC8967D}"/>
          </ac:grpSpMkLst>
        </pc:grpChg>
        <pc:grpChg chg="add mod">
          <ac:chgData name="Cian Harrison" userId="dfd4b30c-e0aa-4eec-b5cb-4c624df57dcf" providerId="ADAL" clId="{48F04EC6-B49A-4EC3-9418-5CFAA41BADA9}" dt="2018-04-21T11:36:50.800" v="1540" actId="20577"/>
          <ac:grpSpMkLst>
            <pc:docMk/>
            <pc:sldMk cId="315776452" sldId="266"/>
            <ac:grpSpMk id="6" creationId="{C5E9DB16-A79D-424C-88C0-F7DD2C36ECB7}"/>
          </ac:grpSpMkLst>
        </pc:grpChg>
        <pc:picChg chg="add">
          <ac:chgData name="Cian Harrison" userId="dfd4b30c-e0aa-4eec-b5cb-4c624df57dcf" providerId="ADAL" clId="{48F04EC6-B49A-4EC3-9418-5CFAA41BADA9}" dt="2018-04-21T11:36:50.800" v="1540" actId="20577"/>
          <ac:picMkLst>
            <pc:docMk/>
            <pc:sldMk cId="315776452" sldId="266"/>
            <ac:picMk id="5" creationId="{7CB58BC1-6595-4D98-B07D-48FBCEBDA667}"/>
          </ac:picMkLst>
        </pc:picChg>
      </pc:sldChg>
      <pc:sldChg chg="addSp delSp modSp add">
        <pc:chgData name="Cian Harrison" userId="dfd4b30c-e0aa-4eec-b5cb-4c624df57dcf" providerId="ADAL" clId="{48F04EC6-B49A-4EC3-9418-5CFAA41BADA9}" dt="2018-04-21T11:30:09.943" v="1444" actId="113"/>
        <pc:sldMkLst>
          <pc:docMk/>
          <pc:sldMk cId="4039870916" sldId="267"/>
        </pc:sldMkLst>
        <pc:spChg chg="mod">
          <ac:chgData name="Cian Harrison" userId="dfd4b30c-e0aa-4eec-b5cb-4c624df57dcf" providerId="ADAL" clId="{48F04EC6-B49A-4EC3-9418-5CFAA41BADA9}" dt="2018-04-21T11:22:10.630" v="1072" actId="27636"/>
          <ac:spMkLst>
            <pc:docMk/>
            <pc:sldMk cId="4039870916" sldId="267"/>
            <ac:spMk id="2" creationId="{3B9C3429-22FF-43D5-B224-9BD6E591BA7A}"/>
          </ac:spMkLst>
        </pc:spChg>
        <pc:spChg chg="del">
          <ac:chgData name="Cian Harrison" userId="dfd4b30c-e0aa-4eec-b5cb-4c624df57dcf" providerId="ADAL" clId="{48F04EC6-B49A-4EC3-9418-5CFAA41BADA9}" dt="2018-04-21T11:21:37.920" v="979" actId="931"/>
          <ac:spMkLst>
            <pc:docMk/>
            <pc:sldMk cId="4039870916" sldId="267"/>
            <ac:spMk id="3" creationId="{EFF36AE7-89F8-422E-B2DC-49F626BF643B}"/>
          </ac:spMkLst>
        </pc:spChg>
        <pc:spChg chg="add mod">
          <ac:chgData name="Cian Harrison" userId="dfd4b30c-e0aa-4eec-b5cb-4c624df57dcf" providerId="ADAL" clId="{48F04EC6-B49A-4EC3-9418-5CFAA41BADA9}" dt="2018-04-21T11:30:09.943" v="1444" actId="113"/>
          <ac:spMkLst>
            <pc:docMk/>
            <pc:sldMk cId="4039870916" sldId="267"/>
            <ac:spMk id="6" creationId="{DD331B83-FA80-424C-93AC-F657920CE746}"/>
          </ac:spMkLst>
        </pc:spChg>
        <pc:picChg chg="add mod">
          <ac:chgData name="Cian Harrison" userId="dfd4b30c-e0aa-4eec-b5cb-4c624df57dcf" providerId="ADAL" clId="{48F04EC6-B49A-4EC3-9418-5CFAA41BADA9}" dt="2018-04-21T11:22:15.914" v="1073" actId="1036"/>
          <ac:picMkLst>
            <pc:docMk/>
            <pc:sldMk cId="4039870916" sldId="267"/>
            <ac:picMk id="5" creationId="{CB3A41E4-A0C5-4635-A6D9-B785FC0EE53B}"/>
          </ac:picMkLst>
        </pc:picChg>
      </pc:sldChg>
      <pc:sldChg chg="addSp delSp modSp add">
        <pc:chgData name="Cian Harrison" userId="dfd4b30c-e0aa-4eec-b5cb-4c624df57dcf" providerId="ADAL" clId="{48F04EC6-B49A-4EC3-9418-5CFAA41BADA9}" dt="2018-04-21T12:34:09.030" v="3584" actId="20577"/>
        <pc:sldMkLst>
          <pc:docMk/>
          <pc:sldMk cId="933813730" sldId="268"/>
        </pc:sldMkLst>
        <pc:spChg chg="mod">
          <ac:chgData name="Cian Harrison" userId="dfd4b30c-e0aa-4eec-b5cb-4c624df57dcf" providerId="ADAL" clId="{48F04EC6-B49A-4EC3-9418-5CFAA41BADA9}" dt="2018-04-21T11:52:56.659" v="2665" actId="20577"/>
          <ac:spMkLst>
            <pc:docMk/>
            <pc:sldMk cId="933813730" sldId="268"/>
            <ac:spMk id="2" creationId="{0809D5C4-2965-4D60-8DAE-4075D3BAD6C8}"/>
          </ac:spMkLst>
        </pc:spChg>
        <pc:spChg chg="del">
          <ac:chgData name="Cian Harrison" userId="dfd4b30c-e0aa-4eec-b5cb-4c624df57dcf" providerId="ADAL" clId="{48F04EC6-B49A-4EC3-9418-5CFAA41BADA9}" dt="2018-04-21T11:47:43.482" v="1987" actId="931"/>
          <ac:spMkLst>
            <pc:docMk/>
            <pc:sldMk cId="933813730" sldId="268"/>
            <ac:spMk id="3" creationId="{2FDB3111-AD76-48B7-81DF-9E4CD36A02FB}"/>
          </ac:spMkLst>
        </pc:spChg>
        <pc:spChg chg="add mod">
          <ac:chgData name="Cian Harrison" userId="dfd4b30c-e0aa-4eec-b5cb-4c624df57dcf" providerId="ADAL" clId="{48F04EC6-B49A-4EC3-9418-5CFAA41BADA9}" dt="2018-04-21T12:34:09.030" v="3584" actId="20577"/>
          <ac:spMkLst>
            <pc:docMk/>
            <pc:sldMk cId="933813730" sldId="268"/>
            <ac:spMk id="8" creationId="{31A03CFA-C4D7-400C-90C1-B7E034BC510A}"/>
          </ac:spMkLst>
        </pc:spChg>
        <pc:picChg chg="add mod">
          <ac:chgData name="Cian Harrison" userId="dfd4b30c-e0aa-4eec-b5cb-4c624df57dcf" providerId="ADAL" clId="{48F04EC6-B49A-4EC3-9418-5CFAA41BADA9}" dt="2018-04-21T11:52:25.882" v="2638" actId="1038"/>
          <ac:picMkLst>
            <pc:docMk/>
            <pc:sldMk cId="933813730" sldId="268"/>
            <ac:picMk id="5" creationId="{013C9EF9-26C6-4DF0-A98A-5B5F67FAB191}"/>
          </ac:picMkLst>
        </pc:picChg>
        <pc:picChg chg="add mod">
          <ac:chgData name="Cian Harrison" userId="dfd4b30c-e0aa-4eec-b5cb-4c624df57dcf" providerId="ADAL" clId="{48F04EC6-B49A-4EC3-9418-5CFAA41BADA9}" dt="2018-04-21T11:52:29.129" v="2652" actId="1037"/>
          <ac:picMkLst>
            <pc:docMk/>
            <pc:sldMk cId="933813730" sldId="268"/>
            <ac:picMk id="7" creationId="{053846FF-A57E-4348-BCDC-723109F0F73C}"/>
          </ac:picMkLst>
        </pc:picChg>
      </pc:sldChg>
      <pc:sldChg chg="modSp add">
        <pc:chgData name="Cian Harrison" userId="dfd4b30c-e0aa-4eec-b5cb-4c624df57dcf" providerId="ADAL" clId="{48F04EC6-B49A-4EC3-9418-5CFAA41BADA9}" dt="2018-04-21T12:36:01.080" v="3648" actId="1036"/>
        <pc:sldMkLst>
          <pc:docMk/>
          <pc:sldMk cId="1480762956" sldId="269"/>
        </pc:sldMkLst>
        <pc:spChg chg="mod">
          <ac:chgData name="Cian Harrison" userId="dfd4b30c-e0aa-4eec-b5cb-4c624df57dcf" providerId="ADAL" clId="{48F04EC6-B49A-4EC3-9418-5CFAA41BADA9}" dt="2018-04-21T12:36:01.080" v="3648" actId="1036"/>
          <ac:spMkLst>
            <pc:docMk/>
            <pc:sldMk cId="1480762956" sldId="269"/>
            <ac:spMk id="2" creationId="{FAFD5D71-AFC8-4418-B5C3-E8BED359C864}"/>
          </ac:spMkLst>
        </pc:spChg>
        <pc:spChg chg="mod">
          <ac:chgData name="Cian Harrison" userId="dfd4b30c-e0aa-4eec-b5cb-4c624df57dcf" providerId="ADAL" clId="{48F04EC6-B49A-4EC3-9418-5CFAA41BADA9}" dt="2018-04-21T12:35:52.344" v="3624" actId="1036"/>
          <ac:spMkLst>
            <pc:docMk/>
            <pc:sldMk cId="1480762956" sldId="269"/>
            <ac:spMk id="3" creationId="{C7743D29-E715-456B-A145-54860D313908}"/>
          </ac:spMkLst>
        </pc:spChg>
      </pc:sldChg>
    </pc:docChg>
  </pc:docChgLst>
  <pc:docChgLst>
    <pc:chgData name="Daniel Costel Neagu" userId="S::x17128463@student.ncirl.ie::fb1d9f75-cd92-4cea-a473-88826a85f65a" providerId="AD" clId="Web-{45628E26-2EAE-4735-9C4C-C5800AD4A26D}"/>
    <pc:docChg chg="modSld">
      <pc:chgData name="Daniel Costel Neagu" userId="S::x17128463@student.ncirl.ie::fb1d9f75-cd92-4cea-a473-88826a85f65a" providerId="AD" clId="Web-{45628E26-2EAE-4735-9C4C-C5800AD4A26D}" dt="2018-04-21T14:40:13.994" v="2"/>
      <pc:docMkLst>
        <pc:docMk/>
      </pc:docMkLst>
      <pc:sldChg chg="modSp">
        <pc:chgData name="Daniel Costel Neagu" userId="S::x17128463@student.ncirl.ie::fb1d9f75-cd92-4cea-a473-88826a85f65a" providerId="AD" clId="Web-{45628E26-2EAE-4735-9C4C-C5800AD4A26D}" dt="2018-04-21T14:40:12.289" v="0"/>
        <pc:sldMkLst>
          <pc:docMk/>
          <pc:sldMk cId="2034838279" sldId="264"/>
        </pc:sldMkLst>
        <pc:spChg chg="mod">
          <ac:chgData name="Daniel Costel Neagu" userId="S::x17128463@student.ncirl.ie::fb1d9f75-cd92-4cea-a473-88826a85f65a" providerId="AD" clId="Web-{45628E26-2EAE-4735-9C4C-C5800AD4A26D}" dt="2018-04-21T14:40:12.289" v="0"/>
          <ac:spMkLst>
            <pc:docMk/>
            <pc:sldMk cId="2034838279" sldId="264"/>
            <ac:spMk id="3" creationId="{C52C04EC-C8A8-4AA7-944F-2551665F9F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7DE9-A504-4B19-88F5-5821D7D55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MCTV CA1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DCCD5-D374-4CE4-A1D1-64A887766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Boomtown rats - Group Presentation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3EBB-E8DA-42D8-A316-964610B4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568"/>
            <a:ext cx="10612436" cy="1478570"/>
          </a:xfrm>
        </p:spPr>
        <p:txBody>
          <a:bodyPr/>
          <a:lstStyle/>
          <a:p>
            <a:r>
              <a:rPr lang="en-US"/>
              <a:t>Roberta – Financial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834D8-50F4-472D-A2C5-8B878DEA5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450" y="1658053"/>
            <a:ext cx="7010399" cy="46760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21BB3-17DB-4523-A5D3-042A30454820}"/>
              </a:ext>
            </a:extLst>
          </p:cNvPr>
          <p:cNvSpPr txBox="1"/>
          <p:nvPr/>
        </p:nvSpPr>
        <p:spPr>
          <a:xfrm>
            <a:off x="1141413" y="2028825"/>
            <a:ext cx="3402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Why Sage 50?</a:t>
            </a:r>
          </a:p>
          <a:p>
            <a:endParaRPr lang="en-US" sz="2400" b="1"/>
          </a:p>
          <a:p>
            <a:r>
              <a:rPr lang="en-US" sz="2400"/>
              <a:t>On-the-go accounting</a:t>
            </a:r>
          </a:p>
          <a:p>
            <a:r>
              <a:rPr lang="en-US" sz="2400"/>
              <a:t>Integration</a:t>
            </a:r>
          </a:p>
          <a:p>
            <a:endParaRPr lang="en-US" sz="2400" b="1"/>
          </a:p>
          <a:p>
            <a:endParaRPr lang="en-US" sz="2400"/>
          </a:p>
          <a:p>
            <a:r>
              <a:rPr lang="en-US" sz="2400" b="1"/>
              <a:t>Competitors</a:t>
            </a:r>
          </a:p>
          <a:p>
            <a:r>
              <a:rPr lang="en-US" sz="2400"/>
              <a:t>FreshBooks, QuickBooks and </a:t>
            </a:r>
            <a:r>
              <a:rPr lang="en-US" sz="2400" err="1"/>
              <a:t>Xero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669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916E-5FC2-4AB9-BEEE-838B7156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 – Online </a:t>
            </a:r>
            <a:br>
              <a:rPr lang="en-US"/>
            </a:br>
            <a:r>
              <a:rPr lang="en-US"/>
              <a:t>payments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AD97-275F-4851-82D1-0C617D9D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544888" cy="3541714"/>
          </a:xfrm>
        </p:spPr>
        <p:txBody>
          <a:bodyPr/>
          <a:lstStyle/>
          <a:p>
            <a:r>
              <a:rPr lang="en-US" err="1"/>
              <a:t>SagePay</a:t>
            </a:r>
            <a:endParaRPr lang="en-US"/>
          </a:p>
          <a:p>
            <a:r>
              <a:rPr lang="en-US" err="1"/>
              <a:t>Oline</a:t>
            </a:r>
            <a:r>
              <a:rPr lang="en-US"/>
              <a:t> &amp; in store Payments</a:t>
            </a:r>
          </a:p>
          <a:p>
            <a:r>
              <a:rPr lang="en-US"/>
              <a:t>Invoice payments</a:t>
            </a:r>
          </a:p>
          <a:p>
            <a:r>
              <a:rPr lang="en-US"/>
              <a:t>Fraud Prevention</a:t>
            </a:r>
          </a:p>
          <a:p>
            <a:r>
              <a:rPr lang="en-US"/>
              <a:t>Reports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96B2B0-78C7-4C96-8904-E5E02FC8967D}"/>
              </a:ext>
            </a:extLst>
          </p:cNvPr>
          <p:cNvGrpSpPr>
            <a:grpSpLocks/>
          </p:cNvGrpSpPr>
          <p:nvPr/>
        </p:nvGrpSpPr>
        <p:grpSpPr bwMode="auto">
          <a:xfrm>
            <a:off x="5666104" y="0"/>
            <a:ext cx="4277995" cy="6858000"/>
            <a:chOff x="7829" y="272"/>
            <a:chExt cx="3214" cy="42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B58BC1-6595-4D98-B07D-48FBCEBDA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" y="294"/>
              <a:ext cx="3213" cy="4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E9DB16-A79D-424C-88C0-F7DD2C36E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29" y="272"/>
              <a:ext cx="3214" cy="4292"/>
              <a:chOff x="7829" y="272"/>
              <a:chExt cx="3214" cy="4292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3C2305-0243-4AB7-8D45-5F41494E9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9" y="272"/>
                <a:ext cx="3214" cy="4292"/>
              </a:xfrm>
              <a:custGeom>
                <a:avLst/>
                <a:gdLst>
                  <a:gd name="T0" fmla="+- 0 7829 7829"/>
                  <a:gd name="T1" fmla="*/ T0 w 3214"/>
                  <a:gd name="T2" fmla="+- 0 4564 272"/>
                  <a:gd name="T3" fmla="*/ 4564 h 4292"/>
                  <a:gd name="T4" fmla="+- 0 11042 7829"/>
                  <a:gd name="T5" fmla="*/ T4 w 3214"/>
                  <a:gd name="T6" fmla="+- 0 4564 272"/>
                  <a:gd name="T7" fmla="*/ 4564 h 4292"/>
                  <a:gd name="T8" fmla="+- 0 11042 7829"/>
                  <a:gd name="T9" fmla="*/ T8 w 3214"/>
                  <a:gd name="T10" fmla="+- 0 272 272"/>
                  <a:gd name="T11" fmla="*/ 272 h 4292"/>
                  <a:gd name="T12" fmla="+- 0 7829 7829"/>
                  <a:gd name="T13" fmla="*/ T12 w 3214"/>
                  <a:gd name="T14" fmla="+- 0 272 272"/>
                  <a:gd name="T15" fmla="*/ 272 h 4292"/>
                  <a:gd name="T16" fmla="+- 0 7829 7829"/>
                  <a:gd name="T17" fmla="*/ T16 w 3214"/>
                  <a:gd name="T18" fmla="+- 0 4564 272"/>
                  <a:gd name="T19" fmla="*/ 4564 h 42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3214" h="4292">
                    <a:moveTo>
                      <a:pt x="0" y="4292"/>
                    </a:moveTo>
                    <a:lnTo>
                      <a:pt x="3213" y="4292"/>
                    </a:lnTo>
                    <a:lnTo>
                      <a:pt x="3213" y="0"/>
                    </a:lnTo>
                    <a:lnTo>
                      <a:pt x="0" y="0"/>
                    </a:lnTo>
                    <a:lnTo>
                      <a:pt x="0" y="4292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77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3429-22FF-43D5-B224-9BD6E591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50204" cy="1478570"/>
          </a:xfrm>
        </p:spPr>
        <p:txBody>
          <a:bodyPr>
            <a:normAutofit fontScale="90000"/>
          </a:bodyPr>
          <a:lstStyle/>
          <a:p>
            <a:r>
              <a:rPr lang="en-US"/>
              <a:t>Liam – collaborative</a:t>
            </a:r>
            <a:br>
              <a:rPr lang="en-US"/>
            </a:br>
            <a:r>
              <a:rPr lang="en-US"/>
              <a:t>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A41E4-A0C5-4635-A6D9-B785FC0EE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617" y="11112"/>
            <a:ext cx="4962108" cy="68442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31B83-FA80-424C-93AC-F657920CE746}"/>
              </a:ext>
            </a:extLst>
          </p:cNvPr>
          <p:cNvSpPr txBox="1"/>
          <p:nvPr/>
        </p:nvSpPr>
        <p:spPr>
          <a:xfrm>
            <a:off x="1114425" y="2019300"/>
            <a:ext cx="396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Slack</a:t>
            </a:r>
            <a:r>
              <a:rPr lang="en-US" sz="2400"/>
              <a:t> is a digital workspace facilitated by cloud computing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It is available as a desktop and mobile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There are 3 different plans available; Free, Standard &amp; Plus.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Allows for integration with certain 3</a:t>
            </a:r>
            <a:r>
              <a:rPr lang="en-US" sz="2400" baseline="30000"/>
              <a:t>rd</a:t>
            </a:r>
            <a:r>
              <a:rPr lang="en-US" sz="2400"/>
              <a:t> party apps or services.</a:t>
            </a:r>
          </a:p>
        </p:txBody>
      </p:sp>
    </p:spTree>
    <p:extLst>
      <p:ext uri="{BB962C8B-B14F-4D97-AF65-F5344CB8AC3E}">
        <p14:creationId xmlns:p14="http://schemas.microsoft.com/office/powerpoint/2010/main" val="403987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D5C4-2965-4D60-8DAE-4075D3BA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6110"/>
          </a:xfrm>
        </p:spPr>
        <p:txBody>
          <a:bodyPr/>
          <a:lstStyle/>
          <a:p>
            <a:r>
              <a:rPr lang="en-US"/>
              <a:t>Colour Scheme &amp; branding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C9EF9-26C6-4DF0-A98A-5B5F67FAB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259" y="1806079"/>
            <a:ext cx="5273512" cy="1507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846FF-A57E-4348-BCDC-723109F0F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474" y="3656846"/>
            <a:ext cx="5314024" cy="2136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03CFA-C4D7-400C-90C1-B7E034BC510A}"/>
              </a:ext>
            </a:extLst>
          </p:cNvPr>
          <p:cNvSpPr txBox="1"/>
          <p:nvPr/>
        </p:nvSpPr>
        <p:spPr>
          <a:xfrm>
            <a:off x="1141413" y="1770934"/>
            <a:ext cx="2805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used trial and error to test suitable colour schemes for our company branding.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wanted to choose something that would transfer well to our database and our website.</a:t>
            </a:r>
          </a:p>
        </p:txBody>
      </p:sp>
    </p:spTree>
    <p:extLst>
      <p:ext uri="{BB962C8B-B14F-4D97-AF65-F5344CB8AC3E}">
        <p14:creationId xmlns:p14="http://schemas.microsoft.com/office/powerpoint/2010/main" val="93381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5D71-AFC8-4418-B5C3-E8BED359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0171"/>
            <a:ext cx="9905998" cy="99036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3D29-E715-456B-A145-54860D31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7688"/>
            <a:ext cx="9905999" cy="4105007"/>
          </a:xfrm>
        </p:spPr>
        <p:txBody>
          <a:bodyPr>
            <a:normAutofit lnSpcReduction="10000"/>
          </a:bodyPr>
          <a:lstStyle/>
          <a:p>
            <a:r>
              <a:rPr lang="en-US"/>
              <a:t>After reviewing all of our individual software reports, we conclude that MCTV can incorporate all of the presented applications into the company’s operation.  </a:t>
            </a:r>
          </a:p>
          <a:p>
            <a:r>
              <a:rPr lang="en-US"/>
              <a:t>As all of the applications are facilitated by the cloud, there is no need for large investment in traditional hardware or software components.</a:t>
            </a:r>
          </a:p>
          <a:p>
            <a:r>
              <a:rPr lang="en-US"/>
              <a:t>As a result MCTV can re-invest the majority of the €100,000 in other aspects of the company. </a:t>
            </a:r>
          </a:p>
          <a:p>
            <a:r>
              <a:rPr lang="en-US"/>
              <a:t>We would suggest expanding the business operation to other parts of the country, maybe in the Leinster region so we can access the Dublin market. </a:t>
            </a:r>
          </a:p>
        </p:txBody>
      </p:sp>
    </p:spTree>
    <p:extLst>
      <p:ext uri="{BB962C8B-B14F-4D97-AF65-F5344CB8AC3E}">
        <p14:creationId xmlns:p14="http://schemas.microsoft.com/office/powerpoint/2010/main" val="148076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87C5-B1CF-44A9-8A2A-266B0E81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Company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3F3A-126B-4623-835C-BA7B505E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Family run business located in Limerick City, owned by Michael and Doreen Cooney.</a:t>
            </a:r>
          </a:p>
          <a:p>
            <a:r>
              <a:rPr lang="en-US"/>
              <a:t>5 staff members and 4 are part of the family, Derek the eldest son, Roberta and twin brothers Mark &amp; Liam. The other staff member is a part time shop assistant. </a:t>
            </a:r>
          </a:p>
          <a:p>
            <a:r>
              <a:rPr lang="en-US"/>
              <a:t>Small retail company selling TV’s and TV equipment.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57C1-AB2F-4D62-B88F-EDC83B23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0045"/>
            <a:ext cx="9905998" cy="965185"/>
          </a:xfrm>
        </p:spPr>
        <p:txBody>
          <a:bodyPr/>
          <a:lstStyle/>
          <a:p>
            <a:r>
              <a:rPr lang="en-US"/>
              <a:t>Task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B3105-14A7-4547-8016-F66A99F14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76" y="999243"/>
            <a:ext cx="11699469" cy="5533534"/>
          </a:xfrm>
        </p:spPr>
      </p:pic>
    </p:spTree>
    <p:extLst>
      <p:ext uri="{BB962C8B-B14F-4D97-AF65-F5344CB8AC3E}">
        <p14:creationId xmlns:p14="http://schemas.microsoft.com/office/powerpoint/2010/main" val="213702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067D-8281-4FAD-A5FA-9D0DA94A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2273"/>
            <a:ext cx="9905998" cy="997218"/>
          </a:xfrm>
        </p:spPr>
        <p:txBody>
          <a:bodyPr/>
          <a:lstStyle/>
          <a:p>
            <a:r>
              <a:rPr lang="en-US"/>
              <a:t>Access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28DBC7-F238-4D3F-AB01-6908D7C63A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6570" y="1284716"/>
            <a:ext cx="10199032" cy="5202955"/>
          </a:xfrm>
        </p:spPr>
      </p:pic>
    </p:spTree>
    <p:extLst>
      <p:ext uri="{BB962C8B-B14F-4D97-AF65-F5344CB8AC3E}">
        <p14:creationId xmlns:p14="http://schemas.microsoft.com/office/powerpoint/2010/main" val="40712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847190-9254-4786-8CB3-01DF1245AF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97175" y="648093"/>
            <a:ext cx="6199500" cy="55618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08E09D-F768-4166-9F12-649DFF9B68C1}"/>
              </a:ext>
            </a:extLst>
          </p:cNvPr>
          <p:cNvSpPr txBox="1"/>
          <p:nvPr/>
        </p:nvSpPr>
        <p:spPr>
          <a:xfrm>
            <a:off x="1102936" y="1140643"/>
            <a:ext cx="3836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Customer report form used for quick entry of customer details.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Company colour and branding used. </a:t>
            </a:r>
          </a:p>
        </p:txBody>
      </p:sp>
    </p:spTree>
    <p:extLst>
      <p:ext uri="{BB962C8B-B14F-4D97-AF65-F5344CB8AC3E}">
        <p14:creationId xmlns:p14="http://schemas.microsoft.com/office/powerpoint/2010/main" val="60966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B71F1-659A-49C7-B439-96DE07E9D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86" y="770529"/>
            <a:ext cx="10949589" cy="42586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BA00E-BD14-498C-AEC7-1E718ECF17D8}"/>
              </a:ext>
            </a:extLst>
          </p:cNvPr>
          <p:cNvSpPr txBox="1"/>
          <p:nvPr/>
        </p:nvSpPr>
        <p:spPr>
          <a:xfrm>
            <a:off x="866775" y="5419725"/>
            <a:ext cx="1014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Customer report produced using access database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590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8877-BFB1-413E-B58B-C34ADE40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988" y="523268"/>
            <a:ext cx="9905998" cy="734032"/>
          </a:xfrm>
        </p:spPr>
        <p:txBody>
          <a:bodyPr/>
          <a:lstStyle/>
          <a:p>
            <a:r>
              <a:rPr lang="en-US" err="1"/>
              <a:t>Uml</a:t>
            </a:r>
            <a:r>
              <a:rPr lang="en-US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AC430-3297-48D8-9B3E-E93945CDF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235" y="295275"/>
            <a:ext cx="5854490" cy="61920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7C416-F6CB-4347-A9EF-AA8CEC55E7CD}"/>
              </a:ext>
            </a:extLst>
          </p:cNvPr>
          <p:cNvSpPr txBox="1"/>
          <p:nvPr/>
        </p:nvSpPr>
        <p:spPr>
          <a:xfrm>
            <a:off x="1169988" y="1543050"/>
            <a:ext cx="3535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UML diagram based on the Access Database</a:t>
            </a:r>
          </a:p>
        </p:txBody>
      </p:sp>
    </p:spTree>
    <p:extLst>
      <p:ext uri="{BB962C8B-B14F-4D97-AF65-F5344CB8AC3E}">
        <p14:creationId xmlns:p14="http://schemas.microsoft.com/office/powerpoint/2010/main" val="104385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284B-E8CE-4968-9D90-22E79B6E5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Individual user guides</a:t>
            </a:r>
          </a:p>
        </p:txBody>
      </p:sp>
    </p:spTree>
    <p:extLst>
      <p:ext uri="{BB962C8B-B14F-4D97-AF65-F5344CB8AC3E}">
        <p14:creationId xmlns:p14="http://schemas.microsoft.com/office/powerpoint/2010/main" val="383495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2A7C-2A6A-4A16-A397-18E5336E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Derek – </a:t>
            </a:r>
            <a:r>
              <a:rPr lang="en-US" err="1"/>
              <a:t>crm</a:t>
            </a:r>
            <a:r>
              <a:rPr lang="en-US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04EC-C8A8-4AA7-944F-2551665F9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5158106" cy="39899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E"/>
              <a:t>CRM is an approach to manage a company's interaction with customers.</a:t>
            </a:r>
          </a:p>
          <a:p>
            <a:r>
              <a:rPr lang="en-US"/>
              <a:t>CRM is driving sales growth as much as 27%.</a:t>
            </a:r>
            <a:endParaRPr lang="en-IE"/>
          </a:p>
          <a:p>
            <a:r>
              <a:rPr lang="en-US"/>
              <a:t> With CRM, the company owns the single best tool for customer success—accurate information.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A07C9-9D68-4247-B0DB-63BD382916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55" y="0"/>
            <a:ext cx="412242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83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MCTV CA1 </vt:lpstr>
      <vt:lpstr>Company introduction </vt:lpstr>
      <vt:lpstr>Task breakdown</vt:lpstr>
      <vt:lpstr>Access Database</vt:lpstr>
      <vt:lpstr>PowerPoint Presentation</vt:lpstr>
      <vt:lpstr>PowerPoint Presentation</vt:lpstr>
      <vt:lpstr>Uml </vt:lpstr>
      <vt:lpstr>Individual user guides</vt:lpstr>
      <vt:lpstr>Derek – crm software</vt:lpstr>
      <vt:lpstr>Roberta – Financial software</vt:lpstr>
      <vt:lpstr>Mark – Online  payments  </vt:lpstr>
      <vt:lpstr>Liam – collaborative software</vt:lpstr>
      <vt:lpstr>Colour Scheme &amp; branding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CA1 </dc:title>
  <cp:revision>1</cp:revision>
  <dcterms:modified xsi:type="dcterms:W3CDTF">2018-04-21T14:40:41Z</dcterms:modified>
</cp:coreProperties>
</file>