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98" r:id="rId4"/>
    <p:sldId id="299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7F7"/>
    <a:srgbClr val="F7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A950E-9BEB-4CC8-BA3B-4EFC1DD7A527}" type="datetimeFigureOut">
              <a:rPr lang="en-IE" smtClean="0"/>
              <a:t>27/01/2018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56590-FFB4-420D-981A-CB50080413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8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erm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86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6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8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386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2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6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7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70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9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8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3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is text which is not constrained to be linear, it is text which contains </a:t>
            </a:r>
            <a:r>
              <a:rPr lang="en-GB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texts.</a:t>
            </a:r>
            <a:endParaRPr lang="en-IE" dirty="0"/>
          </a:p>
          <a:p>
            <a:r>
              <a:rPr lang="en-IE" dirty="0"/>
              <a:t>HTML is not like a programming language in that it</a:t>
            </a:r>
            <a:r>
              <a:rPr lang="en-IE" baseline="0" dirty="0"/>
              <a:t> doesn’t have conditional statements like </a:t>
            </a:r>
            <a:r>
              <a:rPr lang="en-IE" baseline="0" dirty="0" err="1"/>
              <a:t>if..then</a:t>
            </a:r>
            <a:r>
              <a:rPr lang="en-IE" baseline="0" dirty="0"/>
              <a:t>...else</a:t>
            </a:r>
          </a:p>
          <a:p>
            <a:r>
              <a:rPr lang="en-IE" baseline="0" dirty="0"/>
              <a:t>It is very easy to learn and understand. We don’t need any expensive software to code html we can use</a:t>
            </a:r>
          </a:p>
          <a:p>
            <a:r>
              <a:rPr lang="en-IE" baseline="0" dirty="0"/>
              <a:t>A basic program like note pad to create html documents.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8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sephine.Andrews@ncirl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F50-04D6-4C76-A806-67767BFF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901148"/>
            <a:ext cx="8637073" cy="2442581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Software application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893CF-45E5-48A3-A5E6-D81BE16FB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B7FDF-C9B0-4E19-98BC-1C6ABA502DC3}"/>
              </a:ext>
            </a:extLst>
          </p:cNvPr>
          <p:cNvSpPr txBox="1"/>
          <p:nvPr/>
        </p:nvSpPr>
        <p:spPr>
          <a:xfrm>
            <a:off x="92679" y="5411974"/>
            <a:ext cx="3945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Josephine Andrews</a:t>
            </a:r>
          </a:p>
          <a:p>
            <a:r>
              <a:rPr lang="en-IE" b="1" dirty="0"/>
              <a:t>Email: </a:t>
            </a:r>
            <a:r>
              <a:rPr lang="en-IE" dirty="0">
                <a:hlinkClick r:id="rId2"/>
              </a:rPr>
              <a:t>Josephine.Andrews@ncirl.ie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138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02419E-0FDA-4C8F-9CCC-CD7C8DC04AA9}"/>
              </a:ext>
            </a:extLst>
          </p:cNvPr>
          <p:cNvSpPr/>
          <p:nvPr/>
        </p:nvSpPr>
        <p:spPr>
          <a:xfrm>
            <a:off x="1636589" y="2346113"/>
            <a:ext cx="3481137" cy="3080084"/>
          </a:xfrm>
          <a:prstGeom prst="roundRect">
            <a:avLst/>
          </a:prstGeom>
          <a:solidFill>
            <a:srgbClr val="71B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/>
              <a:t>Group Project</a:t>
            </a:r>
          </a:p>
          <a:p>
            <a:pPr algn="ctr"/>
            <a:r>
              <a:rPr lang="en-IE" sz="3200" b="1" dirty="0"/>
              <a:t>[70%]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EC3F7D-C369-4AA7-9137-FA0EF0C1C91A}"/>
              </a:ext>
            </a:extLst>
          </p:cNvPr>
          <p:cNvSpPr/>
          <p:nvPr/>
        </p:nvSpPr>
        <p:spPr>
          <a:xfrm>
            <a:off x="7074276" y="2346113"/>
            <a:ext cx="3481137" cy="3080084"/>
          </a:xfrm>
          <a:prstGeom prst="roundRect">
            <a:avLst/>
          </a:prstGeom>
          <a:solidFill>
            <a:srgbClr val="71B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/>
              <a:t>Report</a:t>
            </a:r>
          </a:p>
          <a:p>
            <a:pPr algn="ctr"/>
            <a:r>
              <a:rPr lang="en-IE" sz="3200" b="1" dirty="0"/>
              <a:t>[20%]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9B2C25-C60C-4810-BDF0-10B8DE2916C4}"/>
              </a:ext>
            </a:extLst>
          </p:cNvPr>
          <p:cNvSpPr/>
          <p:nvPr/>
        </p:nvSpPr>
        <p:spPr>
          <a:xfrm>
            <a:off x="3176337" y="5652428"/>
            <a:ext cx="5839326" cy="802105"/>
          </a:xfrm>
          <a:prstGeom prst="roundRect">
            <a:avLst/>
          </a:prstGeom>
          <a:solidFill>
            <a:srgbClr val="F78D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10% towards Scrum Session [Tutorial Class]</a:t>
            </a:r>
          </a:p>
          <a:p>
            <a:pPr algn="ctr"/>
            <a:r>
              <a:rPr lang="en-IE" dirty="0"/>
              <a:t>Starting from Week 2 – Week12 (1% per Scrum)</a:t>
            </a:r>
          </a:p>
        </p:txBody>
      </p:sp>
    </p:spTree>
    <p:extLst>
      <p:ext uri="{BB962C8B-B14F-4D97-AF65-F5344CB8AC3E}">
        <p14:creationId xmlns:p14="http://schemas.microsoft.com/office/powerpoint/2010/main" val="173232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70% Group Project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5EEF75-C73C-4C6B-9AD9-4F1E46F9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5614"/>
              </p:ext>
            </p:extLst>
          </p:nvPr>
        </p:nvGraphicFramePr>
        <p:xfrm>
          <a:off x="2032000" y="1590762"/>
          <a:ext cx="8128000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12306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5475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07352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978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6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Microsoft Database for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 dates on 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Entire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UML (Use Case Diagrams)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Entire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74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GitHub for File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Trello for Mapping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Entire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5% (10% Additional for Scrums with Trello)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WordPress website on Cloud9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Entire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9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Report (Mentioned above) with User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Entire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6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1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20%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942" y="1958730"/>
            <a:ext cx="9980115" cy="3991368"/>
          </a:xfrm>
        </p:spPr>
        <p:txBody>
          <a:bodyPr>
            <a:normAutofit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CA Outline: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You will pick a topic from a hat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Handout date: Week 4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Submission deadline: Week 12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Between 1,500 and 2,5000 words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Critical analysis of the chosen topic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A discussion of the significance of your findings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Recommendations which should be clearly justified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What position do you take on the key issues and what are your conclusions?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References required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6AEE12-BA0A-4AF1-88DC-FFB744F0A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51717"/>
              </p:ext>
            </p:extLst>
          </p:nvPr>
        </p:nvGraphicFramePr>
        <p:xfrm>
          <a:off x="5786894" y="5571516"/>
          <a:ext cx="5267960" cy="96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Critical Analysis of chosen topic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Findings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2.5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Recommendations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2.5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Project structure, spelling, layout etc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Conclusion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5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8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10% Scrum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942" y="1958730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10% goes towards each tutorial class. This includes the work done in class and put on Trello.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During the class, update Trello, consider the following questions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What have you done?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What are your goals?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Problems/Challenges?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Screenshots of what you have done in class.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200" dirty="0">
              <a:cs typeface="Gill Sans MT"/>
            </a:endParaRPr>
          </a:p>
          <a:p>
            <a:pPr marL="469900" lvl="1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IE" sz="22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47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Group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942" y="1958730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Take the time to form your group – via Moodle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Each person should be appointed a position as part of the group, </a:t>
            </a:r>
            <a:r>
              <a:rPr lang="en-IE" sz="2400" dirty="0" err="1">
                <a:cs typeface="Gill Sans MT"/>
              </a:rPr>
              <a:t>i.e</a:t>
            </a:r>
            <a:r>
              <a:rPr lang="en-IE" sz="2400" dirty="0">
                <a:cs typeface="Gill Sans MT"/>
              </a:rPr>
              <a:t> Project Manager, Marketing Manager, team lead 1, or 2 etc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Each member has an important role to play in the team so it’s important for each student to contribute work. This will become clear via the Asana software</a:t>
            </a:r>
            <a:endParaRPr lang="en-IE" sz="2200" dirty="0">
              <a:cs typeface="Gill Sans MT"/>
            </a:endParaRP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200" dirty="0">
              <a:cs typeface="Gill Sans MT"/>
            </a:endParaRPr>
          </a:p>
          <a:p>
            <a:pPr marL="469900" lvl="1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IE" sz="22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endParaRPr lang="en-IE" dirty="0"/>
          </a:p>
        </p:txBody>
      </p:sp>
      <p:pic>
        <p:nvPicPr>
          <p:cNvPr id="3074" name="Picture 2" descr="Image result for Team superhero png">
            <a:extLst>
              <a:ext uri="{FF2B5EF4-FFF2-40B4-BE49-F238E27FC236}">
                <a16:creationId xmlns:a16="http://schemas.microsoft.com/office/drawing/2014/main" id="{843B108C-47EB-497D-AFA0-52259B56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67" y="5017477"/>
            <a:ext cx="2388846" cy="18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7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Any Questions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687301-9DB7-47D5-8633-AAE7DEC06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7898" y="3573016"/>
            <a:ext cx="2504115" cy="2955945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1121D71C-5AC9-4E37-805F-19E36AA33317}"/>
              </a:ext>
            </a:extLst>
          </p:cNvPr>
          <p:cNvSpPr/>
          <p:nvPr/>
        </p:nvSpPr>
        <p:spPr>
          <a:xfrm>
            <a:off x="3033997" y="3034680"/>
            <a:ext cx="3162218" cy="2448272"/>
          </a:xfrm>
          <a:prstGeom prst="wedgeEllipseCallout">
            <a:avLst>
              <a:gd name="adj1" fmla="val 53928"/>
              <a:gd name="adj2" fmla="val 21889"/>
            </a:avLst>
          </a:prstGeom>
          <a:solidFill>
            <a:srgbClr val="F78D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/>
              <a:t>Any Questions</a:t>
            </a:r>
            <a:endParaRPr lang="en-US" sz="2000" b="1" dirty="0">
              <a:solidFill>
                <a:srgbClr val="000080"/>
              </a:solidFill>
            </a:endParaRPr>
          </a:p>
        </p:txBody>
      </p:sp>
      <p:pic>
        <p:nvPicPr>
          <p:cNvPr id="2050" name="Picture 2" descr="Image result for question mark png">
            <a:extLst>
              <a:ext uri="{FF2B5EF4-FFF2-40B4-BE49-F238E27FC236}">
                <a16:creationId xmlns:a16="http://schemas.microsoft.com/office/drawing/2014/main" id="{E90C0796-F214-4A7F-B3F2-114941B8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79" y="4273968"/>
            <a:ext cx="372408" cy="3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7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To give students an understanding of the latest technologies and software packages being used in solving various business tasks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To develop their practical skills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To consolidate through practicing the knowledge and skills acquired in business modules by specifying and implementing solutions for various business tasks using business software tools and packages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83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10" dirty="0">
                <a:cs typeface="Gill Sans MT"/>
              </a:rPr>
              <a:t>Know how to use different software packages in solving common tasks done in key functional areas of business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10" dirty="0">
                <a:cs typeface="Gill Sans MT"/>
              </a:rPr>
              <a:t>Transfer and apply the functions of these packages in the areas of HR, Marketing, Financial accounting and Business Management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10" dirty="0">
                <a:cs typeface="Gill Sans MT"/>
              </a:rPr>
              <a:t>Know how different business areas are integrated using these systems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10" dirty="0">
                <a:cs typeface="Gill Sans MT"/>
              </a:rPr>
              <a:t>Demonstrate how software tools for business enable companies to carry out their core business processes</a:t>
            </a:r>
            <a:endParaRPr lang="en-IE" sz="2400" dirty="0">
              <a:cs typeface="Gill Sans M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45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Syllabus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5" dirty="0">
                <a:cs typeface="Gill Sans MT"/>
              </a:rPr>
              <a:t>Introduction into Software tools used for business (10%)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History of how the tool was developed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What type of support is offered with the tool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Architecture and Components of Software Tools (10%)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Structure of the Tools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Integration of different architectural components of the Tools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20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Syllabus – part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80115" cy="3991368"/>
          </a:xfrm>
        </p:spPr>
        <p:txBody>
          <a:bodyPr>
            <a:normAutofit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5" dirty="0">
                <a:cs typeface="Gill Sans MT"/>
              </a:rPr>
              <a:t>Data Structures used by Software Tools(10%)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What is a data structure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Types of data structures 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Hierarchical databases for business instances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Grouping clients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Grouping employees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Criteria for grouping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Reporting on Data manipulated by the Software Tools(10%)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Types of reporting for different business strategies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Setting up reports with software tools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Analysis of reports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57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Syllabus – part 111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5" dirty="0">
                <a:cs typeface="Gill Sans MT"/>
              </a:rPr>
              <a:t>Financial Accounting Tools (20%)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Recording transactions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Creating and analysing reports and graphs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Automatic calculations using built-in formulas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Analysis of company financial statements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Exemplification on various accounting tasks using a software tool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638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Syllabus – part 1V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5" dirty="0">
                <a:cs typeface="Gill Sans MT"/>
              </a:rPr>
              <a:t>Digital Marketing Tools (20%)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Introduction into Web based marketing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Digital communication techniques (e.g. blogging, e-newsletters, emails, forums)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Choosing and Registering a Domain Name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Internet marketing campaign planning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Methods of attracting customers using tools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Processes for content creation, implementation and integration with other marketing tools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Built-in monitoring capacity to get insight into online customer behaviour and return on investment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732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Syllabus – part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80115" cy="399136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spc="-5" dirty="0">
                <a:cs typeface="Gill Sans MT"/>
              </a:rPr>
              <a:t>Human Resource Management Tools (20%)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Automating HR and compliance activities (</a:t>
            </a:r>
            <a:r>
              <a:rPr lang="en-IE" sz="2200" dirty="0" err="1">
                <a:cs typeface="Gill Sans MT"/>
              </a:rPr>
              <a:t>e.g</a:t>
            </a:r>
            <a:r>
              <a:rPr lang="en-IE" sz="2200" dirty="0">
                <a:cs typeface="Gill Sans MT"/>
              </a:rPr>
              <a:t> Payroll, attendance)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Keeping accurate personnel records and documents actions like hiring, promotions, reviews or terminations in employee records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Access and analyse key employee data and transfer information into other applications (</a:t>
            </a:r>
            <a:r>
              <a:rPr lang="en-IE" sz="2200" dirty="0" err="1">
                <a:cs typeface="Gill Sans MT"/>
              </a:rPr>
              <a:t>e.g</a:t>
            </a:r>
            <a:r>
              <a:rPr lang="en-IE" sz="2200" dirty="0">
                <a:cs typeface="Gill Sans MT"/>
              </a:rPr>
              <a:t> Word, Excel)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Attendance tracking such as calculate time off, track leaves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Payroll services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200" dirty="0">
                <a:cs typeface="Gill Sans MT"/>
              </a:rPr>
              <a:t>Creating reports and charts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577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942" y="1958730"/>
            <a:ext cx="9980115" cy="3991368"/>
          </a:xfrm>
        </p:spPr>
        <p:txBody>
          <a:bodyPr>
            <a:normAutofit fontScale="92500"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Anderson, G.W. et al (2008). </a:t>
            </a:r>
            <a:r>
              <a:rPr lang="en-IE" sz="2400" dirty="0" err="1">
                <a:cs typeface="Gill Sans MT"/>
              </a:rPr>
              <a:t>Sams</a:t>
            </a:r>
            <a:r>
              <a:rPr lang="en-IE" sz="2400" dirty="0">
                <a:cs typeface="Gill Sans MT"/>
              </a:rPr>
              <a:t> Teach Yourself SAP in 24 Hours. Kindle Edition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 err="1">
                <a:cs typeface="Gill Sans MT"/>
              </a:rPr>
              <a:t>Mazzullo</a:t>
            </a:r>
            <a:r>
              <a:rPr lang="en-IE" sz="2400" dirty="0">
                <a:cs typeface="Gill Sans MT"/>
              </a:rPr>
              <a:t>, J., Wheatley, P.(2009) SAP R/3 for Everyone: Step-by-Step Instructions, Practical Advice and Other Tips and Tricks for Working with SAP. Kindle Edition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B. Carter, G. Brooks, F. Catalano, B. E Smith , (2007) Digital Marketing for Dummies, Publisher: John Wiley &amp; Sons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E" sz="2400" dirty="0">
                <a:cs typeface="Gill Sans MT"/>
              </a:rPr>
              <a:t>J. </a:t>
            </a:r>
            <a:r>
              <a:rPr lang="en-IE" sz="2400" dirty="0" err="1">
                <a:cs typeface="Gill Sans MT"/>
              </a:rPr>
              <a:t>Stittle</a:t>
            </a:r>
            <a:r>
              <a:rPr lang="en-IE" sz="2400" dirty="0">
                <a:cs typeface="Gill Sans MT"/>
              </a:rPr>
              <a:t>, R. Wearing, (2008), Financial Accounting, Publisher: SAGE Publications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E" sz="2400" dirty="0">
              <a:cs typeface="Gill Sans MT"/>
            </a:endParaRPr>
          </a:p>
          <a:p>
            <a:endParaRPr lang="en-IE" dirty="0"/>
          </a:p>
        </p:txBody>
      </p:sp>
      <p:pic>
        <p:nvPicPr>
          <p:cNvPr id="1026" name="Picture 2" descr="Image result for books png">
            <a:extLst>
              <a:ext uri="{FF2B5EF4-FFF2-40B4-BE49-F238E27FC236}">
                <a16:creationId xmlns:a16="http://schemas.microsoft.com/office/drawing/2014/main" id="{22CEFEDE-5903-4682-9ACD-6577938D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861" y="4365920"/>
            <a:ext cx="1937982" cy="237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588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387</TotalTime>
  <Words>1806</Words>
  <Application>Microsoft Office PowerPoint</Application>
  <PresentationFormat>Widescreen</PresentationFormat>
  <Paragraphs>204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Gallery</vt:lpstr>
      <vt:lpstr>Software application for business</vt:lpstr>
      <vt:lpstr>Aims</vt:lpstr>
      <vt:lpstr>Learning outcomes</vt:lpstr>
      <vt:lpstr>Syllabus – part 1</vt:lpstr>
      <vt:lpstr>Syllabus – part 11</vt:lpstr>
      <vt:lpstr>Syllabus – part 111</vt:lpstr>
      <vt:lpstr>Syllabus – part 1V</vt:lpstr>
      <vt:lpstr>Syllabus – part V</vt:lpstr>
      <vt:lpstr>Reading Material</vt:lpstr>
      <vt:lpstr>Assessment</vt:lpstr>
      <vt:lpstr>70% Group Project</vt:lpstr>
      <vt:lpstr>20% Report</vt:lpstr>
      <vt:lpstr>10% Scrum sessions</vt:lpstr>
      <vt:lpstr>Group work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Josephine Andrews</dc:creator>
  <cp:lastModifiedBy>Philip Turner</cp:lastModifiedBy>
  <cp:revision>37</cp:revision>
  <dcterms:created xsi:type="dcterms:W3CDTF">2017-09-05T15:03:09Z</dcterms:created>
  <dcterms:modified xsi:type="dcterms:W3CDTF">2018-01-27T16:38:04Z</dcterms:modified>
</cp:coreProperties>
</file>