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" name=""/>
          <p:cNvSpPr txBox="1"/>
          <p:nvPr/>
        </p:nvSpPr>
        <p:spPr>
          <a:xfrm>
            <a:off x="747720" y="3133800"/>
            <a:ext cx="380736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Arial"/>
              </a:rPr>
              <a:t>Marp</a:t>
            </a:r>
            <a:r>
              <a:rPr b="0" lang="zh-CN" sz="3480" spc="-1" strike="noStrike">
                <a:solidFill>
                  <a:srgbClr val="224466"/>
                </a:solidFill>
                <a:latin typeface="Arial"/>
              </a:rPr>
              <a:t>の素晴らしさ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775600" y="636552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47" name=""/>
          <p:cNvSpPr txBox="1"/>
          <p:nvPr/>
        </p:nvSpPr>
        <p:spPr>
          <a:xfrm>
            <a:off x="747720" y="2665800"/>
            <a:ext cx="625860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シンプルな</a:t>
            </a:r>
            <a:r>
              <a:rPr b="1" lang="en-US" sz="2830" spc="-1" strike="noStrike">
                <a:solidFill>
                  <a:srgbClr val="1f2328"/>
                </a:solidFill>
                <a:latin typeface="Arial"/>
              </a:rPr>
              <a:t>Markdown</a:t>
            </a:r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でスライド作成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49" name=""/>
          <p:cNvSpPr txBox="1"/>
          <p:nvPr/>
        </p:nvSpPr>
        <p:spPr>
          <a:xfrm>
            <a:off x="1300320" y="3398040"/>
            <a:ext cx="193176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覚えやすい記法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3884040"/>
            <a:ext cx="303516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テキストエディタで完結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775600" y="636552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2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1047600" y="3495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1304640" y="3390840"/>
            <a:ext cx="1172160" cy="362160"/>
          </a:xfrm>
          <a:custGeom>
            <a:avLst/>
            <a:gdLst/>
            <a:ahLst/>
            <a:rect l="0" t="0" r="r" b="b"/>
            <a:pathLst>
              <a:path w="3256" h="1006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9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097" y="0"/>
                </a:lnTo>
                <a:cubicBezTo>
                  <a:pt x="3107" y="0"/>
                  <a:pt x="3118" y="1"/>
                  <a:pt x="3128" y="3"/>
                </a:cubicBezTo>
                <a:cubicBezTo>
                  <a:pt x="3138" y="5"/>
                  <a:pt x="3148" y="8"/>
                  <a:pt x="3158" y="12"/>
                </a:cubicBezTo>
                <a:cubicBezTo>
                  <a:pt x="3167" y="16"/>
                  <a:pt x="3176" y="21"/>
                  <a:pt x="3185" y="26"/>
                </a:cubicBezTo>
                <a:cubicBezTo>
                  <a:pt x="3194" y="32"/>
                  <a:pt x="3202" y="39"/>
                  <a:pt x="3209" y="46"/>
                </a:cubicBezTo>
                <a:cubicBezTo>
                  <a:pt x="3217" y="54"/>
                  <a:pt x="3223" y="62"/>
                  <a:pt x="3229" y="70"/>
                </a:cubicBezTo>
                <a:cubicBezTo>
                  <a:pt x="3235" y="79"/>
                  <a:pt x="3240" y="88"/>
                  <a:pt x="3244" y="98"/>
                </a:cubicBezTo>
                <a:cubicBezTo>
                  <a:pt x="3248" y="107"/>
                  <a:pt x="3251" y="117"/>
                  <a:pt x="3253" y="127"/>
                </a:cubicBezTo>
                <a:cubicBezTo>
                  <a:pt x="3255" y="139"/>
                  <a:pt x="3256" y="149"/>
                  <a:pt x="3256" y="159"/>
                </a:cubicBezTo>
                <a:lnTo>
                  <a:pt x="3256" y="847"/>
                </a:lnTo>
                <a:cubicBezTo>
                  <a:pt x="3256" y="858"/>
                  <a:pt x="3255" y="868"/>
                  <a:pt x="3253" y="878"/>
                </a:cubicBezTo>
                <a:cubicBezTo>
                  <a:pt x="3251" y="889"/>
                  <a:pt x="3248" y="898"/>
                  <a:pt x="3244" y="908"/>
                </a:cubicBezTo>
                <a:cubicBezTo>
                  <a:pt x="3240" y="918"/>
                  <a:pt x="3235" y="927"/>
                  <a:pt x="3229" y="936"/>
                </a:cubicBezTo>
                <a:cubicBezTo>
                  <a:pt x="3223" y="944"/>
                  <a:pt x="3217" y="952"/>
                  <a:pt x="3209" y="960"/>
                </a:cubicBezTo>
                <a:cubicBezTo>
                  <a:pt x="3202" y="967"/>
                  <a:pt x="3194" y="974"/>
                  <a:pt x="3185" y="979"/>
                </a:cubicBezTo>
                <a:cubicBezTo>
                  <a:pt x="3176" y="985"/>
                  <a:pt x="3167" y="990"/>
                  <a:pt x="3158" y="994"/>
                </a:cubicBezTo>
                <a:cubicBezTo>
                  <a:pt x="3148" y="998"/>
                  <a:pt x="3138" y="1001"/>
                  <a:pt x="3128" y="1003"/>
                </a:cubicBezTo>
                <a:cubicBezTo>
                  <a:pt x="3118" y="1005"/>
                  <a:pt x="3107" y="1006"/>
                  <a:pt x="3097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</p:sp>
      <p:sp>
        <p:nvSpPr>
          <p:cNvPr id="57" name=""/>
          <p:cNvSpPr txBox="1"/>
          <p:nvPr/>
        </p:nvSpPr>
        <p:spPr>
          <a:xfrm>
            <a:off x="747720" y="2656440"/>
            <a:ext cx="467640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豊富なテーマとカスタマイズ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93920" y="3425400"/>
            <a:ext cx="7077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default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2619360" y="3390840"/>
            <a:ext cx="752760" cy="362160"/>
          </a:xfrm>
          <a:custGeom>
            <a:avLst/>
            <a:gdLst/>
            <a:ahLst/>
            <a:rect l="0" t="0" r="r" b="b"/>
            <a:pathLst>
              <a:path w="2091" h="1006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9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1932" y="0"/>
                </a:lnTo>
                <a:cubicBezTo>
                  <a:pt x="1942" y="0"/>
                  <a:pt x="1953" y="1"/>
                  <a:pt x="1963" y="3"/>
                </a:cubicBezTo>
                <a:cubicBezTo>
                  <a:pt x="1973" y="5"/>
                  <a:pt x="1983" y="8"/>
                  <a:pt x="1993" y="12"/>
                </a:cubicBezTo>
                <a:cubicBezTo>
                  <a:pt x="2002" y="16"/>
                  <a:pt x="2012" y="21"/>
                  <a:pt x="2020" y="26"/>
                </a:cubicBezTo>
                <a:cubicBezTo>
                  <a:pt x="2029" y="32"/>
                  <a:pt x="2037" y="39"/>
                  <a:pt x="2044" y="46"/>
                </a:cubicBezTo>
                <a:cubicBezTo>
                  <a:pt x="2052" y="54"/>
                  <a:pt x="2058" y="62"/>
                  <a:pt x="2064" y="70"/>
                </a:cubicBezTo>
                <a:cubicBezTo>
                  <a:pt x="2070" y="79"/>
                  <a:pt x="2075" y="88"/>
                  <a:pt x="2079" y="98"/>
                </a:cubicBezTo>
                <a:cubicBezTo>
                  <a:pt x="2083" y="107"/>
                  <a:pt x="2086" y="117"/>
                  <a:pt x="2088" y="127"/>
                </a:cubicBezTo>
                <a:cubicBezTo>
                  <a:pt x="2090" y="139"/>
                  <a:pt x="2091" y="149"/>
                  <a:pt x="2091" y="159"/>
                </a:cubicBezTo>
                <a:lnTo>
                  <a:pt x="2091" y="847"/>
                </a:lnTo>
                <a:cubicBezTo>
                  <a:pt x="2091" y="858"/>
                  <a:pt x="2090" y="868"/>
                  <a:pt x="2088" y="878"/>
                </a:cubicBezTo>
                <a:cubicBezTo>
                  <a:pt x="2086" y="889"/>
                  <a:pt x="2083" y="898"/>
                  <a:pt x="2079" y="908"/>
                </a:cubicBezTo>
                <a:cubicBezTo>
                  <a:pt x="2075" y="918"/>
                  <a:pt x="2070" y="927"/>
                  <a:pt x="2064" y="936"/>
                </a:cubicBezTo>
                <a:cubicBezTo>
                  <a:pt x="2058" y="944"/>
                  <a:pt x="2052" y="952"/>
                  <a:pt x="2044" y="960"/>
                </a:cubicBezTo>
                <a:cubicBezTo>
                  <a:pt x="2037" y="967"/>
                  <a:pt x="2029" y="974"/>
                  <a:pt x="2020" y="979"/>
                </a:cubicBezTo>
                <a:cubicBezTo>
                  <a:pt x="2012" y="985"/>
                  <a:pt x="2002" y="990"/>
                  <a:pt x="1993" y="994"/>
                </a:cubicBezTo>
                <a:cubicBezTo>
                  <a:pt x="1983" y="998"/>
                  <a:pt x="1973" y="1001"/>
                  <a:pt x="1963" y="1003"/>
                </a:cubicBezTo>
                <a:cubicBezTo>
                  <a:pt x="1953" y="1005"/>
                  <a:pt x="1942" y="1006"/>
                  <a:pt x="1932" y="1006"/>
                </a:cubicBezTo>
                <a:lnTo>
                  <a:pt x="159" y="1006"/>
                </a:lnTo>
                <a:cubicBezTo>
                  <a:pt x="149" y="1006"/>
                  <a:pt x="139" y="1005"/>
                  <a:pt x="128" y="1003"/>
                </a:cubicBezTo>
                <a:cubicBezTo>
                  <a:pt x="118" y="1001"/>
                  <a:pt x="108" y="998"/>
                  <a:pt x="99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</p:sp>
      <p:sp>
        <p:nvSpPr>
          <p:cNvPr id="60" name=""/>
          <p:cNvSpPr txBox="1"/>
          <p:nvPr/>
        </p:nvSpPr>
        <p:spPr>
          <a:xfrm>
            <a:off x="2473920" y="338868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, 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713680" y="3425400"/>
            <a:ext cx="4456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gaia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3514680" y="3390840"/>
            <a:ext cx="1171800" cy="362160"/>
          </a:xfrm>
          <a:custGeom>
            <a:avLst/>
            <a:gdLst/>
            <a:ahLst/>
            <a:rect l="0" t="0" r="r" b="b"/>
            <a:pathLst>
              <a:path w="3255" h="1006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9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096" y="0"/>
                </a:lnTo>
                <a:cubicBezTo>
                  <a:pt x="3107" y="0"/>
                  <a:pt x="3117" y="1"/>
                  <a:pt x="3127" y="3"/>
                </a:cubicBezTo>
                <a:cubicBezTo>
                  <a:pt x="3137" y="5"/>
                  <a:pt x="3147" y="8"/>
                  <a:pt x="3157" y="12"/>
                </a:cubicBezTo>
                <a:cubicBezTo>
                  <a:pt x="3167" y="16"/>
                  <a:pt x="3176" y="21"/>
                  <a:pt x="3184" y="26"/>
                </a:cubicBezTo>
                <a:cubicBezTo>
                  <a:pt x="3193" y="32"/>
                  <a:pt x="3201" y="39"/>
                  <a:pt x="3209" y="46"/>
                </a:cubicBezTo>
                <a:cubicBezTo>
                  <a:pt x="3216" y="54"/>
                  <a:pt x="3222" y="62"/>
                  <a:pt x="3228" y="70"/>
                </a:cubicBezTo>
                <a:cubicBezTo>
                  <a:pt x="3234" y="79"/>
                  <a:pt x="3239" y="88"/>
                  <a:pt x="3243" y="98"/>
                </a:cubicBezTo>
                <a:cubicBezTo>
                  <a:pt x="3247" y="107"/>
                  <a:pt x="3250" y="117"/>
                  <a:pt x="3252" y="127"/>
                </a:cubicBezTo>
                <a:cubicBezTo>
                  <a:pt x="3254" y="139"/>
                  <a:pt x="3255" y="149"/>
                  <a:pt x="3255" y="159"/>
                </a:cubicBezTo>
                <a:lnTo>
                  <a:pt x="3255" y="847"/>
                </a:lnTo>
                <a:cubicBezTo>
                  <a:pt x="3255" y="858"/>
                  <a:pt x="3254" y="868"/>
                  <a:pt x="3252" y="878"/>
                </a:cubicBezTo>
                <a:cubicBezTo>
                  <a:pt x="3250" y="889"/>
                  <a:pt x="3247" y="898"/>
                  <a:pt x="3243" y="908"/>
                </a:cubicBezTo>
                <a:cubicBezTo>
                  <a:pt x="3239" y="918"/>
                  <a:pt x="3234" y="927"/>
                  <a:pt x="3228" y="936"/>
                </a:cubicBezTo>
                <a:cubicBezTo>
                  <a:pt x="3222" y="944"/>
                  <a:pt x="3216" y="952"/>
                  <a:pt x="3209" y="960"/>
                </a:cubicBezTo>
                <a:cubicBezTo>
                  <a:pt x="3201" y="967"/>
                  <a:pt x="3193" y="974"/>
                  <a:pt x="3184" y="979"/>
                </a:cubicBezTo>
                <a:cubicBezTo>
                  <a:pt x="3176" y="985"/>
                  <a:pt x="3167" y="990"/>
                  <a:pt x="3157" y="994"/>
                </a:cubicBezTo>
                <a:cubicBezTo>
                  <a:pt x="3147" y="998"/>
                  <a:pt x="3137" y="1001"/>
                  <a:pt x="3127" y="1003"/>
                </a:cubicBezTo>
                <a:cubicBezTo>
                  <a:pt x="3117" y="1005"/>
                  <a:pt x="3107" y="1006"/>
                  <a:pt x="3096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3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</p:sp>
      <p:sp>
        <p:nvSpPr>
          <p:cNvPr id="63" name=""/>
          <p:cNvSpPr txBox="1"/>
          <p:nvPr/>
        </p:nvSpPr>
        <p:spPr>
          <a:xfrm>
            <a:off x="3371040" y="3388680"/>
            <a:ext cx="275760" cy="3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, 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3610800" y="3425400"/>
            <a:ext cx="8373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uncover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66" name=""/>
          <p:cNvSpPr txBox="1"/>
          <p:nvPr/>
        </p:nvSpPr>
        <p:spPr>
          <a:xfrm>
            <a:off x="4690800" y="3388680"/>
            <a:ext cx="70488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 </a:t>
            </a:r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など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3893400"/>
            <a:ext cx="394092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CSS</a:t>
            </a:r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で自由にスタイル変更可能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75600" y="636552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3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" name=""/>
          <p:cNvSpPr/>
          <p:nvPr/>
        </p:nvSpPr>
        <p:spPr>
          <a:xfrm>
            <a:off x="757080" y="3081240"/>
            <a:ext cx="10687320" cy="1400400"/>
          </a:xfrm>
          <a:custGeom>
            <a:avLst/>
            <a:gdLst/>
            <a:ahLst/>
            <a:rect l="0" t="0" r="r" b="b"/>
            <a:pathLst>
              <a:path w="29687" h="3890">
                <a:moveTo>
                  <a:pt x="0" y="374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3745"/>
                </a:lnTo>
                <a:cubicBezTo>
                  <a:pt x="29687" y="3754"/>
                  <a:pt x="29686" y="3764"/>
                  <a:pt x="29684" y="3773"/>
                </a:cubicBezTo>
                <a:cubicBezTo>
                  <a:pt x="29683" y="3782"/>
                  <a:pt x="29680" y="3791"/>
                  <a:pt x="29676" y="3800"/>
                </a:cubicBezTo>
                <a:cubicBezTo>
                  <a:pt x="29672" y="3809"/>
                  <a:pt x="29668" y="3818"/>
                  <a:pt x="29663" y="3825"/>
                </a:cubicBezTo>
                <a:cubicBezTo>
                  <a:pt x="29657" y="3833"/>
                  <a:pt x="29651" y="3841"/>
                  <a:pt x="29645" y="3848"/>
                </a:cubicBezTo>
                <a:cubicBezTo>
                  <a:pt x="29638" y="3854"/>
                  <a:pt x="29630" y="3860"/>
                  <a:pt x="29623" y="3866"/>
                </a:cubicBezTo>
                <a:cubicBezTo>
                  <a:pt x="29615" y="3871"/>
                  <a:pt x="29606" y="3875"/>
                  <a:pt x="29597" y="3879"/>
                </a:cubicBezTo>
                <a:cubicBezTo>
                  <a:pt x="29589" y="3883"/>
                  <a:pt x="29579" y="3885"/>
                  <a:pt x="29570" y="3887"/>
                </a:cubicBezTo>
                <a:cubicBezTo>
                  <a:pt x="29561" y="3889"/>
                  <a:pt x="29551" y="3890"/>
                  <a:pt x="29542" y="3890"/>
                </a:cubicBezTo>
                <a:lnTo>
                  <a:pt x="145" y="3890"/>
                </a:lnTo>
                <a:cubicBezTo>
                  <a:pt x="136" y="3890"/>
                  <a:pt x="126" y="3889"/>
                  <a:pt x="117" y="3887"/>
                </a:cubicBezTo>
                <a:cubicBezTo>
                  <a:pt x="108" y="3885"/>
                  <a:pt x="99" y="3883"/>
                  <a:pt x="90" y="3879"/>
                </a:cubicBezTo>
                <a:cubicBezTo>
                  <a:pt x="81" y="3875"/>
                  <a:pt x="73" y="3871"/>
                  <a:pt x="65" y="3866"/>
                </a:cubicBezTo>
                <a:cubicBezTo>
                  <a:pt x="57" y="3860"/>
                  <a:pt x="49" y="3854"/>
                  <a:pt x="43" y="3848"/>
                </a:cubicBezTo>
                <a:cubicBezTo>
                  <a:pt x="36" y="3841"/>
                  <a:pt x="30" y="3833"/>
                  <a:pt x="24" y="3825"/>
                </a:cubicBezTo>
                <a:cubicBezTo>
                  <a:pt x="19" y="3818"/>
                  <a:pt x="15" y="3809"/>
                  <a:pt x="11" y="3800"/>
                </a:cubicBezTo>
                <a:cubicBezTo>
                  <a:pt x="7" y="3791"/>
                  <a:pt x="5" y="3782"/>
                  <a:pt x="3" y="3773"/>
                </a:cubicBezTo>
                <a:cubicBezTo>
                  <a:pt x="1" y="3764"/>
                  <a:pt x="0" y="3754"/>
                  <a:pt x="0" y="374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</p:sp>
      <p:sp>
        <p:nvSpPr>
          <p:cNvPr id="73" name=""/>
          <p:cNvSpPr/>
          <p:nvPr/>
        </p:nvSpPr>
        <p:spPr>
          <a:xfrm>
            <a:off x="757080" y="3081240"/>
            <a:ext cx="10687320" cy="1400400"/>
          </a:xfrm>
          <a:custGeom>
            <a:avLst/>
            <a:gdLst/>
            <a:ahLst/>
            <a:rect l="0" t="0" r="r" b="b"/>
            <a:pathLst>
              <a:path w="29687" h="3890">
                <a:moveTo>
                  <a:pt x="0" y="374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3745"/>
                </a:lnTo>
                <a:cubicBezTo>
                  <a:pt x="29687" y="3754"/>
                  <a:pt x="29686" y="3764"/>
                  <a:pt x="29684" y="3773"/>
                </a:cubicBezTo>
                <a:cubicBezTo>
                  <a:pt x="29683" y="3782"/>
                  <a:pt x="29680" y="3791"/>
                  <a:pt x="29676" y="3800"/>
                </a:cubicBezTo>
                <a:cubicBezTo>
                  <a:pt x="29672" y="3809"/>
                  <a:pt x="29668" y="3818"/>
                  <a:pt x="29663" y="3825"/>
                </a:cubicBezTo>
                <a:cubicBezTo>
                  <a:pt x="29657" y="3833"/>
                  <a:pt x="29651" y="3841"/>
                  <a:pt x="29645" y="3848"/>
                </a:cubicBezTo>
                <a:cubicBezTo>
                  <a:pt x="29638" y="3854"/>
                  <a:pt x="29630" y="3860"/>
                  <a:pt x="29623" y="3866"/>
                </a:cubicBezTo>
                <a:cubicBezTo>
                  <a:pt x="29615" y="3871"/>
                  <a:pt x="29606" y="3875"/>
                  <a:pt x="29597" y="3879"/>
                </a:cubicBezTo>
                <a:cubicBezTo>
                  <a:pt x="29589" y="3883"/>
                  <a:pt x="29579" y="3885"/>
                  <a:pt x="29570" y="3887"/>
                </a:cubicBezTo>
                <a:cubicBezTo>
                  <a:pt x="29561" y="3889"/>
                  <a:pt x="29551" y="3890"/>
                  <a:pt x="29542" y="3890"/>
                </a:cubicBezTo>
                <a:lnTo>
                  <a:pt x="145" y="3890"/>
                </a:lnTo>
                <a:cubicBezTo>
                  <a:pt x="136" y="3890"/>
                  <a:pt x="126" y="3889"/>
                  <a:pt x="117" y="3887"/>
                </a:cubicBezTo>
                <a:cubicBezTo>
                  <a:pt x="108" y="3885"/>
                  <a:pt x="99" y="3883"/>
                  <a:pt x="90" y="3879"/>
                </a:cubicBezTo>
                <a:cubicBezTo>
                  <a:pt x="81" y="3875"/>
                  <a:pt x="73" y="3871"/>
                  <a:pt x="65" y="3866"/>
                </a:cubicBezTo>
                <a:cubicBezTo>
                  <a:pt x="57" y="3860"/>
                  <a:pt x="49" y="3854"/>
                  <a:pt x="43" y="3848"/>
                </a:cubicBezTo>
                <a:cubicBezTo>
                  <a:pt x="36" y="3841"/>
                  <a:pt x="30" y="3833"/>
                  <a:pt x="24" y="3825"/>
                </a:cubicBezTo>
                <a:cubicBezTo>
                  <a:pt x="19" y="3818"/>
                  <a:pt x="15" y="3809"/>
                  <a:pt x="11" y="3800"/>
                </a:cubicBezTo>
                <a:cubicBezTo>
                  <a:pt x="7" y="3791"/>
                  <a:pt x="5" y="3782"/>
                  <a:pt x="3" y="3773"/>
                </a:cubicBezTo>
                <a:cubicBezTo>
                  <a:pt x="1" y="3764"/>
                  <a:pt x="0" y="3754"/>
                  <a:pt x="0" y="374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74" name=""/>
          <p:cNvSpPr txBox="1"/>
          <p:nvPr/>
        </p:nvSpPr>
        <p:spPr>
          <a:xfrm>
            <a:off x="747720" y="2408760"/>
            <a:ext cx="43167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コードブロックのサポート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914400" y="3225960"/>
            <a:ext cx="222120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cf222e"/>
                </a:solidFill>
                <a:latin typeface="Arial"/>
              </a:rPr>
              <a:t>function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6639ba"/>
                </a:solidFill>
                <a:latin typeface="Arial"/>
              </a:rPr>
              <a:t>helloMarp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() {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14400" y="3492720"/>
            <a:ext cx="297720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  </a:t>
            </a:r>
            <a:r>
              <a:rPr b="0" lang="en-US" sz="1850" spc="-1" strike="noStrike">
                <a:solidFill>
                  <a:srgbClr val="0550ae"/>
                </a:solidFill>
                <a:latin typeface="Arial"/>
              </a:rPr>
              <a:t>console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.</a:t>
            </a:r>
            <a:r>
              <a:rPr b="0" lang="en-US" sz="1850" spc="-1" strike="noStrike">
                <a:solidFill>
                  <a:srgbClr val="6639ba"/>
                </a:solidFill>
                <a:latin typeface="Arial"/>
              </a:rPr>
              <a:t>log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(</a:t>
            </a:r>
            <a:r>
              <a:rPr b="0" lang="en-US" sz="1850" spc="-1" strike="noStrike">
                <a:solidFill>
                  <a:srgbClr val="0a3069"/>
                </a:solidFill>
                <a:latin typeface="Arial"/>
              </a:rPr>
              <a:t>"Hello, Marp!"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);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14400" y="3768840"/>
            <a:ext cx="2343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}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914400" y="4035600"/>
            <a:ext cx="125352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6639ba"/>
                </a:solidFill>
                <a:latin typeface="Arial"/>
              </a:rPr>
              <a:t>helloMarp</a:t>
            </a:r>
            <a:r>
              <a:rPr b="0" lang="en-US" sz="1850" spc="-1" strike="noStrike">
                <a:solidFill>
                  <a:srgbClr val="1f2328"/>
                </a:solidFill>
                <a:latin typeface="Arial"/>
              </a:rPr>
              <a:t>();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775600" y="636552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4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4" name=""/>
          <p:cNvSpPr txBox="1"/>
          <p:nvPr/>
        </p:nvSpPr>
        <p:spPr>
          <a:xfrm>
            <a:off x="747720" y="2665800"/>
            <a:ext cx="509328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f2328"/>
                </a:solidFill>
                <a:latin typeface="Arial"/>
              </a:rPr>
              <a:t>PDF/PPTX/HTML</a:t>
            </a:r>
            <a:r>
              <a:rPr b="0" lang="zh-CN" sz="2830" spc="-1" strike="noStrike">
                <a:solidFill>
                  <a:srgbClr val="1f2328"/>
                </a:solidFill>
                <a:latin typeface="Arial"/>
              </a:rPr>
              <a:t>エクスポート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</p:sp>
      <p:sp>
        <p:nvSpPr>
          <p:cNvPr id="86" name=""/>
          <p:cNvSpPr txBox="1"/>
          <p:nvPr/>
        </p:nvSpPr>
        <p:spPr>
          <a:xfrm>
            <a:off x="1300320" y="3398040"/>
            <a:ext cx="285264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Arial"/>
              </a:rPr>
              <a:t>Marp CLI</a:t>
            </a:r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で簡単に変換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3884040"/>
            <a:ext cx="4414320" cy="32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170" spc="-1" strike="noStrike">
                <a:solidFill>
                  <a:srgbClr val="1f2328"/>
                </a:solidFill>
                <a:latin typeface="Arial"/>
              </a:rPr>
              <a:t>プレゼンテーション資料として活用</a:t>
            </a:r>
            <a:endParaRPr b="0" lang="en-US" sz="2170" spc="-1" strike="noStrike"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75600" y="636552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5</a:t>
            </a:r>
            <a:endParaRPr b="0" lang="en-US" sz="1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