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Sz cx="0" cy="0"/>
  <p:notesSz cx="0" cy="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
</Relationships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LibreOffice/25.2.3.2$Windows_X86_64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>LLM解説スライド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viewport">
    <vt:lpwstr>width=device-width, initial-scale=1.0</vt:lpwstr>
  </property>
</Properties>
</file>