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Sz cx="0" cy="0"/>
  <p:notesSz cx="0" cy="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
</Relationships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LibreOffice/25.2.3.2$Windows_X86_64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ja-JP</dc:language>
  <cp:lastModifiedBy/>
  <cp:revision>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