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33"/>
  </p:notesMasterIdLst>
  <p:sldIdLst>
    <p:sldId id="279" r:id="rId2"/>
    <p:sldId id="321" r:id="rId3"/>
    <p:sldId id="322" r:id="rId4"/>
    <p:sldId id="297" r:id="rId5"/>
    <p:sldId id="257" r:id="rId6"/>
    <p:sldId id="262" r:id="rId7"/>
    <p:sldId id="261" r:id="rId8"/>
    <p:sldId id="296" r:id="rId9"/>
    <p:sldId id="295" r:id="rId10"/>
    <p:sldId id="263" r:id="rId11"/>
    <p:sldId id="264" r:id="rId12"/>
    <p:sldId id="265" r:id="rId13"/>
    <p:sldId id="266" r:id="rId14"/>
    <p:sldId id="299" r:id="rId15"/>
    <p:sldId id="267" r:id="rId16"/>
    <p:sldId id="268" r:id="rId17"/>
    <p:sldId id="269" r:id="rId18"/>
    <p:sldId id="300" r:id="rId19"/>
    <p:sldId id="301" r:id="rId20"/>
    <p:sldId id="291" r:id="rId21"/>
    <p:sldId id="323" r:id="rId22"/>
    <p:sldId id="324" r:id="rId23"/>
    <p:sldId id="316" r:id="rId24"/>
    <p:sldId id="290" r:id="rId25"/>
    <p:sldId id="304" r:id="rId26"/>
    <p:sldId id="317" r:id="rId27"/>
    <p:sldId id="325" r:id="rId28"/>
    <p:sldId id="303" r:id="rId29"/>
    <p:sldId id="310" r:id="rId30"/>
    <p:sldId id="326"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87" autoAdjust="0"/>
    <p:restoredTop sz="73740" autoAdjust="0"/>
  </p:normalViewPr>
  <p:slideViewPr>
    <p:cSldViewPr snapToGrid="0">
      <p:cViewPr varScale="1">
        <p:scale>
          <a:sx n="84" d="100"/>
          <a:sy n="84" d="100"/>
        </p:scale>
        <p:origin x="1038"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3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Ng" userId="1b164354655b78e4" providerId="LiveId" clId="{D2C9FA71-CE6C-4E2F-9FBD-FB1163E4BF8F}"/>
    <pc:docChg chg="undo custSel addSld delSld modSld sldOrd">
      <pc:chgData name="Philip Ng" userId="1b164354655b78e4" providerId="LiveId" clId="{D2C9FA71-CE6C-4E2F-9FBD-FB1163E4BF8F}" dt="2024-10-14T09:20:40.313" v="8619" actId="255"/>
      <pc:docMkLst>
        <pc:docMk/>
      </pc:docMkLst>
      <pc:sldChg chg="modNotesTx">
        <pc:chgData name="Philip Ng" userId="1b164354655b78e4" providerId="LiveId" clId="{D2C9FA71-CE6C-4E2F-9FBD-FB1163E4BF8F}" dt="2024-10-11T09:20:33.488" v="7962" actId="20577"/>
        <pc:sldMkLst>
          <pc:docMk/>
          <pc:sldMk cId="2369575550" sldId="257"/>
        </pc:sldMkLst>
      </pc:sldChg>
      <pc:sldChg chg="del">
        <pc:chgData name="Philip Ng" userId="1b164354655b78e4" providerId="LiveId" clId="{D2C9FA71-CE6C-4E2F-9FBD-FB1163E4BF8F}" dt="2024-10-08T11:38:11.461" v="753" actId="47"/>
        <pc:sldMkLst>
          <pc:docMk/>
          <pc:sldMk cId="107999696" sldId="259"/>
        </pc:sldMkLst>
      </pc:sldChg>
      <pc:sldChg chg="del">
        <pc:chgData name="Philip Ng" userId="1b164354655b78e4" providerId="LiveId" clId="{D2C9FA71-CE6C-4E2F-9FBD-FB1163E4BF8F}" dt="2024-10-08T14:33:41.987" v="2482" actId="47"/>
        <pc:sldMkLst>
          <pc:docMk/>
          <pc:sldMk cId="3547173190" sldId="260"/>
        </pc:sldMkLst>
      </pc:sldChg>
      <pc:sldChg chg="modSp mod modNotesTx">
        <pc:chgData name="Philip Ng" userId="1b164354655b78e4" providerId="LiveId" clId="{D2C9FA71-CE6C-4E2F-9FBD-FB1163E4BF8F}" dt="2024-10-11T09:21:06.425" v="7966" actId="20577"/>
        <pc:sldMkLst>
          <pc:docMk/>
          <pc:sldMk cId="776461644" sldId="261"/>
        </pc:sldMkLst>
        <pc:spChg chg="mod">
          <ac:chgData name="Philip Ng" userId="1b164354655b78e4" providerId="LiveId" clId="{D2C9FA71-CE6C-4E2F-9FBD-FB1163E4BF8F}" dt="2024-10-08T11:08:23.961" v="745" actId="1076"/>
          <ac:spMkLst>
            <pc:docMk/>
            <pc:sldMk cId="776461644" sldId="261"/>
            <ac:spMk id="2" creationId="{1E0F24C9-4838-503A-D7FF-40B4E2046BB5}"/>
          </ac:spMkLst>
        </pc:spChg>
        <pc:spChg chg="mod">
          <ac:chgData name="Philip Ng" userId="1b164354655b78e4" providerId="LiveId" clId="{D2C9FA71-CE6C-4E2F-9FBD-FB1163E4BF8F}" dt="2024-10-08T11:08:19.390" v="744" actId="1076"/>
          <ac:spMkLst>
            <pc:docMk/>
            <pc:sldMk cId="776461644" sldId="261"/>
            <ac:spMk id="3" creationId="{D221EDF7-5006-2160-D790-4BE95B150559}"/>
          </ac:spMkLst>
        </pc:spChg>
        <pc:spChg chg="mod">
          <ac:chgData name="Philip Ng" userId="1b164354655b78e4" providerId="LiveId" clId="{D2C9FA71-CE6C-4E2F-9FBD-FB1163E4BF8F}" dt="2024-10-08T11:09:31.609" v="751" actId="1076"/>
          <ac:spMkLst>
            <pc:docMk/>
            <pc:sldMk cId="776461644" sldId="261"/>
            <ac:spMk id="4" creationId="{0EB78FDD-BBBE-CD2C-DA75-86FB6D1F7E10}"/>
          </ac:spMkLst>
        </pc:spChg>
        <pc:spChg chg="mod">
          <ac:chgData name="Philip Ng" userId="1b164354655b78e4" providerId="LiveId" clId="{D2C9FA71-CE6C-4E2F-9FBD-FB1163E4BF8F}" dt="2024-10-08T11:09:24.411" v="750" actId="1076"/>
          <ac:spMkLst>
            <pc:docMk/>
            <pc:sldMk cId="776461644" sldId="261"/>
            <ac:spMk id="5" creationId="{92EA7C61-CD45-6ED7-0232-AD88B102EFD5}"/>
          </ac:spMkLst>
        </pc:spChg>
        <pc:spChg chg="mod">
          <ac:chgData name="Philip Ng" userId="1b164354655b78e4" providerId="LiveId" clId="{D2C9FA71-CE6C-4E2F-9FBD-FB1163E4BF8F}" dt="2024-10-08T11:09:18.099" v="749" actId="1076"/>
          <ac:spMkLst>
            <pc:docMk/>
            <pc:sldMk cId="776461644" sldId="261"/>
            <ac:spMk id="6" creationId="{15E31EFB-D877-6BCC-E230-496B0B63324B}"/>
          </ac:spMkLst>
        </pc:spChg>
        <pc:spChg chg="mod">
          <ac:chgData name="Philip Ng" userId="1b164354655b78e4" providerId="LiveId" clId="{D2C9FA71-CE6C-4E2F-9FBD-FB1163E4BF8F}" dt="2024-10-08T11:09:12.870" v="748" actId="1076"/>
          <ac:spMkLst>
            <pc:docMk/>
            <pc:sldMk cId="776461644" sldId="261"/>
            <ac:spMk id="7" creationId="{5879C170-C7AF-E746-6F30-FA3905711787}"/>
          </ac:spMkLst>
        </pc:spChg>
        <pc:spChg chg="mod">
          <ac:chgData name="Philip Ng" userId="1b164354655b78e4" providerId="LiveId" clId="{D2C9FA71-CE6C-4E2F-9FBD-FB1163E4BF8F}" dt="2024-10-08T11:08:56.655" v="747" actId="14100"/>
          <ac:spMkLst>
            <pc:docMk/>
            <pc:sldMk cId="776461644" sldId="261"/>
            <ac:spMk id="8" creationId="{AB176FB8-7071-8ABF-9B4B-3CDD926C452D}"/>
          </ac:spMkLst>
        </pc:spChg>
      </pc:sldChg>
      <pc:sldChg chg="modSp mod modNotesTx">
        <pc:chgData name="Philip Ng" userId="1b164354655b78e4" providerId="LiveId" clId="{D2C9FA71-CE6C-4E2F-9FBD-FB1163E4BF8F}" dt="2024-10-10T08:33:06.011" v="6060" actId="20577"/>
        <pc:sldMkLst>
          <pc:docMk/>
          <pc:sldMk cId="1509471573" sldId="262"/>
        </pc:sldMkLst>
        <pc:spChg chg="mod">
          <ac:chgData name="Philip Ng" userId="1b164354655b78e4" providerId="LiveId" clId="{D2C9FA71-CE6C-4E2F-9FBD-FB1163E4BF8F}" dt="2024-10-08T11:05:30.396" v="731" actId="1076"/>
          <ac:spMkLst>
            <pc:docMk/>
            <pc:sldMk cId="1509471573" sldId="262"/>
            <ac:spMk id="5" creationId="{52C287FF-C0CB-3D97-51E5-4F2DB76AD8D6}"/>
          </ac:spMkLst>
        </pc:spChg>
      </pc:sldChg>
      <pc:sldChg chg="modNotesTx">
        <pc:chgData name="Philip Ng" userId="1b164354655b78e4" providerId="LiveId" clId="{D2C9FA71-CE6C-4E2F-9FBD-FB1163E4BF8F}" dt="2024-10-11T09:24:27.495" v="8101" actId="20577"/>
        <pc:sldMkLst>
          <pc:docMk/>
          <pc:sldMk cId="3402923306" sldId="263"/>
        </pc:sldMkLst>
      </pc:sldChg>
      <pc:sldChg chg="modNotesTx">
        <pc:chgData name="Philip Ng" userId="1b164354655b78e4" providerId="LiveId" clId="{D2C9FA71-CE6C-4E2F-9FBD-FB1163E4BF8F}" dt="2024-10-11T09:25:41.631" v="8143" actId="20577"/>
        <pc:sldMkLst>
          <pc:docMk/>
          <pc:sldMk cId="2882899973" sldId="264"/>
        </pc:sldMkLst>
      </pc:sldChg>
      <pc:sldChg chg="modNotesTx">
        <pc:chgData name="Philip Ng" userId="1b164354655b78e4" providerId="LiveId" clId="{D2C9FA71-CE6C-4E2F-9FBD-FB1163E4BF8F}" dt="2024-10-10T08:31:05.620" v="6048" actId="20577"/>
        <pc:sldMkLst>
          <pc:docMk/>
          <pc:sldMk cId="3449697798" sldId="265"/>
        </pc:sldMkLst>
      </pc:sldChg>
      <pc:sldChg chg="addSp delSp modSp mod modNotesTx">
        <pc:chgData name="Philip Ng" userId="1b164354655b78e4" providerId="LiveId" clId="{D2C9FA71-CE6C-4E2F-9FBD-FB1163E4BF8F}" dt="2024-10-09T06:05:58.669" v="3827" actId="1076"/>
        <pc:sldMkLst>
          <pc:docMk/>
          <pc:sldMk cId="2620349991" sldId="266"/>
        </pc:sldMkLst>
        <pc:spChg chg="del">
          <ac:chgData name="Philip Ng" userId="1b164354655b78e4" providerId="LiveId" clId="{D2C9FA71-CE6C-4E2F-9FBD-FB1163E4BF8F}" dt="2024-10-09T06:05:27.501" v="3821" actId="478"/>
          <ac:spMkLst>
            <pc:docMk/>
            <pc:sldMk cId="2620349991" sldId="266"/>
            <ac:spMk id="2" creationId="{792E658A-50FB-B24E-AAC1-AA1EA4F3CF9D}"/>
          </ac:spMkLst>
        </pc:spChg>
        <pc:picChg chg="del">
          <ac:chgData name="Philip Ng" userId="1b164354655b78e4" providerId="LiveId" clId="{D2C9FA71-CE6C-4E2F-9FBD-FB1163E4BF8F}" dt="2024-10-09T06:05:31.125" v="3822" actId="478"/>
          <ac:picMkLst>
            <pc:docMk/>
            <pc:sldMk cId="2620349991" sldId="266"/>
            <ac:picMk id="3" creationId="{78F4EDDA-42B6-FF33-5A0B-4900BF90AE15}"/>
          </ac:picMkLst>
        </pc:picChg>
        <pc:picChg chg="add mod">
          <ac:chgData name="Philip Ng" userId="1b164354655b78e4" providerId="LiveId" clId="{D2C9FA71-CE6C-4E2F-9FBD-FB1163E4BF8F}" dt="2024-10-09T06:05:58.669" v="3827" actId="1076"/>
          <ac:picMkLst>
            <pc:docMk/>
            <pc:sldMk cId="2620349991" sldId="266"/>
            <ac:picMk id="5" creationId="{5261E83C-A631-AA89-B55B-C8AB0D062BDF}"/>
          </ac:picMkLst>
        </pc:picChg>
      </pc:sldChg>
      <pc:sldChg chg="addSp delSp modSp mod modNotesTx">
        <pc:chgData name="Philip Ng" userId="1b164354655b78e4" providerId="LiveId" clId="{D2C9FA71-CE6C-4E2F-9FBD-FB1163E4BF8F}" dt="2024-10-11T17:11:40.342" v="8500" actId="20577"/>
        <pc:sldMkLst>
          <pc:docMk/>
          <pc:sldMk cId="499407657" sldId="267"/>
        </pc:sldMkLst>
        <pc:spChg chg="mod">
          <ac:chgData name="Philip Ng" userId="1b164354655b78e4" providerId="LiveId" clId="{D2C9FA71-CE6C-4E2F-9FBD-FB1163E4BF8F}" dt="2024-10-09T14:42:44.113" v="4968" actId="14100"/>
          <ac:spMkLst>
            <pc:docMk/>
            <pc:sldMk cId="499407657" sldId="267"/>
            <ac:spMk id="4" creationId="{CB632B86-7B94-78FF-1A06-942B2223C2E3}"/>
          </ac:spMkLst>
        </pc:spChg>
        <pc:spChg chg="mod">
          <ac:chgData name="Philip Ng" userId="1b164354655b78e4" providerId="LiveId" clId="{D2C9FA71-CE6C-4E2F-9FBD-FB1163E4BF8F}" dt="2024-10-09T14:41:51.174" v="4925" actId="14100"/>
          <ac:spMkLst>
            <pc:docMk/>
            <pc:sldMk cId="499407657" sldId="267"/>
            <ac:spMk id="7" creationId="{4039380B-58D2-8C8E-DD43-9BEDAC62CEB0}"/>
          </ac:spMkLst>
        </pc:spChg>
        <pc:spChg chg="mod">
          <ac:chgData name="Philip Ng" userId="1b164354655b78e4" providerId="LiveId" clId="{D2C9FA71-CE6C-4E2F-9FBD-FB1163E4BF8F}" dt="2024-10-09T14:46:25.253" v="5003" actId="207"/>
          <ac:spMkLst>
            <pc:docMk/>
            <pc:sldMk cId="499407657" sldId="267"/>
            <ac:spMk id="8" creationId="{F322B457-0E7E-4F63-6CBF-489EB2668BDD}"/>
          </ac:spMkLst>
        </pc:spChg>
        <pc:spChg chg="mod">
          <ac:chgData name="Philip Ng" userId="1b164354655b78e4" providerId="LiveId" clId="{D2C9FA71-CE6C-4E2F-9FBD-FB1163E4BF8F}" dt="2024-10-09T14:42:20.869" v="4964" actId="14100"/>
          <ac:spMkLst>
            <pc:docMk/>
            <pc:sldMk cId="499407657" sldId="267"/>
            <ac:spMk id="13" creationId="{6351B7BF-E9A1-734A-4C26-439CC3AA329F}"/>
          </ac:spMkLst>
        </pc:spChg>
        <pc:spChg chg="mod">
          <ac:chgData name="Philip Ng" userId="1b164354655b78e4" providerId="LiveId" clId="{D2C9FA71-CE6C-4E2F-9FBD-FB1163E4BF8F}" dt="2024-10-09T14:50:05.144" v="5036" actId="1076"/>
          <ac:spMkLst>
            <pc:docMk/>
            <pc:sldMk cId="499407657" sldId="267"/>
            <ac:spMk id="19" creationId="{ABEB2597-8E71-2D36-1AD5-5C197E8C79BE}"/>
          </ac:spMkLst>
        </pc:spChg>
        <pc:spChg chg="mod">
          <ac:chgData name="Philip Ng" userId="1b164354655b78e4" providerId="LiveId" clId="{D2C9FA71-CE6C-4E2F-9FBD-FB1163E4BF8F}" dt="2024-10-09T14:51:44.391" v="5044" actId="1076"/>
          <ac:spMkLst>
            <pc:docMk/>
            <pc:sldMk cId="499407657" sldId="267"/>
            <ac:spMk id="20" creationId="{BC45EC8A-8A0C-C8A7-741F-C15BE7432F55}"/>
          </ac:spMkLst>
        </pc:spChg>
        <pc:spChg chg="add del mod">
          <ac:chgData name="Philip Ng" userId="1b164354655b78e4" providerId="LiveId" clId="{D2C9FA71-CE6C-4E2F-9FBD-FB1163E4BF8F}" dt="2024-10-09T14:46:42.107" v="5006" actId="478"/>
          <ac:spMkLst>
            <pc:docMk/>
            <pc:sldMk cId="499407657" sldId="267"/>
            <ac:spMk id="28" creationId="{EE242705-6F42-652A-843C-8E4ADABA5C0C}"/>
          </ac:spMkLst>
        </pc:spChg>
        <pc:spChg chg="add mod">
          <ac:chgData name="Philip Ng" userId="1b164354655b78e4" providerId="LiveId" clId="{D2C9FA71-CE6C-4E2F-9FBD-FB1163E4BF8F}" dt="2024-10-09T14:50:58.619" v="5039" actId="14100"/>
          <ac:spMkLst>
            <pc:docMk/>
            <pc:sldMk cId="499407657" sldId="267"/>
            <ac:spMk id="29" creationId="{6AE6C04C-EF1B-E52C-D59C-9B4001EEEA5E}"/>
          </ac:spMkLst>
        </pc:spChg>
        <pc:picChg chg="add del mod">
          <ac:chgData name="Philip Ng" userId="1b164354655b78e4" providerId="LiveId" clId="{D2C9FA71-CE6C-4E2F-9FBD-FB1163E4BF8F}" dt="2024-10-09T14:37:46.715" v="4901" actId="478"/>
          <ac:picMkLst>
            <pc:docMk/>
            <pc:sldMk cId="499407657" sldId="267"/>
            <ac:picMk id="3" creationId="{7ECFB699-3FF6-6819-B202-41EF854E85AD}"/>
          </ac:picMkLst>
        </pc:picChg>
        <pc:picChg chg="add del">
          <ac:chgData name="Philip Ng" userId="1b164354655b78e4" providerId="LiveId" clId="{D2C9FA71-CE6C-4E2F-9FBD-FB1163E4BF8F}" dt="2024-10-09T14:39:27.603" v="4906" actId="478"/>
          <ac:picMkLst>
            <pc:docMk/>
            <pc:sldMk cId="499407657" sldId="267"/>
            <ac:picMk id="5" creationId="{D6B12E65-CE4E-8199-5E29-E229D4834BA4}"/>
          </ac:picMkLst>
        </pc:picChg>
        <pc:picChg chg="add mod ord">
          <ac:chgData name="Philip Ng" userId="1b164354655b78e4" providerId="LiveId" clId="{D2C9FA71-CE6C-4E2F-9FBD-FB1163E4BF8F}" dt="2024-10-09T14:47:16.117" v="5014" actId="1076"/>
          <ac:picMkLst>
            <pc:docMk/>
            <pc:sldMk cId="499407657" sldId="267"/>
            <ac:picMk id="9" creationId="{D53A336E-4713-9110-601B-DF2450F6AC6E}"/>
          </ac:picMkLst>
        </pc:picChg>
        <pc:cxnChg chg="del mod">
          <ac:chgData name="Philip Ng" userId="1b164354655b78e4" providerId="LiveId" clId="{D2C9FA71-CE6C-4E2F-9FBD-FB1163E4BF8F}" dt="2024-10-09T14:49:30.243" v="5033" actId="478"/>
          <ac:cxnSpMkLst>
            <pc:docMk/>
            <pc:sldMk cId="499407657" sldId="267"/>
            <ac:cxnSpMk id="10" creationId="{7B318C7C-2363-C221-A299-8F1A410F4833}"/>
          </ac:cxnSpMkLst>
        </pc:cxnChg>
        <pc:cxnChg chg="add del mod">
          <ac:chgData name="Philip Ng" userId="1b164354655b78e4" providerId="LiveId" clId="{D2C9FA71-CE6C-4E2F-9FBD-FB1163E4BF8F}" dt="2024-10-09T14:44:33.355" v="4978" actId="478"/>
          <ac:cxnSpMkLst>
            <pc:docMk/>
            <pc:sldMk cId="499407657" sldId="267"/>
            <ac:cxnSpMk id="12" creationId="{588543E5-40DC-24A0-7333-BBBCFFEAB87B}"/>
          </ac:cxnSpMkLst>
        </pc:cxnChg>
        <pc:cxnChg chg="add del mod">
          <ac:chgData name="Philip Ng" userId="1b164354655b78e4" providerId="LiveId" clId="{D2C9FA71-CE6C-4E2F-9FBD-FB1163E4BF8F}" dt="2024-10-09T14:45:09.619" v="4985" actId="478"/>
          <ac:cxnSpMkLst>
            <pc:docMk/>
            <pc:sldMk cId="499407657" sldId="267"/>
            <ac:cxnSpMk id="24" creationId="{ECE38996-FD15-CA68-F3C6-49D3EB7C7892}"/>
          </ac:cxnSpMkLst>
        </pc:cxnChg>
      </pc:sldChg>
      <pc:sldChg chg="addSp delSp modSp mod modNotesTx">
        <pc:chgData name="Philip Ng" userId="1b164354655b78e4" providerId="LiveId" clId="{D2C9FA71-CE6C-4E2F-9FBD-FB1163E4BF8F}" dt="2024-10-09T14:54:33.509" v="5067" actId="14100"/>
        <pc:sldMkLst>
          <pc:docMk/>
          <pc:sldMk cId="2014067563" sldId="268"/>
        </pc:sldMkLst>
        <pc:spChg chg="mod">
          <ac:chgData name="Philip Ng" userId="1b164354655b78e4" providerId="LiveId" clId="{D2C9FA71-CE6C-4E2F-9FBD-FB1163E4BF8F}" dt="2024-10-09T14:53:08.877" v="5052" actId="1076"/>
          <ac:spMkLst>
            <pc:docMk/>
            <pc:sldMk cId="2014067563" sldId="268"/>
            <ac:spMk id="2" creationId="{77D8558C-1D76-692E-9C7D-AB321177BAAE}"/>
          </ac:spMkLst>
        </pc:spChg>
        <pc:spChg chg="del mod">
          <ac:chgData name="Philip Ng" userId="1b164354655b78e4" providerId="LiveId" clId="{D2C9FA71-CE6C-4E2F-9FBD-FB1163E4BF8F}" dt="2024-10-09T14:53:47.507" v="5056" actId="478"/>
          <ac:spMkLst>
            <pc:docMk/>
            <pc:sldMk cId="2014067563" sldId="268"/>
            <ac:spMk id="3" creationId="{DB50B739-D98E-6C4C-5D45-49B488252951}"/>
          </ac:spMkLst>
        </pc:spChg>
        <pc:spChg chg="mod">
          <ac:chgData name="Philip Ng" userId="1b164354655b78e4" providerId="LiveId" clId="{D2C9FA71-CE6C-4E2F-9FBD-FB1163E4BF8F}" dt="2024-10-09T14:54:25.210" v="5066" actId="1038"/>
          <ac:spMkLst>
            <pc:docMk/>
            <pc:sldMk cId="2014067563" sldId="268"/>
            <ac:spMk id="6" creationId="{CACCFA58-D2C8-9440-9D9E-36F16B024A9B}"/>
          </ac:spMkLst>
        </pc:spChg>
        <pc:spChg chg="add mod">
          <ac:chgData name="Philip Ng" userId="1b164354655b78e4" providerId="LiveId" clId="{D2C9FA71-CE6C-4E2F-9FBD-FB1163E4BF8F}" dt="2024-10-09T14:54:15.635" v="5059" actId="1038"/>
          <ac:spMkLst>
            <pc:docMk/>
            <pc:sldMk cId="2014067563" sldId="268"/>
            <ac:spMk id="9" creationId="{30B99E2A-9BF2-AC74-9188-8836858E9E43}"/>
          </ac:spMkLst>
        </pc:spChg>
        <pc:picChg chg="del">
          <ac:chgData name="Philip Ng" userId="1b164354655b78e4" providerId="LiveId" clId="{D2C9FA71-CE6C-4E2F-9FBD-FB1163E4BF8F}" dt="2024-10-09T14:52:48.034" v="5048" actId="478"/>
          <ac:picMkLst>
            <pc:docMk/>
            <pc:sldMk cId="2014067563" sldId="268"/>
            <ac:picMk id="7" creationId="{CC2B156D-D9B4-C401-F057-830C0F054B83}"/>
          </ac:picMkLst>
        </pc:picChg>
        <pc:picChg chg="add mod ord">
          <ac:chgData name="Philip Ng" userId="1b164354655b78e4" providerId="LiveId" clId="{D2C9FA71-CE6C-4E2F-9FBD-FB1163E4BF8F}" dt="2024-10-09T14:54:01.387" v="5058" actId="14100"/>
          <ac:picMkLst>
            <pc:docMk/>
            <pc:sldMk cId="2014067563" sldId="268"/>
            <ac:picMk id="8" creationId="{18AAF48B-C1E8-B26C-759E-B3EDAB220A95}"/>
          </ac:picMkLst>
        </pc:picChg>
        <pc:cxnChg chg="mod">
          <ac:chgData name="Philip Ng" userId="1b164354655b78e4" providerId="LiveId" clId="{D2C9FA71-CE6C-4E2F-9FBD-FB1163E4BF8F}" dt="2024-10-09T14:54:33.509" v="5067" actId="14100"/>
          <ac:cxnSpMkLst>
            <pc:docMk/>
            <pc:sldMk cId="2014067563" sldId="268"/>
            <ac:cxnSpMk id="4" creationId="{C16DEDCB-EEB0-4A48-7D46-1CA0A2EEBD98}"/>
          </ac:cxnSpMkLst>
        </pc:cxnChg>
      </pc:sldChg>
      <pc:sldChg chg="addSp delSp modSp mod modAnim modNotesTx">
        <pc:chgData name="Philip Ng" userId="1b164354655b78e4" providerId="LiveId" clId="{D2C9FA71-CE6C-4E2F-9FBD-FB1163E4BF8F}" dt="2024-10-11T17:12:31.987" v="8503" actId="20577"/>
        <pc:sldMkLst>
          <pc:docMk/>
          <pc:sldMk cId="1437064394" sldId="269"/>
        </pc:sldMkLst>
        <pc:spChg chg="mod">
          <ac:chgData name="Philip Ng" userId="1b164354655b78e4" providerId="LiveId" clId="{D2C9FA71-CE6C-4E2F-9FBD-FB1163E4BF8F}" dt="2024-10-09T14:57:49.125" v="5091" actId="14100"/>
          <ac:spMkLst>
            <pc:docMk/>
            <pc:sldMk cId="1437064394" sldId="269"/>
            <ac:spMk id="2" creationId="{D15FB43F-3ECC-AA3E-B858-68FADFA18484}"/>
          </ac:spMkLst>
        </pc:spChg>
        <pc:spChg chg="del mod">
          <ac:chgData name="Philip Ng" userId="1b164354655b78e4" providerId="LiveId" clId="{D2C9FA71-CE6C-4E2F-9FBD-FB1163E4BF8F}" dt="2024-10-09T06:09:47.541" v="3852" actId="478"/>
          <ac:spMkLst>
            <pc:docMk/>
            <pc:sldMk cId="1437064394" sldId="269"/>
            <ac:spMk id="4" creationId="{1C387EEB-03A6-B095-9485-C05530AA5D3E}"/>
          </ac:spMkLst>
        </pc:spChg>
        <pc:spChg chg="mod">
          <ac:chgData name="Philip Ng" userId="1b164354655b78e4" providerId="LiveId" clId="{D2C9FA71-CE6C-4E2F-9FBD-FB1163E4BF8F}" dt="2024-10-09T14:56:47.017" v="5084" actId="1076"/>
          <ac:spMkLst>
            <pc:docMk/>
            <pc:sldMk cId="1437064394" sldId="269"/>
            <ac:spMk id="9" creationId="{A9BDD8DC-229F-EC32-D939-A45D6DF67786}"/>
          </ac:spMkLst>
        </pc:spChg>
        <pc:spChg chg="del">
          <ac:chgData name="Philip Ng" userId="1b164354655b78e4" providerId="LiveId" clId="{D2C9FA71-CE6C-4E2F-9FBD-FB1163E4BF8F}" dt="2024-10-09T06:07:38.293" v="3832" actId="478"/>
          <ac:spMkLst>
            <pc:docMk/>
            <pc:sldMk cId="1437064394" sldId="269"/>
            <ac:spMk id="15" creationId="{CC80DDBE-697D-9154-0C72-F01C49B63D4F}"/>
          </ac:spMkLst>
        </pc:spChg>
        <pc:spChg chg="del">
          <ac:chgData name="Philip Ng" userId="1b164354655b78e4" providerId="LiveId" clId="{D2C9FA71-CE6C-4E2F-9FBD-FB1163E4BF8F}" dt="2024-10-09T06:07:42.629" v="3833" actId="478"/>
          <ac:spMkLst>
            <pc:docMk/>
            <pc:sldMk cId="1437064394" sldId="269"/>
            <ac:spMk id="16" creationId="{3F7201B7-6A58-D8DB-C2D4-87D5276D2EFA}"/>
          </ac:spMkLst>
        </pc:spChg>
        <pc:picChg chg="del mod">
          <ac:chgData name="Philip Ng" userId="1b164354655b78e4" providerId="LiveId" clId="{D2C9FA71-CE6C-4E2F-9FBD-FB1163E4BF8F}" dt="2024-10-09T14:55:39.291" v="5069" actId="478"/>
          <ac:picMkLst>
            <pc:docMk/>
            <pc:sldMk cId="1437064394" sldId="269"/>
            <ac:picMk id="3" creationId="{D0C66713-E7A0-ED4B-E08E-9F6D97967CBD}"/>
          </ac:picMkLst>
        </pc:picChg>
        <pc:picChg chg="add del mod">
          <ac:chgData name="Philip Ng" userId="1b164354655b78e4" providerId="LiveId" clId="{D2C9FA71-CE6C-4E2F-9FBD-FB1163E4BF8F}" dt="2024-10-09T14:56:02.404" v="5076" actId="478"/>
          <ac:picMkLst>
            <pc:docMk/>
            <pc:sldMk cId="1437064394" sldId="269"/>
            <ac:picMk id="5" creationId="{B4F1B684-0E07-26C4-8D77-4E2DB287D02C}"/>
          </ac:picMkLst>
        </pc:picChg>
        <pc:picChg chg="add mod ord">
          <ac:chgData name="Philip Ng" userId="1b164354655b78e4" providerId="LiveId" clId="{D2C9FA71-CE6C-4E2F-9FBD-FB1163E4BF8F}" dt="2024-10-09T14:57:29.224" v="5090" actId="1076"/>
          <ac:picMkLst>
            <pc:docMk/>
            <pc:sldMk cId="1437064394" sldId="269"/>
            <ac:picMk id="6" creationId="{9410C9B3-D7E1-5BE5-ABDE-E23C0779FEF9}"/>
          </ac:picMkLst>
        </pc:picChg>
        <pc:picChg chg="del mod">
          <ac:chgData name="Philip Ng" userId="1b164354655b78e4" providerId="LiveId" clId="{D2C9FA71-CE6C-4E2F-9FBD-FB1163E4BF8F}" dt="2024-10-09T14:55:41.634" v="5070" actId="478"/>
          <ac:picMkLst>
            <pc:docMk/>
            <pc:sldMk cId="1437064394" sldId="269"/>
            <ac:picMk id="7" creationId="{39479CA2-8534-FF4A-93E4-F6D2ECDE9304}"/>
          </ac:picMkLst>
        </pc:picChg>
        <pc:cxnChg chg="del">
          <ac:chgData name="Philip Ng" userId="1b164354655b78e4" providerId="LiveId" clId="{D2C9FA71-CE6C-4E2F-9FBD-FB1163E4BF8F}" dt="2024-10-09T06:07:45.117" v="3835" actId="478"/>
          <ac:cxnSpMkLst>
            <pc:docMk/>
            <pc:sldMk cId="1437064394" sldId="269"/>
            <ac:cxnSpMk id="6" creationId="{EFE56D25-B35A-A632-95AB-6D32AB30BF67}"/>
          </ac:cxnSpMkLst>
        </pc:cxnChg>
        <pc:cxnChg chg="del">
          <ac:chgData name="Philip Ng" userId="1b164354655b78e4" providerId="LiveId" clId="{D2C9FA71-CE6C-4E2F-9FBD-FB1163E4BF8F}" dt="2024-10-09T06:07:44.148" v="3834" actId="478"/>
          <ac:cxnSpMkLst>
            <pc:docMk/>
            <pc:sldMk cId="1437064394" sldId="269"/>
            <ac:cxnSpMk id="8" creationId="{AE82F01D-BDE7-204E-EE34-962501A1D39A}"/>
          </ac:cxnSpMkLst>
        </pc:cxnChg>
      </pc:sldChg>
      <pc:sldChg chg="addSp modSp add del mod modAnim modShow modNotesTx">
        <pc:chgData name="Philip Ng" userId="1b164354655b78e4" providerId="LiveId" clId="{D2C9FA71-CE6C-4E2F-9FBD-FB1163E4BF8F}" dt="2024-10-09T06:13:56.474" v="3859" actId="47"/>
        <pc:sldMkLst>
          <pc:docMk/>
          <pc:sldMk cId="3345073228" sldId="271"/>
        </pc:sldMkLst>
        <pc:spChg chg="add mod">
          <ac:chgData name="Philip Ng" userId="1b164354655b78e4" providerId="LiveId" clId="{D2C9FA71-CE6C-4E2F-9FBD-FB1163E4BF8F}" dt="2024-10-09T05:53:57.874" v="3708"/>
          <ac:spMkLst>
            <pc:docMk/>
            <pc:sldMk cId="3345073228" sldId="271"/>
            <ac:spMk id="2" creationId="{7565F7C1-0DB2-5EFB-787B-0F26D6E2032C}"/>
          </ac:spMkLst>
        </pc:spChg>
        <pc:spChg chg="mod">
          <ac:chgData name="Philip Ng" userId="1b164354655b78e4" providerId="LiveId" clId="{D2C9FA71-CE6C-4E2F-9FBD-FB1163E4BF8F}" dt="2024-10-09T05:52:50.845" v="3658" actId="20577"/>
          <ac:spMkLst>
            <pc:docMk/>
            <pc:sldMk cId="3345073228" sldId="271"/>
            <ac:spMk id="4" creationId="{3380A28B-B56C-7A2B-E798-4BA466D94606}"/>
          </ac:spMkLst>
        </pc:spChg>
        <pc:spChg chg="mod">
          <ac:chgData name="Philip Ng" userId="1b164354655b78e4" providerId="LiveId" clId="{D2C9FA71-CE6C-4E2F-9FBD-FB1163E4BF8F}" dt="2024-10-09T05:53:16.102" v="3700" actId="20577"/>
          <ac:spMkLst>
            <pc:docMk/>
            <pc:sldMk cId="3345073228" sldId="271"/>
            <ac:spMk id="8" creationId="{AE4D949E-0CC1-8FAC-292C-9A6B3E8B80F6}"/>
          </ac:spMkLst>
        </pc:spChg>
      </pc:sldChg>
      <pc:sldChg chg="del">
        <pc:chgData name="Philip Ng" userId="1b164354655b78e4" providerId="LiveId" clId="{D2C9FA71-CE6C-4E2F-9FBD-FB1163E4BF8F}" dt="2024-10-08T12:02:52.957" v="1362" actId="47"/>
        <pc:sldMkLst>
          <pc:docMk/>
          <pc:sldMk cId="4114689772" sldId="272"/>
        </pc:sldMkLst>
      </pc:sldChg>
      <pc:sldChg chg="del">
        <pc:chgData name="Philip Ng" userId="1b164354655b78e4" providerId="LiveId" clId="{D2C9FA71-CE6C-4E2F-9FBD-FB1163E4BF8F}" dt="2024-10-08T12:25:31.059" v="1687" actId="47"/>
        <pc:sldMkLst>
          <pc:docMk/>
          <pc:sldMk cId="2632241984" sldId="275"/>
        </pc:sldMkLst>
      </pc:sldChg>
      <pc:sldChg chg="del">
        <pc:chgData name="Philip Ng" userId="1b164354655b78e4" providerId="LiveId" clId="{D2C9FA71-CE6C-4E2F-9FBD-FB1163E4BF8F}" dt="2024-10-08T14:33:39.048" v="2479" actId="47"/>
        <pc:sldMkLst>
          <pc:docMk/>
          <pc:sldMk cId="2189071487" sldId="276"/>
        </pc:sldMkLst>
      </pc:sldChg>
      <pc:sldChg chg="del">
        <pc:chgData name="Philip Ng" userId="1b164354655b78e4" providerId="LiveId" clId="{D2C9FA71-CE6C-4E2F-9FBD-FB1163E4BF8F}" dt="2024-10-08T14:33:40.336" v="2480" actId="47"/>
        <pc:sldMkLst>
          <pc:docMk/>
          <pc:sldMk cId="494498729" sldId="277"/>
        </pc:sldMkLst>
      </pc:sldChg>
      <pc:sldChg chg="del">
        <pc:chgData name="Philip Ng" userId="1b164354655b78e4" providerId="LiveId" clId="{D2C9FA71-CE6C-4E2F-9FBD-FB1163E4BF8F}" dt="2024-10-08T12:15:09.741" v="1643" actId="47"/>
        <pc:sldMkLst>
          <pc:docMk/>
          <pc:sldMk cId="2494138301" sldId="278"/>
        </pc:sldMkLst>
      </pc:sldChg>
      <pc:sldChg chg="modSp modNotesTx">
        <pc:chgData name="Philip Ng" userId="1b164354655b78e4" providerId="LiveId" clId="{D2C9FA71-CE6C-4E2F-9FBD-FB1163E4BF8F}" dt="2024-10-14T09:20:40.313" v="8619" actId="255"/>
        <pc:sldMkLst>
          <pc:docMk/>
          <pc:sldMk cId="2384858732" sldId="279"/>
        </pc:sldMkLst>
        <pc:spChg chg="mod">
          <ac:chgData name="Philip Ng" userId="1b164354655b78e4" providerId="LiveId" clId="{D2C9FA71-CE6C-4E2F-9FBD-FB1163E4BF8F}" dt="2024-10-10T06:07:42.360" v="5870"/>
          <ac:spMkLst>
            <pc:docMk/>
            <pc:sldMk cId="2384858732" sldId="279"/>
            <ac:spMk id="2" creationId="{2013CBBA-8969-E668-8D3D-88D7AC06146D}"/>
          </ac:spMkLst>
        </pc:spChg>
      </pc:sldChg>
      <pc:sldChg chg="modSp">
        <pc:chgData name="Philip Ng" userId="1b164354655b78e4" providerId="LiveId" clId="{D2C9FA71-CE6C-4E2F-9FBD-FB1163E4BF8F}" dt="2024-10-10T06:07:42.360" v="5870"/>
        <pc:sldMkLst>
          <pc:docMk/>
          <pc:sldMk cId="1809298784" sldId="280"/>
        </pc:sldMkLst>
        <pc:spChg chg="mod">
          <ac:chgData name="Philip Ng" userId="1b164354655b78e4" providerId="LiveId" clId="{D2C9FA71-CE6C-4E2F-9FBD-FB1163E4BF8F}" dt="2024-10-10T06:07:42.360" v="5870"/>
          <ac:spMkLst>
            <pc:docMk/>
            <pc:sldMk cId="1809298784" sldId="280"/>
            <ac:spMk id="2" creationId="{00273504-61F4-DE79-BC1A-6809B2C49C08}"/>
          </ac:spMkLst>
        </pc:spChg>
      </pc:sldChg>
      <pc:sldChg chg="del">
        <pc:chgData name="Philip Ng" userId="1b164354655b78e4" providerId="LiveId" clId="{D2C9FA71-CE6C-4E2F-9FBD-FB1163E4BF8F}" dt="2024-10-08T12:15:03.401" v="1641" actId="47"/>
        <pc:sldMkLst>
          <pc:docMk/>
          <pc:sldMk cId="242168531" sldId="281"/>
        </pc:sldMkLst>
      </pc:sldChg>
      <pc:sldChg chg="del">
        <pc:chgData name="Philip Ng" userId="1b164354655b78e4" providerId="LiveId" clId="{D2C9FA71-CE6C-4E2F-9FBD-FB1163E4BF8F}" dt="2024-10-08T11:37:50.234" v="752" actId="47"/>
        <pc:sldMkLst>
          <pc:docMk/>
          <pc:sldMk cId="2435592815" sldId="283"/>
        </pc:sldMkLst>
      </pc:sldChg>
      <pc:sldChg chg="del">
        <pc:chgData name="Philip Ng" userId="1b164354655b78e4" providerId="LiveId" clId="{D2C9FA71-CE6C-4E2F-9FBD-FB1163E4BF8F}" dt="2024-10-08T11:04:58.863" v="727" actId="47"/>
        <pc:sldMkLst>
          <pc:docMk/>
          <pc:sldMk cId="1053579278" sldId="284"/>
        </pc:sldMkLst>
      </pc:sldChg>
      <pc:sldChg chg="del mod ord modShow modNotesTx">
        <pc:chgData name="Philip Ng" userId="1b164354655b78e4" providerId="LiveId" clId="{D2C9FA71-CE6C-4E2F-9FBD-FB1163E4BF8F}" dt="2024-10-09T15:44:09.687" v="5823" actId="47"/>
        <pc:sldMkLst>
          <pc:docMk/>
          <pc:sldMk cId="2391453635" sldId="286"/>
        </pc:sldMkLst>
      </pc:sldChg>
      <pc:sldChg chg="del mod modShow modNotesTx">
        <pc:chgData name="Philip Ng" userId="1b164354655b78e4" providerId="LiveId" clId="{D2C9FA71-CE6C-4E2F-9FBD-FB1163E4BF8F}" dt="2024-10-09T15:44:06.079" v="5822" actId="47"/>
        <pc:sldMkLst>
          <pc:docMk/>
          <pc:sldMk cId="167743030" sldId="287"/>
        </pc:sldMkLst>
      </pc:sldChg>
      <pc:sldChg chg="del">
        <pc:chgData name="Philip Ng" userId="1b164354655b78e4" providerId="LiveId" clId="{D2C9FA71-CE6C-4E2F-9FBD-FB1163E4BF8F}" dt="2024-10-08T12:25:29.762" v="1686" actId="47"/>
        <pc:sldMkLst>
          <pc:docMk/>
          <pc:sldMk cId="3199790613" sldId="288"/>
        </pc:sldMkLst>
      </pc:sldChg>
      <pc:sldChg chg="del">
        <pc:chgData name="Philip Ng" userId="1b164354655b78e4" providerId="LiveId" clId="{D2C9FA71-CE6C-4E2F-9FBD-FB1163E4BF8F}" dt="2024-10-08T14:33:41.115" v="2481" actId="47"/>
        <pc:sldMkLst>
          <pc:docMk/>
          <pc:sldMk cId="1756366264" sldId="289"/>
        </pc:sldMkLst>
      </pc:sldChg>
      <pc:sldChg chg="addSp delSp modSp mod modNotesTx">
        <pc:chgData name="Philip Ng" userId="1b164354655b78e4" providerId="LiveId" clId="{D2C9FA71-CE6C-4E2F-9FBD-FB1163E4BF8F}" dt="2024-10-11T09:41:39.029" v="8457" actId="20577"/>
        <pc:sldMkLst>
          <pc:docMk/>
          <pc:sldMk cId="1450855225" sldId="290"/>
        </pc:sldMkLst>
        <pc:spChg chg="mod">
          <ac:chgData name="Philip Ng" userId="1b164354655b78e4" providerId="LiveId" clId="{D2C9FA71-CE6C-4E2F-9FBD-FB1163E4BF8F}" dt="2024-10-10T06:07:42.360" v="5870"/>
          <ac:spMkLst>
            <pc:docMk/>
            <pc:sldMk cId="1450855225" sldId="290"/>
            <ac:spMk id="2" creationId="{88E6658B-9CC4-7E45-A1F8-B285B0830D56}"/>
          </ac:spMkLst>
        </pc:spChg>
        <pc:spChg chg="del mod">
          <ac:chgData name="Philip Ng" userId="1b164354655b78e4" providerId="LiveId" clId="{D2C9FA71-CE6C-4E2F-9FBD-FB1163E4BF8F}" dt="2024-10-08T13:15:05.369" v="1692" actId="478"/>
          <ac:spMkLst>
            <pc:docMk/>
            <pc:sldMk cId="1450855225" sldId="290"/>
            <ac:spMk id="3" creationId="{83F50AB0-9D9D-5609-D47C-719B59E44993}"/>
          </ac:spMkLst>
        </pc:spChg>
        <pc:spChg chg="add del mod">
          <ac:chgData name="Philip Ng" userId="1b164354655b78e4" providerId="LiveId" clId="{D2C9FA71-CE6C-4E2F-9FBD-FB1163E4BF8F}" dt="2024-10-08T13:18:32.214" v="1735" actId="478"/>
          <ac:spMkLst>
            <pc:docMk/>
            <pc:sldMk cId="1450855225" sldId="290"/>
            <ac:spMk id="15" creationId="{36FA6B75-BA6A-8B69-5FC7-4B03338D6152}"/>
          </ac:spMkLst>
        </pc:spChg>
        <pc:spChg chg="add mod">
          <ac:chgData name="Philip Ng" userId="1b164354655b78e4" providerId="LiveId" clId="{D2C9FA71-CE6C-4E2F-9FBD-FB1163E4BF8F}" dt="2024-10-08T13:34:49.896" v="2008" actId="1036"/>
          <ac:spMkLst>
            <pc:docMk/>
            <pc:sldMk cId="1450855225" sldId="290"/>
            <ac:spMk id="89" creationId="{6DC5498C-6867-D9D3-3F0C-B2C8569AC243}"/>
          </ac:spMkLst>
        </pc:spChg>
        <pc:spChg chg="add mod">
          <ac:chgData name="Philip Ng" userId="1b164354655b78e4" providerId="LiveId" clId="{D2C9FA71-CE6C-4E2F-9FBD-FB1163E4BF8F}" dt="2024-10-08T13:34:49.896" v="2008" actId="1036"/>
          <ac:spMkLst>
            <pc:docMk/>
            <pc:sldMk cId="1450855225" sldId="290"/>
            <ac:spMk id="90" creationId="{89F7DB2F-3D10-1B28-E7BF-F39CE6F917B9}"/>
          </ac:spMkLst>
        </pc:spChg>
        <pc:spChg chg="add mod">
          <ac:chgData name="Philip Ng" userId="1b164354655b78e4" providerId="LiveId" clId="{D2C9FA71-CE6C-4E2F-9FBD-FB1163E4BF8F}" dt="2024-10-08T13:36:18.110" v="2011" actId="20577"/>
          <ac:spMkLst>
            <pc:docMk/>
            <pc:sldMk cId="1450855225" sldId="290"/>
            <ac:spMk id="91" creationId="{0488C0D3-D235-89DD-423E-7D82A9B4DB41}"/>
          </ac:spMkLst>
        </pc:spChg>
        <pc:spChg chg="add mod">
          <ac:chgData name="Philip Ng" userId="1b164354655b78e4" providerId="LiveId" clId="{D2C9FA71-CE6C-4E2F-9FBD-FB1163E4BF8F}" dt="2024-10-08T13:36:11.031" v="2010" actId="20577"/>
          <ac:spMkLst>
            <pc:docMk/>
            <pc:sldMk cId="1450855225" sldId="290"/>
            <ac:spMk id="92" creationId="{A6CCC714-F857-9141-1BE1-D88608D8BA6B}"/>
          </ac:spMkLst>
        </pc:spChg>
        <pc:spChg chg="add mod">
          <ac:chgData name="Philip Ng" userId="1b164354655b78e4" providerId="LiveId" clId="{D2C9FA71-CE6C-4E2F-9FBD-FB1163E4BF8F}" dt="2024-10-08T13:34:49.896" v="2008" actId="1036"/>
          <ac:spMkLst>
            <pc:docMk/>
            <pc:sldMk cId="1450855225" sldId="290"/>
            <ac:spMk id="93" creationId="{A630B4A5-E423-7BF5-ECEB-5EC1F4382B00}"/>
          </ac:spMkLst>
        </pc:spChg>
        <pc:spChg chg="add mod">
          <ac:chgData name="Philip Ng" userId="1b164354655b78e4" providerId="LiveId" clId="{D2C9FA71-CE6C-4E2F-9FBD-FB1163E4BF8F}" dt="2024-10-08T13:34:49.896" v="2008" actId="1036"/>
          <ac:spMkLst>
            <pc:docMk/>
            <pc:sldMk cId="1450855225" sldId="290"/>
            <ac:spMk id="94" creationId="{64EEB4FE-7B0E-58B7-5685-493EA8ABEAEE}"/>
          </ac:spMkLst>
        </pc:spChg>
        <pc:spChg chg="add mod">
          <ac:chgData name="Philip Ng" userId="1b164354655b78e4" providerId="LiveId" clId="{D2C9FA71-CE6C-4E2F-9FBD-FB1163E4BF8F}" dt="2024-10-08T13:41:58.228" v="2029" actId="1076"/>
          <ac:spMkLst>
            <pc:docMk/>
            <pc:sldMk cId="1450855225" sldId="290"/>
            <ac:spMk id="95" creationId="{C5FA508F-1A63-9006-4066-7F95CC2C0701}"/>
          </ac:spMkLst>
        </pc:spChg>
        <pc:cxnChg chg="add mod">
          <ac:chgData name="Philip Ng" userId="1b164354655b78e4" providerId="LiveId" clId="{D2C9FA71-CE6C-4E2F-9FBD-FB1163E4BF8F}" dt="2024-10-08T13:34:49.896" v="2008" actId="1036"/>
          <ac:cxnSpMkLst>
            <pc:docMk/>
            <pc:sldMk cId="1450855225" sldId="290"/>
            <ac:cxnSpMk id="5" creationId="{D5A8442D-DD24-623D-DD1B-D0A04A5CD668}"/>
          </ac:cxnSpMkLst>
        </pc:cxnChg>
        <pc:cxnChg chg="add mod">
          <ac:chgData name="Philip Ng" userId="1b164354655b78e4" providerId="LiveId" clId="{D2C9FA71-CE6C-4E2F-9FBD-FB1163E4BF8F}" dt="2024-10-08T13:41:58.228" v="2029" actId="1076"/>
          <ac:cxnSpMkLst>
            <pc:docMk/>
            <pc:sldMk cId="1450855225" sldId="290"/>
            <ac:cxnSpMk id="10" creationId="{EA51FC49-23BF-6394-B2AF-076C45880735}"/>
          </ac:cxnSpMkLst>
        </pc:cxnChg>
        <pc:cxnChg chg="add mod">
          <ac:chgData name="Philip Ng" userId="1b164354655b78e4" providerId="LiveId" clId="{D2C9FA71-CE6C-4E2F-9FBD-FB1163E4BF8F}" dt="2024-10-08T13:34:49.896" v="2008" actId="1036"/>
          <ac:cxnSpMkLst>
            <pc:docMk/>
            <pc:sldMk cId="1450855225" sldId="290"/>
            <ac:cxnSpMk id="17" creationId="{ED73C400-C4E4-63D4-95D4-631B8E1F48F8}"/>
          </ac:cxnSpMkLst>
        </pc:cxnChg>
        <pc:cxnChg chg="add mod">
          <ac:chgData name="Philip Ng" userId="1b164354655b78e4" providerId="LiveId" clId="{D2C9FA71-CE6C-4E2F-9FBD-FB1163E4BF8F}" dt="2024-10-08T13:34:49.896" v="2008" actId="1036"/>
          <ac:cxnSpMkLst>
            <pc:docMk/>
            <pc:sldMk cId="1450855225" sldId="290"/>
            <ac:cxnSpMk id="20" creationId="{D184E0ED-6AA8-A27C-3D4F-78606C9C3343}"/>
          </ac:cxnSpMkLst>
        </pc:cxnChg>
        <pc:cxnChg chg="add mod">
          <ac:chgData name="Philip Ng" userId="1b164354655b78e4" providerId="LiveId" clId="{D2C9FA71-CE6C-4E2F-9FBD-FB1163E4BF8F}" dt="2024-10-08T13:37:59.132" v="2024" actId="14100"/>
          <ac:cxnSpMkLst>
            <pc:docMk/>
            <pc:sldMk cId="1450855225" sldId="290"/>
            <ac:cxnSpMk id="21" creationId="{7929B8C2-6F14-2751-9E3D-7B8B3B7D1758}"/>
          </ac:cxnSpMkLst>
        </pc:cxnChg>
        <pc:cxnChg chg="add mod">
          <ac:chgData name="Philip Ng" userId="1b164354655b78e4" providerId="LiveId" clId="{D2C9FA71-CE6C-4E2F-9FBD-FB1163E4BF8F}" dt="2024-10-08T13:34:49.896" v="2008" actId="1036"/>
          <ac:cxnSpMkLst>
            <pc:docMk/>
            <pc:sldMk cId="1450855225" sldId="290"/>
            <ac:cxnSpMk id="22" creationId="{21985E50-F289-F905-CDFF-ECED7E044B4A}"/>
          </ac:cxnSpMkLst>
        </pc:cxnChg>
        <pc:cxnChg chg="add mod">
          <ac:chgData name="Philip Ng" userId="1b164354655b78e4" providerId="LiveId" clId="{D2C9FA71-CE6C-4E2F-9FBD-FB1163E4BF8F}" dt="2024-10-08T13:34:49.896" v="2008" actId="1036"/>
          <ac:cxnSpMkLst>
            <pc:docMk/>
            <pc:sldMk cId="1450855225" sldId="290"/>
            <ac:cxnSpMk id="23" creationId="{852180CA-E018-F940-0717-6BBCA1734D39}"/>
          </ac:cxnSpMkLst>
        </pc:cxnChg>
        <pc:cxnChg chg="add del mod">
          <ac:chgData name="Philip Ng" userId="1b164354655b78e4" providerId="LiveId" clId="{D2C9FA71-CE6C-4E2F-9FBD-FB1163E4BF8F}" dt="2024-10-08T13:23:22.352" v="1772" actId="478"/>
          <ac:cxnSpMkLst>
            <pc:docMk/>
            <pc:sldMk cId="1450855225" sldId="290"/>
            <ac:cxnSpMk id="24" creationId="{7FE21855-63B9-D242-ABE4-DB836DFB4DD2}"/>
          </ac:cxnSpMkLst>
        </pc:cxnChg>
        <pc:cxnChg chg="add del mod">
          <ac:chgData name="Philip Ng" userId="1b164354655b78e4" providerId="LiveId" clId="{D2C9FA71-CE6C-4E2F-9FBD-FB1163E4BF8F}" dt="2024-10-08T13:23:23.078" v="1773" actId="478"/>
          <ac:cxnSpMkLst>
            <pc:docMk/>
            <pc:sldMk cId="1450855225" sldId="290"/>
            <ac:cxnSpMk id="25" creationId="{0774C635-6A77-57F4-2A94-3F1EC8E5B54F}"/>
          </ac:cxnSpMkLst>
        </pc:cxnChg>
        <pc:cxnChg chg="add mod">
          <ac:chgData name="Philip Ng" userId="1b164354655b78e4" providerId="LiveId" clId="{D2C9FA71-CE6C-4E2F-9FBD-FB1163E4BF8F}" dt="2024-10-08T13:34:49.896" v="2008" actId="1036"/>
          <ac:cxnSpMkLst>
            <pc:docMk/>
            <pc:sldMk cId="1450855225" sldId="290"/>
            <ac:cxnSpMk id="33" creationId="{FEE204E2-67CF-58C6-0EF1-F1C6F26B94C9}"/>
          </ac:cxnSpMkLst>
        </pc:cxnChg>
        <pc:cxnChg chg="add mod">
          <ac:chgData name="Philip Ng" userId="1b164354655b78e4" providerId="LiveId" clId="{D2C9FA71-CE6C-4E2F-9FBD-FB1163E4BF8F}" dt="2024-10-08T13:37:23.091" v="2018" actId="14100"/>
          <ac:cxnSpMkLst>
            <pc:docMk/>
            <pc:sldMk cId="1450855225" sldId="290"/>
            <ac:cxnSpMk id="34" creationId="{F404A102-E343-669F-81F1-84DF970E5A18}"/>
          </ac:cxnSpMkLst>
        </pc:cxnChg>
        <pc:cxnChg chg="add mod">
          <ac:chgData name="Philip Ng" userId="1b164354655b78e4" providerId="LiveId" clId="{D2C9FA71-CE6C-4E2F-9FBD-FB1163E4BF8F}" dt="2024-10-08T13:37:30.149" v="2019" actId="14100"/>
          <ac:cxnSpMkLst>
            <pc:docMk/>
            <pc:sldMk cId="1450855225" sldId="290"/>
            <ac:cxnSpMk id="35" creationId="{D672B7AC-F72E-BAEA-388C-1F3338F8657F}"/>
          </ac:cxnSpMkLst>
        </pc:cxnChg>
        <pc:cxnChg chg="add mod">
          <ac:chgData name="Philip Ng" userId="1b164354655b78e4" providerId="LiveId" clId="{D2C9FA71-CE6C-4E2F-9FBD-FB1163E4BF8F}" dt="2024-10-08T13:34:49.896" v="2008" actId="1036"/>
          <ac:cxnSpMkLst>
            <pc:docMk/>
            <pc:sldMk cId="1450855225" sldId="290"/>
            <ac:cxnSpMk id="36" creationId="{CF814422-DB35-78A4-6E37-E1A929C4AA9A}"/>
          </ac:cxnSpMkLst>
        </pc:cxnChg>
        <pc:cxnChg chg="add mod">
          <ac:chgData name="Philip Ng" userId="1b164354655b78e4" providerId="LiveId" clId="{D2C9FA71-CE6C-4E2F-9FBD-FB1163E4BF8F}" dt="2024-10-08T13:34:49.896" v="2008" actId="1036"/>
          <ac:cxnSpMkLst>
            <pc:docMk/>
            <pc:sldMk cId="1450855225" sldId="290"/>
            <ac:cxnSpMk id="37" creationId="{BC106AD7-B24B-42BE-A8BC-476E98AC84B8}"/>
          </ac:cxnSpMkLst>
        </pc:cxnChg>
        <pc:cxnChg chg="add mod">
          <ac:chgData name="Philip Ng" userId="1b164354655b78e4" providerId="LiveId" clId="{D2C9FA71-CE6C-4E2F-9FBD-FB1163E4BF8F}" dt="2024-10-08T13:34:49.896" v="2008" actId="1036"/>
          <ac:cxnSpMkLst>
            <pc:docMk/>
            <pc:sldMk cId="1450855225" sldId="290"/>
            <ac:cxnSpMk id="41" creationId="{3EF7FD85-37E3-F46E-F62D-01EDFACD140A}"/>
          </ac:cxnSpMkLst>
        </pc:cxnChg>
        <pc:cxnChg chg="add mod">
          <ac:chgData name="Philip Ng" userId="1b164354655b78e4" providerId="LiveId" clId="{D2C9FA71-CE6C-4E2F-9FBD-FB1163E4BF8F}" dt="2024-10-08T13:34:49.896" v="2008" actId="1036"/>
          <ac:cxnSpMkLst>
            <pc:docMk/>
            <pc:sldMk cId="1450855225" sldId="290"/>
            <ac:cxnSpMk id="48" creationId="{E609ACD0-7BC7-7504-04D5-4D130939C69C}"/>
          </ac:cxnSpMkLst>
        </pc:cxnChg>
        <pc:cxnChg chg="add mod">
          <ac:chgData name="Philip Ng" userId="1b164354655b78e4" providerId="LiveId" clId="{D2C9FA71-CE6C-4E2F-9FBD-FB1163E4BF8F}" dt="2024-10-08T13:34:49.896" v="2008" actId="1036"/>
          <ac:cxnSpMkLst>
            <pc:docMk/>
            <pc:sldMk cId="1450855225" sldId="290"/>
            <ac:cxnSpMk id="50" creationId="{F00211A2-E480-8D16-D9E6-80E8B5F1C4C6}"/>
          </ac:cxnSpMkLst>
        </pc:cxnChg>
        <pc:cxnChg chg="add mod">
          <ac:chgData name="Philip Ng" userId="1b164354655b78e4" providerId="LiveId" clId="{D2C9FA71-CE6C-4E2F-9FBD-FB1163E4BF8F}" dt="2024-10-08T13:37:03.439" v="2016" actId="1076"/>
          <ac:cxnSpMkLst>
            <pc:docMk/>
            <pc:sldMk cId="1450855225" sldId="290"/>
            <ac:cxnSpMk id="52" creationId="{A8C88887-2887-5EF6-8AE1-0B9D2A6BD5C7}"/>
          </ac:cxnSpMkLst>
        </pc:cxnChg>
        <pc:cxnChg chg="add mod">
          <ac:chgData name="Philip Ng" userId="1b164354655b78e4" providerId="LiveId" clId="{D2C9FA71-CE6C-4E2F-9FBD-FB1163E4BF8F}" dt="2024-10-08T13:34:49.896" v="2008" actId="1036"/>
          <ac:cxnSpMkLst>
            <pc:docMk/>
            <pc:sldMk cId="1450855225" sldId="290"/>
            <ac:cxnSpMk id="54" creationId="{E00C9E6F-EC76-9BB7-2E2D-E3D6E173E8F8}"/>
          </ac:cxnSpMkLst>
        </pc:cxnChg>
      </pc:sldChg>
      <pc:sldChg chg="delSp modSp mod modNotesTx">
        <pc:chgData name="Philip Ng" userId="1b164354655b78e4" providerId="LiveId" clId="{D2C9FA71-CE6C-4E2F-9FBD-FB1163E4BF8F}" dt="2024-10-08T12:14:49.794" v="1640" actId="1076"/>
        <pc:sldMkLst>
          <pc:docMk/>
          <pc:sldMk cId="2120144108" sldId="291"/>
        </pc:sldMkLst>
        <pc:spChg chg="mod">
          <ac:chgData name="Philip Ng" userId="1b164354655b78e4" providerId="LiveId" clId="{D2C9FA71-CE6C-4E2F-9FBD-FB1163E4BF8F}" dt="2024-10-08T12:14:44.021" v="1639" actId="1076"/>
          <ac:spMkLst>
            <pc:docMk/>
            <pc:sldMk cId="2120144108" sldId="291"/>
            <ac:spMk id="2" creationId="{36A07A12-E082-7190-0F0A-C8E9CDCF9DC1}"/>
          </ac:spMkLst>
        </pc:spChg>
        <pc:spChg chg="mod">
          <ac:chgData name="Philip Ng" userId="1b164354655b78e4" providerId="LiveId" clId="{D2C9FA71-CE6C-4E2F-9FBD-FB1163E4BF8F}" dt="2024-10-08T12:14:49.794" v="1640" actId="1076"/>
          <ac:spMkLst>
            <pc:docMk/>
            <pc:sldMk cId="2120144108" sldId="291"/>
            <ac:spMk id="3" creationId="{27BDF1CA-5EAF-D5A0-5CCD-2B245159DAD6}"/>
          </ac:spMkLst>
        </pc:spChg>
        <pc:spChg chg="del mod">
          <ac:chgData name="Philip Ng" userId="1b164354655b78e4" providerId="LiveId" clId="{D2C9FA71-CE6C-4E2F-9FBD-FB1163E4BF8F}" dt="2024-10-08T12:12:50.949" v="1621"/>
          <ac:spMkLst>
            <pc:docMk/>
            <pc:sldMk cId="2120144108" sldId="291"/>
            <ac:spMk id="5" creationId="{8A945A41-3AAB-9DD5-A00A-F4C4046A78FD}"/>
          </ac:spMkLst>
        </pc:spChg>
      </pc:sldChg>
      <pc:sldChg chg="modSp del mod">
        <pc:chgData name="Philip Ng" userId="1b164354655b78e4" providerId="LiveId" clId="{D2C9FA71-CE6C-4E2F-9FBD-FB1163E4BF8F}" dt="2024-10-08T14:32:28.487" v="2472" actId="47"/>
        <pc:sldMkLst>
          <pc:docMk/>
          <pc:sldMk cId="2074143435" sldId="292"/>
        </pc:sldMkLst>
        <pc:spChg chg="mod">
          <ac:chgData name="Philip Ng" userId="1b164354655b78e4" providerId="LiveId" clId="{D2C9FA71-CE6C-4E2F-9FBD-FB1163E4BF8F}" dt="2024-10-08T14:23:53.635" v="2428" actId="21"/>
          <ac:spMkLst>
            <pc:docMk/>
            <pc:sldMk cId="2074143435" sldId="292"/>
            <ac:spMk id="3" creationId="{83F50AB0-9D9D-5609-D47C-719B59E44993}"/>
          </ac:spMkLst>
        </pc:spChg>
      </pc:sldChg>
      <pc:sldChg chg="del">
        <pc:chgData name="Philip Ng" userId="1b164354655b78e4" providerId="LiveId" clId="{D2C9FA71-CE6C-4E2F-9FBD-FB1163E4BF8F}" dt="2024-10-08T14:23:45.461" v="2426" actId="47"/>
        <pc:sldMkLst>
          <pc:docMk/>
          <pc:sldMk cId="2179298912" sldId="293"/>
        </pc:sldMkLst>
      </pc:sldChg>
      <pc:sldChg chg="del">
        <pc:chgData name="Philip Ng" userId="1b164354655b78e4" providerId="LiveId" clId="{D2C9FA71-CE6C-4E2F-9FBD-FB1163E4BF8F}" dt="2024-10-08T12:15:13.880" v="1644" actId="47"/>
        <pc:sldMkLst>
          <pc:docMk/>
          <pc:sldMk cId="1463512104" sldId="294"/>
        </pc:sldMkLst>
      </pc:sldChg>
      <pc:sldChg chg="modSp mod modNotesTx">
        <pc:chgData name="Philip Ng" userId="1b164354655b78e4" providerId="LiveId" clId="{D2C9FA71-CE6C-4E2F-9FBD-FB1163E4BF8F}" dt="2024-10-11T09:22:35.591" v="8051" actId="20577"/>
        <pc:sldMkLst>
          <pc:docMk/>
          <pc:sldMk cId="2043383722" sldId="295"/>
        </pc:sldMkLst>
        <pc:spChg chg="mod">
          <ac:chgData name="Philip Ng" userId="1b164354655b78e4" providerId="LiveId" clId="{D2C9FA71-CE6C-4E2F-9FBD-FB1163E4BF8F}" dt="2024-10-09T14:35:16.779" v="4871" actId="6549"/>
          <ac:spMkLst>
            <pc:docMk/>
            <pc:sldMk cId="2043383722" sldId="295"/>
            <ac:spMk id="2" creationId="{B6203F0C-4710-EAC9-48DA-8DDC2663792B}"/>
          </ac:spMkLst>
        </pc:spChg>
      </pc:sldChg>
      <pc:sldChg chg="modSp modNotesTx">
        <pc:chgData name="Philip Ng" userId="1b164354655b78e4" providerId="LiveId" clId="{D2C9FA71-CE6C-4E2F-9FBD-FB1163E4BF8F}" dt="2024-10-11T09:21:16.920" v="7984" actId="20577"/>
        <pc:sldMkLst>
          <pc:docMk/>
          <pc:sldMk cId="1071651909" sldId="296"/>
        </pc:sldMkLst>
        <pc:spChg chg="mod">
          <ac:chgData name="Philip Ng" userId="1b164354655b78e4" providerId="LiveId" clId="{D2C9FA71-CE6C-4E2F-9FBD-FB1163E4BF8F}" dt="2024-10-10T06:07:42.360" v="5870"/>
          <ac:spMkLst>
            <pc:docMk/>
            <pc:sldMk cId="1071651909" sldId="296"/>
            <ac:spMk id="2" creationId="{FC1105C6-9A00-40A2-B491-EB5C85C77045}"/>
          </ac:spMkLst>
        </pc:spChg>
      </pc:sldChg>
      <pc:sldChg chg="modNotesTx">
        <pc:chgData name="Philip Ng" userId="1b164354655b78e4" providerId="LiveId" clId="{D2C9FA71-CE6C-4E2F-9FBD-FB1163E4BF8F}" dt="2024-10-11T09:18:21.704" v="7884" actId="20577"/>
        <pc:sldMkLst>
          <pc:docMk/>
          <pc:sldMk cId="3171088438" sldId="297"/>
        </pc:sldMkLst>
      </pc:sldChg>
      <pc:sldChg chg="modSp modNotesTx">
        <pc:chgData name="Philip Ng" userId="1b164354655b78e4" providerId="LiveId" clId="{D2C9FA71-CE6C-4E2F-9FBD-FB1163E4BF8F}" dt="2024-10-11T09:29:07.798" v="8181" actId="20577"/>
        <pc:sldMkLst>
          <pc:docMk/>
          <pc:sldMk cId="4203469187" sldId="299"/>
        </pc:sldMkLst>
        <pc:spChg chg="mod">
          <ac:chgData name="Philip Ng" userId="1b164354655b78e4" providerId="LiveId" clId="{D2C9FA71-CE6C-4E2F-9FBD-FB1163E4BF8F}" dt="2024-10-10T06:07:42.360" v="5870"/>
          <ac:spMkLst>
            <pc:docMk/>
            <pc:sldMk cId="4203469187" sldId="299"/>
            <ac:spMk id="2" creationId="{3BFB828D-68D1-7809-60F5-00755B4317FB}"/>
          </ac:spMkLst>
        </pc:spChg>
      </pc:sldChg>
      <pc:sldChg chg="modNotesTx">
        <pc:chgData name="Philip Ng" userId="1b164354655b78e4" providerId="LiveId" clId="{D2C9FA71-CE6C-4E2F-9FBD-FB1163E4BF8F}" dt="2024-10-10T08:49:34.219" v="6417" actId="20577"/>
        <pc:sldMkLst>
          <pc:docMk/>
          <pc:sldMk cId="1334809197" sldId="300"/>
        </pc:sldMkLst>
      </pc:sldChg>
      <pc:sldChg chg="modSp mod modNotesTx">
        <pc:chgData name="Philip Ng" userId="1b164354655b78e4" providerId="LiveId" clId="{D2C9FA71-CE6C-4E2F-9FBD-FB1163E4BF8F}" dt="2024-10-10T06:07:42.360" v="5870"/>
        <pc:sldMkLst>
          <pc:docMk/>
          <pc:sldMk cId="3200929089" sldId="301"/>
        </pc:sldMkLst>
        <pc:spChg chg="mod">
          <ac:chgData name="Philip Ng" userId="1b164354655b78e4" providerId="LiveId" clId="{D2C9FA71-CE6C-4E2F-9FBD-FB1163E4BF8F}" dt="2024-10-10T06:07:42.360" v="5870"/>
          <ac:spMkLst>
            <pc:docMk/>
            <pc:sldMk cId="3200929089" sldId="301"/>
            <ac:spMk id="2" creationId="{52E622D6-C7E0-9705-7C9D-3AECE464CD8E}"/>
          </ac:spMkLst>
        </pc:spChg>
      </pc:sldChg>
      <pc:sldChg chg="del">
        <pc:chgData name="Philip Ng" userId="1b164354655b78e4" providerId="LiveId" clId="{D2C9FA71-CE6C-4E2F-9FBD-FB1163E4BF8F}" dt="2024-10-08T12:15:06.215" v="1642" actId="47"/>
        <pc:sldMkLst>
          <pc:docMk/>
          <pc:sldMk cId="2300363899" sldId="302"/>
        </pc:sldMkLst>
      </pc:sldChg>
      <pc:sldChg chg="modSp mod modNotesTx">
        <pc:chgData name="Philip Ng" userId="1b164354655b78e4" providerId="LiveId" clId="{D2C9FA71-CE6C-4E2F-9FBD-FB1163E4BF8F}" dt="2024-10-11T06:48:58.786" v="7774" actId="20577"/>
        <pc:sldMkLst>
          <pc:docMk/>
          <pc:sldMk cId="989976094" sldId="303"/>
        </pc:sldMkLst>
        <pc:spChg chg="mod">
          <ac:chgData name="Philip Ng" userId="1b164354655b78e4" providerId="LiveId" clId="{D2C9FA71-CE6C-4E2F-9FBD-FB1163E4BF8F}" dt="2024-10-08T15:20:31.639" v="3235" actId="1076"/>
          <ac:spMkLst>
            <pc:docMk/>
            <pc:sldMk cId="989976094" sldId="303"/>
            <ac:spMk id="7" creationId="{D60F1351-E5AA-180A-C374-E33F2B8F7E90}"/>
          </ac:spMkLst>
        </pc:spChg>
        <pc:spChg chg="mod">
          <ac:chgData name="Philip Ng" userId="1b164354655b78e4" providerId="LiveId" clId="{D2C9FA71-CE6C-4E2F-9FBD-FB1163E4BF8F}" dt="2024-10-09T14:33:32.051" v="4799" actId="20577"/>
          <ac:spMkLst>
            <pc:docMk/>
            <pc:sldMk cId="989976094" sldId="303"/>
            <ac:spMk id="15" creationId="{BB45C695-4F29-E78E-DB12-399E0684C9F4}"/>
          </ac:spMkLst>
        </pc:spChg>
        <pc:spChg chg="mod">
          <ac:chgData name="Philip Ng" userId="1b164354655b78e4" providerId="LiveId" clId="{D2C9FA71-CE6C-4E2F-9FBD-FB1163E4BF8F}" dt="2024-10-08T15:24:04.295" v="3293"/>
          <ac:spMkLst>
            <pc:docMk/>
            <pc:sldMk cId="989976094" sldId="303"/>
            <ac:spMk id="24" creationId="{CE3300F9-0C4F-F2DF-158B-468AD5823B1B}"/>
          </ac:spMkLst>
        </pc:spChg>
        <pc:spChg chg="mod">
          <ac:chgData name="Philip Ng" userId="1b164354655b78e4" providerId="LiveId" clId="{D2C9FA71-CE6C-4E2F-9FBD-FB1163E4BF8F}" dt="2024-10-08T15:21:11.916" v="3242" actId="1076"/>
          <ac:spMkLst>
            <pc:docMk/>
            <pc:sldMk cId="989976094" sldId="303"/>
            <ac:spMk id="25" creationId="{767404BD-AED0-C2D9-17F2-AC77F67C3A32}"/>
          </ac:spMkLst>
        </pc:spChg>
        <pc:spChg chg="mod">
          <ac:chgData name="Philip Ng" userId="1b164354655b78e4" providerId="LiveId" clId="{D2C9FA71-CE6C-4E2F-9FBD-FB1163E4BF8F}" dt="2024-10-08T15:11:00.761" v="3111" actId="6549"/>
          <ac:spMkLst>
            <pc:docMk/>
            <pc:sldMk cId="989976094" sldId="303"/>
            <ac:spMk id="26" creationId="{4053E341-5EB2-0D93-0875-41FF791936EA}"/>
          </ac:spMkLst>
        </pc:spChg>
        <pc:spChg chg="mod">
          <ac:chgData name="Philip Ng" userId="1b164354655b78e4" providerId="LiveId" clId="{D2C9FA71-CE6C-4E2F-9FBD-FB1163E4BF8F}" dt="2024-10-08T15:11:46.676" v="3139" actId="14100"/>
          <ac:spMkLst>
            <pc:docMk/>
            <pc:sldMk cId="989976094" sldId="303"/>
            <ac:spMk id="27" creationId="{3E8ACC3C-6106-AC41-96F7-F9E723F5535A}"/>
          </ac:spMkLst>
        </pc:spChg>
        <pc:spChg chg="mod">
          <ac:chgData name="Philip Ng" userId="1b164354655b78e4" providerId="LiveId" clId="{D2C9FA71-CE6C-4E2F-9FBD-FB1163E4BF8F}" dt="2024-10-08T15:21:11.452" v="3241" actId="1076"/>
          <ac:spMkLst>
            <pc:docMk/>
            <pc:sldMk cId="989976094" sldId="303"/>
            <ac:spMk id="28" creationId="{7376C037-1BED-AFF9-2F84-F4D4772E0B29}"/>
          </ac:spMkLst>
        </pc:spChg>
        <pc:spChg chg="mod">
          <ac:chgData name="Philip Ng" userId="1b164354655b78e4" providerId="LiveId" clId="{D2C9FA71-CE6C-4E2F-9FBD-FB1163E4BF8F}" dt="2024-10-08T15:20:40.298" v="3238" actId="1076"/>
          <ac:spMkLst>
            <pc:docMk/>
            <pc:sldMk cId="989976094" sldId="303"/>
            <ac:spMk id="29" creationId="{949240F7-BE1B-9C71-350B-549AECFF2D2E}"/>
          </ac:spMkLst>
        </pc:spChg>
        <pc:spChg chg="mod">
          <ac:chgData name="Philip Ng" userId="1b164354655b78e4" providerId="LiveId" clId="{D2C9FA71-CE6C-4E2F-9FBD-FB1163E4BF8F}" dt="2024-10-08T15:20:37.142" v="3237" actId="1076"/>
          <ac:spMkLst>
            <pc:docMk/>
            <pc:sldMk cId="989976094" sldId="303"/>
            <ac:spMk id="30" creationId="{1E437A47-B118-5B2D-CA9D-82B53EE9ADB1}"/>
          </ac:spMkLst>
        </pc:spChg>
      </pc:sldChg>
      <pc:sldChg chg="modNotesTx">
        <pc:chgData name="Philip Ng" userId="1b164354655b78e4" providerId="LiveId" clId="{D2C9FA71-CE6C-4E2F-9FBD-FB1163E4BF8F}" dt="2024-10-10T11:24:24.549" v="6960" actId="20577"/>
        <pc:sldMkLst>
          <pc:docMk/>
          <pc:sldMk cId="1083425142" sldId="304"/>
        </pc:sldMkLst>
      </pc:sldChg>
      <pc:sldChg chg="del">
        <pc:chgData name="Philip Ng" userId="1b164354655b78e4" providerId="LiveId" clId="{D2C9FA71-CE6C-4E2F-9FBD-FB1163E4BF8F}" dt="2024-10-08T14:32:57.196" v="2473" actId="47"/>
        <pc:sldMkLst>
          <pc:docMk/>
          <pc:sldMk cId="1983375346" sldId="305"/>
        </pc:sldMkLst>
      </pc:sldChg>
      <pc:sldChg chg="del mod modShow modNotesTx">
        <pc:chgData name="Philip Ng" userId="1b164354655b78e4" providerId="LiveId" clId="{D2C9FA71-CE6C-4E2F-9FBD-FB1163E4BF8F}" dt="2024-10-09T15:44:19.306" v="5824" actId="47"/>
        <pc:sldMkLst>
          <pc:docMk/>
          <pc:sldMk cId="3440691281" sldId="306"/>
        </pc:sldMkLst>
      </pc:sldChg>
      <pc:sldChg chg="del">
        <pc:chgData name="Philip Ng" userId="1b164354655b78e4" providerId="LiveId" clId="{D2C9FA71-CE6C-4E2F-9FBD-FB1163E4BF8F}" dt="2024-10-08T14:33:00.512" v="2474" actId="47"/>
        <pc:sldMkLst>
          <pc:docMk/>
          <pc:sldMk cId="1655926267" sldId="307"/>
        </pc:sldMkLst>
      </pc:sldChg>
      <pc:sldChg chg="del">
        <pc:chgData name="Philip Ng" userId="1b164354655b78e4" providerId="LiveId" clId="{D2C9FA71-CE6C-4E2F-9FBD-FB1163E4BF8F}" dt="2024-10-08T14:33:31.137" v="2478" actId="47"/>
        <pc:sldMkLst>
          <pc:docMk/>
          <pc:sldMk cId="4160723612" sldId="309"/>
        </pc:sldMkLst>
      </pc:sldChg>
      <pc:sldChg chg="modSp mod modAnim modNotesTx">
        <pc:chgData name="Philip Ng" userId="1b164354655b78e4" providerId="LiveId" clId="{D2C9FA71-CE6C-4E2F-9FBD-FB1163E4BF8F}" dt="2024-10-11T06:31:08.750" v="7763"/>
        <pc:sldMkLst>
          <pc:docMk/>
          <pc:sldMk cId="1205615829" sldId="310"/>
        </pc:sldMkLst>
        <pc:spChg chg="mod">
          <ac:chgData name="Philip Ng" userId="1b164354655b78e4" providerId="LiveId" clId="{D2C9FA71-CE6C-4E2F-9FBD-FB1163E4BF8F}" dt="2024-10-10T06:02:00.395" v="5838"/>
          <ac:spMkLst>
            <pc:docMk/>
            <pc:sldMk cId="1205615829" sldId="310"/>
            <ac:spMk id="2" creationId="{39A1FEEE-509E-C098-6801-0CF5DF7AAC70}"/>
          </ac:spMkLst>
        </pc:spChg>
        <pc:spChg chg="mod">
          <ac:chgData name="Philip Ng" userId="1b164354655b78e4" providerId="LiveId" clId="{D2C9FA71-CE6C-4E2F-9FBD-FB1163E4BF8F}" dt="2024-10-10T06:07:42.360" v="5870"/>
          <ac:spMkLst>
            <pc:docMk/>
            <pc:sldMk cId="1205615829" sldId="310"/>
            <ac:spMk id="3" creationId="{CCADC86F-6EAA-E6F7-B50F-5A1DCCB1D9A8}"/>
          </ac:spMkLst>
        </pc:spChg>
      </pc:sldChg>
      <pc:sldChg chg="addSp modSp del mod ord modAnim modNotesTx">
        <pc:chgData name="Philip Ng" userId="1b164354655b78e4" providerId="LiveId" clId="{D2C9FA71-CE6C-4E2F-9FBD-FB1163E4BF8F}" dt="2024-10-08T15:25:47.624" v="3318" actId="47"/>
        <pc:sldMkLst>
          <pc:docMk/>
          <pc:sldMk cId="4193990953" sldId="311"/>
        </pc:sldMkLst>
        <pc:spChg chg="mod">
          <ac:chgData name="Philip Ng" userId="1b164354655b78e4" providerId="LiveId" clId="{D2C9FA71-CE6C-4E2F-9FBD-FB1163E4BF8F}" dt="2024-10-08T15:06:26.057" v="3049" actId="20577"/>
          <ac:spMkLst>
            <pc:docMk/>
            <pc:sldMk cId="4193990953" sldId="311"/>
            <ac:spMk id="2" creationId="{39A1FEEE-509E-C098-6801-0CF5DF7AAC70}"/>
          </ac:spMkLst>
        </pc:spChg>
        <pc:spChg chg="mod">
          <ac:chgData name="Philip Ng" userId="1b164354655b78e4" providerId="LiveId" clId="{D2C9FA71-CE6C-4E2F-9FBD-FB1163E4BF8F}" dt="2024-10-08T14:52:00.286" v="2550" actId="21"/>
          <ac:spMkLst>
            <pc:docMk/>
            <pc:sldMk cId="4193990953" sldId="311"/>
            <ac:spMk id="3" creationId="{CCADC86F-6EAA-E6F7-B50F-5A1DCCB1D9A8}"/>
          </ac:spMkLst>
        </pc:spChg>
        <pc:spChg chg="add mod">
          <ac:chgData name="Philip Ng" userId="1b164354655b78e4" providerId="LiveId" clId="{D2C9FA71-CE6C-4E2F-9FBD-FB1163E4BF8F}" dt="2024-10-08T15:01:36.745" v="3009" actId="1076"/>
          <ac:spMkLst>
            <pc:docMk/>
            <pc:sldMk cId="4193990953" sldId="311"/>
            <ac:spMk id="4" creationId="{324FFEE1-4C92-34B3-9A86-E481716F6E2C}"/>
          </ac:spMkLst>
        </pc:spChg>
      </pc:sldChg>
      <pc:sldChg chg="del">
        <pc:chgData name="Philip Ng" userId="1b164354655b78e4" providerId="LiveId" clId="{D2C9FA71-CE6C-4E2F-9FBD-FB1163E4BF8F}" dt="2024-10-08T12:02:57.934" v="1363" actId="47"/>
        <pc:sldMkLst>
          <pc:docMk/>
          <pc:sldMk cId="3007482951" sldId="313"/>
        </pc:sldMkLst>
      </pc:sldChg>
      <pc:sldChg chg="del">
        <pc:chgData name="Philip Ng" userId="1b164354655b78e4" providerId="LiveId" clId="{D2C9FA71-CE6C-4E2F-9FBD-FB1163E4BF8F}" dt="2024-10-08T12:02:59.905" v="1364" actId="47"/>
        <pc:sldMkLst>
          <pc:docMk/>
          <pc:sldMk cId="2489354540" sldId="314"/>
        </pc:sldMkLst>
      </pc:sldChg>
      <pc:sldChg chg="del mod ord modAnim modShow modNotesTx">
        <pc:chgData name="Philip Ng" userId="1b164354655b78e4" providerId="LiveId" clId="{D2C9FA71-CE6C-4E2F-9FBD-FB1163E4BF8F}" dt="2024-10-09T06:14:03.691" v="3861" actId="47"/>
        <pc:sldMkLst>
          <pc:docMk/>
          <pc:sldMk cId="3877240896" sldId="315"/>
        </pc:sldMkLst>
      </pc:sldChg>
      <pc:sldChg chg="addSp delSp modSp mod modAnim modNotesTx">
        <pc:chgData name="Philip Ng" userId="1b164354655b78e4" providerId="LiveId" clId="{D2C9FA71-CE6C-4E2F-9FBD-FB1163E4BF8F}" dt="2024-10-10T11:21:55.782" v="6913" actId="20577"/>
        <pc:sldMkLst>
          <pc:docMk/>
          <pc:sldMk cId="1336645436" sldId="316"/>
        </pc:sldMkLst>
        <pc:spChg chg="del">
          <ac:chgData name="Philip Ng" userId="1b164354655b78e4" providerId="LiveId" clId="{D2C9FA71-CE6C-4E2F-9FBD-FB1163E4BF8F}" dt="2024-10-09T13:38:34.596" v="4386" actId="478"/>
          <ac:spMkLst>
            <pc:docMk/>
            <pc:sldMk cId="1336645436" sldId="316"/>
            <ac:spMk id="4" creationId="{6BE5D6A4-1549-DFFD-77A8-A9B4C0E09DF1}"/>
          </ac:spMkLst>
        </pc:spChg>
        <pc:spChg chg="add mod">
          <ac:chgData name="Philip Ng" userId="1b164354655b78e4" providerId="LiveId" clId="{D2C9FA71-CE6C-4E2F-9FBD-FB1163E4BF8F}" dt="2024-10-09T13:39:44.333" v="4404" actId="1037"/>
          <ac:spMkLst>
            <pc:docMk/>
            <pc:sldMk cId="1336645436" sldId="316"/>
            <ac:spMk id="5" creationId="{02522665-26EC-D2E9-D259-D69FC6D69139}"/>
          </ac:spMkLst>
        </pc:spChg>
        <pc:spChg chg="mod">
          <ac:chgData name="Philip Ng" userId="1b164354655b78e4" providerId="LiveId" clId="{D2C9FA71-CE6C-4E2F-9FBD-FB1163E4BF8F}" dt="2024-10-09T13:43:58.218" v="4431" actId="208"/>
          <ac:spMkLst>
            <pc:docMk/>
            <pc:sldMk cId="1336645436" sldId="316"/>
            <ac:spMk id="16" creationId="{57AAD307-E688-64AC-569D-9BD81584B12B}"/>
          </ac:spMkLst>
        </pc:spChg>
        <pc:spChg chg="mod">
          <ac:chgData name="Philip Ng" userId="1b164354655b78e4" providerId="LiveId" clId="{D2C9FA71-CE6C-4E2F-9FBD-FB1163E4BF8F}" dt="2024-10-09T13:43:47.661" v="4425" actId="208"/>
          <ac:spMkLst>
            <pc:docMk/>
            <pc:sldMk cId="1336645436" sldId="316"/>
            <ac:spMk id="18" creationId="{10D82880-61F9-307C-0935-9D5FAF44222A}"/>
          </ac:spMkLst>
        </pc:spChg>
        <pc:spChg chg="mod">
          <ac:chgData name="Philip Ng" userId="1b164354655b78e4" providerId="LiveId" clId="{D2C9FA71-CE6C-4E2F-9FBD-FB1163E4BF8F}" dt="2024-10-09T13:46:19.443" v="4447" actId="1038"/>
          <ac:spMkLst>
            <pc:docMk/>
            <pc:sldMk cId="1336645436" sldId="316"/>
            <ac:spMk id="24" creationId="{22EA6F1E-6462-0EF9-1C85-F9C0AE79AF5A}"/>
          </ac:spMkLst>
        </pc:spChg>
        <pc:picChg chg="add mod">
          <ac:chgData name="Philip Ng" userId="1b164354655b78e4" providerId="LiveId" clId="{D2C9FA71-CE6C-4E2F-9FBD-FB1163E4BF8F}" dt="2024-10-09T13:39:26.409" v="4399" actId="14100"/>
          <ac:picMkLst>
            <pc:docMk/>
            <pc:sldMk cId="1336645436" sldId="316"/>
            <ac:picMk id="2" creationId="{5BF2AC67-67D9-8B0C-FA93-BB6102A5A03F}"/>
          </ac:picMkLst>
        </pc:picChg>
        <pc:picChg chg="del">
          <ac:chgData name="Philip Ng" userId="1b164354655b78e4" providerId="LiveId" clId="{D2C9FA71-CE6C-4E2F-9FBD-FB1163E4BF8F}" dt="2024-10-09T13:38:23.019" v="4385" actId="478"/>
          <ac:picMkLst>
            <pc:docMk/>
            <pc:sldMk cId="1336645436" sldId="316"/>
            <ac:picMk id="3" creationId="{BADC9E0F-FA7C-C11E-E8F0-77D9BB9A88F4}"/>
          </ac:picMkLst>
        </pc:picChg>
        <pc:picChg chg="add mod ord">
          <ac:chgData name="Philip Ng" userId="1b164354655b78e4" providerId="LiveId" clId="{D2C9FA71-CE6C-4E2F-9FBD-FB1163E4BF8F}" dt="2024-10-09T13:43:29.927" v="4414" actId="14100"/>
          <ac:picMkLst>
            <pc:docMk/>
            <pc:sldMk cId="1336645436" sldId="316"/>
            <ac:picMk id="7" creationId="{BD1A5F47-0C56-B6BA-E868-B005D0422F31}"/>
          </ac:picMkLst>
        </pc:picChg>
        <pc:picChg chg="del">
          <ac:chgData name="Philip Ng" userId="1b164354655b78e4" providerId="LiveId" clId="{D2C9FA71-CE6C-4E2F-9FBD-FB1163E4BF8F}" dt="2024-10-09T13:43:07.698" v="4409" actId="478"/>
          <ac:picMkLst>
            <pc:docMk/>
            <pc:sldMk cId="1336645436" sldId="316"/>
            <ac:picMk id="23" creationId="{2A811A6A-2C7A-61D9-CD8C-6D47E40AC9FD}"/>
          </ac:picMkLst>
        </pc:picChg>
        <pc:cxnChg chg="del">
          <ac:chgData name="Philip Ng" userId="1b164354655b78e4" providerId="LiveId" clId="{D2C9FA71-CE6C-4E2F-9FBD-FB1163E4BF8F}" dt="2024-10-09T13:42:03.426" v="4405" actId="478"/>
          <ac:cxnSpMkLst>
            <pc:docMk/>
            <pc:sldMk cId="1336645436" sldId="316"/>
            <ac:cxnSpMk id="26" creationId="{8AEE8951-8379-91E9-A565-CB118D3A4482}"/>
          </ac:cxnSpMkLst>
        </pc:cxnChg>
        <pc:cxnChg chg="del">
          <ac:chgData name="Philip Ng" userId="1b164354655b78e4" providerId="LiveId" clId="{D2C9FA71-CE6C-4E2F-9FBD-FB1163E4BF8F}" dt="2024-10-09T13:42:05.939" v="4406" actId="478"/>
          <ac:cxnSpMkLst>
            <pc:docMk/>
            <pc:sldMk cId="1336645436" sldId="316"/>
            <ac:cxnSpMk id="33" creationId="{BCB67C08-ED6F-CE43-23A5-3E3B730AEFC7}"/>
          </ac:cxnSpMkLst>
        </pc:cxnChg>
      </pc:sldChg>
      <pc:sldChg chg="addSp delSp modSp add mod ord modAnim modNotesTx">
        <pc:chgData name="Philip Ng" userId="1b164354655b78e4" providerId="LiveId" clId="{D2C9FA71-CE6C-4E2F-9FBD-FB1163E4BF8F}" dt="2024-10-11T17:56:19.030" v="8618" actId="6549"/>
        <pc:sldMkLst>
          <pc:docMk/>
          <pc:sldMk cId="1181234283" sldId="317"/>
        </pc:sldMkLst>
        <pc:spChg chg="mod">
          <ac:chgData name="Philip Ng" userId="1b164354655b78e4" providerId="LiveId" clId="{D2C9FA71-CE6C-4E2F-9FBD-FB1163E4BF8F}" dt="2024-10-08T14:23:20.425" v="2424" actId="1076"/>
          <ac:spMkLst>
            <pc:docMk/>
            <pc:sldMk cId="1181234283" sldId="317"/>
            <ac:spMk id="2" creationId="{8E552085-88DB-9FF8-DAFD-BEBA950A0697}"/>
          </ac:spMkLst>
        </pc:spChg>
        <pc:spChg chg="add del mod">
          <ac:chgData name="Philip Ng" userId="1b164354655b78e4" providerId="LiveId" clId="{D2C9FA71-CE6C-4E2F-9FBD-FB1163E4BF8F}" dt="2024-10-08T13:57:53.649" v="2098" actId="478"/>
          <ac:spMkLst>
            <pc:docMk/>
            <pc:sldMk cId="1181234283" sldId="317"/>
            <ac:spMk id="24" creationId="{ADDE1827-F347-3367-FFEB-76D3D5DF1F1B}"/>
          </ac:spMkLst>
        </pc:spChg>
        <pc:spChg chg="add mod">
          <ac:chgData name="Philip Ng" userId="1b164354655b78e4" providerId="LiveId" clId="{D2C9FA71-CE6C-4E2F-9FBD-FB1163E4BF8F}" dt="2024-10-08T14:23:35.624" v="2425" actId="1076"/>
          <ac:spMkLst>
            <pc:docMk/>
            <pc:sldMk cId="1181234283" sldId="317"/>
            <ac:spMk id="62" creationId="{64A3E2EF-BE08-F3B2-0EA5-24DCD456F559}"/>
          </ac:spMkLst>
        </pc:spChg>
        <pc:spChg chg="add mod">
          <ac:chgData name="Philip Ng" userId="1b164354655b78e4" providerId="LiveId" clId="{D2C9FA71-CE6C-4E2F-9FBD-FB1163E4BF8F}" dt="2024-10-10T11:38:00.700" v="7040" actId="1037"/>
          <ac:spMkLst>
            <pc:docMk/>
            <pc:sldMk cId="1181234283" sldId="317"/>
            <ac:spMk id="63" creationId="{D35FEFDE-80AC-D95F-ADB4-269A60148428}"/>
          </ac:spMkLst>
        </pc:spChg>
        <pc:spChg chg="add mod">
          <ac:chgData name="Philip Ng" userId="1b164354655b78e4" providerId="LiveId" clId="{D2C9FA71-CE6C-4E2F-9FBD-FB1163E4BF8F}" dt="2024-10-08T14:22:54.188" v="2422" actId="1076"/>
          <ac:spMkLst>
            <pc:docMk/>
            <pc:sldMk cId="1181234283" sldId="317"/>
            <ac:spMk id="64" creationId="{EC702FD6-338C-89A2-8ADE-BFAD57AA2C41}"/>
          </ac:spMkLst>
        </pc:spChg>
        <pc:spChg chg="add mod">
          <ac:chgData name="Philip Ng" userId="1b164354655b78e4" providerId="LiveId" clId="{D2C9FA71-CE6C-4E2F-9FBD-FB1163E4BF8F}" dt="2024-10-08T14:22:54.188" v="2422" actId="1076"/>
          <ac:spMkLst>
            <pc:docMk/>
            <pc:sldMk cId="1181234283" sldId="317"/>
            <ac:spMk id="65" creationId="{3FCA0BB9-084F-A681-21FA-2E1EF9CE9D75}"/>
          </ac:spMkLst>
        </pc:spChg>
        <pc:spChg chg="add mod">
          <ac:chgData name="Philip Ng" userId="1b164354655b78e4" providerId="LiveId" clId="{D2C9FA71-CE6C-4E2F-9FBD-FB1163E4BF8F}" dt="2024-10-08T14:22:54.188" v="2422" actId="1076"/>
          <ac:spMkLst>
            <pc:docMk/>
            <pc:sldMk cId="1181234283" sldId="317"/>
            <ac:spMk id="66" creationId="{3B2DB039-B7E0-E4CF-3749-0641763AA557}"/>
          </ac:spMkLst>
        </pc:spChg>
        <pc:spChg chg="add mod">
          <ac:chgData name="Philip Ng" userId="1b164354655b78e4" providerId="LiveId" clId="{D2C9FA71-CE6C-4E2F-9FBD-FB1163E4BF8F}" dt="2024-10-10T11:30:14.383" v="7003" actId="1038"/>
          <ac:spMkLst>
            <pc:docMk/>
            <pc:sldMk cId="1181234283" sldId="317"/>
            <ac:spMk id="85" creationId="{36AF7AFB-E019-042B-4C2D-F053F7F528E3}"/>
          </ac:spMkLst>
        </pc:spChg>
        <pc:spChg chg="del">
          <ac:chgData name="Philip Ng" userId="1b164354655b78e4" providerId="LiveId" clId="{D2C9FA71-CE6C-4E2F-9FBD-FB1163E4BF8F}" dt="2024-10-08T13:51:39.560" v="2047" actId="478"/>
          <ac:spMkLst>
            <pc:docMk/>
            <pc:sldMk cId="1181234283" sldId="317"/>
            <ac:spMk id="89" creationId="{E0BC5277-CBE4-7E4B-F3F3-CA569A157DC9}"/>
          </ac:spMkLst>
        </pc:spChg>
        <pc:spChg chg="mod">
          <ac:chgData name="Philip Ng" userId="1b164354655b78e4" providerId="LiveId" clId="{D2C9FA71-CE6C-4E2F-9FBD-FB1163E4BF8F}" dt="2024-10-08T14:22:54.188" v="2422" actId="1076"/>
          <ac:spMkLst>
            <pc:docMk/>
            <pc:sldMk cId="1181234283" sldId="317"/>
            <ac:spMk id="90" creationId="{9A60CEB6-C026-0401-E212-AC5196D825A4}"/>
          </ac:spMkLst>
        </pc:spChg>
        <pc:spChg chg="mod">
          <ac:chgData name="Philip Ng" userId="1b164354655b78e4" providerId="LiveId" clId="{D2C9FA71-CE6C-4E2F-9FBD-FB1163E4BF8F}" dt="2024-10-11T10:46:53.885" v="8494" actId="20577"/>
          <ac:spMkLst>
            <pc:docMk/>
            <pc:sldMk cId="1181234283" sldId="317"/>
            <ac:spMk id="91" creationId="{78286843-EE32-AAA6-6EA2-5853A85E0C23}"/>
          </ac:spMkLst>
        </pc:spChg>
        <pc:spChg chg="mod">
          <ac:chgData name="Philip Ng" userId="1b164354655b78e4" providerId="LiveId" clId="{D2C9FA71-CE6C-4E2F-9FBD-FB1163E4BF8F}" dt="2024-10-08T14:23:35.624" v="2425" actId="1076"/>
          <ac:spMkLst>
            <pc:docMk/>
            <pc:sldMk cId="1181234283" sldId="317"/>
            <ac:spMk id="92" creationId="{8ABB28D6-ED25-ED52-7CF6-2040192EE21F}"/>
          </ac:spMkLst>
        </pc:spChg>
        <pc:spChg chg="del mod">
          <ac:chgData name="Philip Ng" userId="1b164354655b78e4" providerId="LiveId" clId="{D2C9FA71-CE6C-4E2F-9FBD-FB1163E4BF8F}" dt="2024-10-08T13:51:33.472" v="2044" actId="478"/>
          <ac:spMkLst>
            <pc:docMk/>
            <pc:sldMk cId="1181234283" sldId="317"/>
            <ac:spMk id="93" creationId="{D43D53F9-BEB6-8A85-116D-DEF2273E9D3E}"/>
          </ac:spMkLst>
        </pc:spChg>
        <pc:spChg chg="del mod">
          <ac:chgData name="Philip Ng" userId="1b164354655b78e4" providerId="LiveId" clId="{D2C9FA71-CE6C-4E2F-9FBD-FB1163E4BF8F}" dt="2024-10-08T13:51:37.353" v="2046" actId="478"/>
          <ac:spMkLst>
            <pc:docMk/>
            <pc:sldMk cId="1181234283" sldId="317"/>
            <ac:spMk id="94" creationId="{A4969764-4845-3CD0-CD1E-6A78CF0120B2}"/>
          </ac:spMkLst>
        </pc:spChg>
        <pc:spChg chg="mod">
          <ac:chgData name="Philip Ng" userId="1b164354655b78e4" providerId="LiveId" clId="{D2C9FA71-CE6C-4E2F-9FBD-FB1163E4BF8F}" dt="2024-10-08T14:22:54.188" v="2422" actId="1076"/>
          <ac:spMkLst>
            <pc:docMk/>
            <pc:sldMk cId="1181234283" sldId="317"/>
            <ac:spMk id="95" creationId="{02CC9F09-5E75-CAB5-602B-E518DCD697DB}"/>
          </ac:spMkLst>
        </pc:spChg>
        <pc:spChg chg="add del mod">
          <ac:chgData name="Philip Ng" userId="1b164354655b78e4" providerId="LiveId" clId="{D2C9FA71-CE6C-4E2F-9FBD-FB1163E4BF8F}" dt="2024-10-08T14:21:42.294" v="2420" actId="478"/>
          <ac:spMkLst>
            <pc:docMk/>
            <pc:sldMk cId="1181234283" sldId="317"/>
            <ac:spMk id="101" creationId="{7C2F9D66-DF75-55C2-34FE-2E2CD8CEE40F}"/>
          </ac:spMkLst>
        </pc:spChg>
        <pc:spChg chg="add mod">
          <ac:chgData name="Philip Ng" userId="1b164354655b78e4" providerId="LiveId" clId="{D2C9FA71-CE6C-4E2F-9FBD-FB1163E4BF8F}" dt="2024-10-08T14:22:54.188" v="2422" actId="1076"/>
          <ac:spMkLst>
            <pc:docMk/>
            <pc:sldMk cId="1181234283" sldId="317"/>
            <ac:spMk id="102" creationId="{0A66AB2C-C87E-7A2E-A385-18D382ABC8FE}"/>
          </ac:spMkLst>
        </pc:spChg>
        <pc:spChg chg="add mod">
          <ac:chgData name="Philip Ng" userId="1b164354655b78e4" providerId="LiveId" clId="{D2C9FA71-CE6C-4E2F-9FBD-FB1163E4BF8F}" dt="2024-10-08T14:22:54.188" v="2422" actId="1076"/>
          <ac:spMkLst>
            <pc:docMk/>
            <pc:sldMk cId="1181234283" sldId="317"/>
            <ac:spMk id="103" creationId="{DD50B9E9-8957-94BE-3C28-CD472FD9DA5C}"/>
          </ac:spMkLst>
        </pc:spChg>
        <pc:spChg chg="add mod">
          <ac:chgData name="Philip Ng" userId="1b164354655b78e4" providerId="LiveId" clId="{D2C9FA71-CE6C-4E2F-9FBD-FB1163E4BF8F}" dt="2024-10-08T14:22:54.188" v="2422" actId="1076"/>
          <ac:spMkLst>
            <pc:docMk/>
            <pc:sldMk cId="1181234283" sldId="317"/>
            <ac:spMk id="104" creationId="{F1A3CA5D-4247-FACE-CDFA-3BA5B27EFAD9}"/>
          </ac:spMkLst>
        </pc:spChg>
        <pc:spChg chg="add mod">
          <ac:chgData name="Philip Ng" userId="1b164354655b78e4" providerId="LiveId" clId="{D2C9FA71-CE6C-4E2F-9FBD-FB1163E4BF8F}" dt="2024-10-08T14:22:54.188" v="2422" actId="1076"/>
          <ac:spMkLst>
            <pc:docMk/>
            <pc:sldMk cId="1181234283" sldId="317"/>
            <ac:spMk id="105" creationId="{C29D0DAA-6105-9A56-952A-5FB760634472}"/>
          </ac:spMkLst>
        </pc:spChg>
        <pc:spChg chg="add mod">
          <ac:chgData name="Philip Ng" userId="1b164354655b78e4" providerId="LiveId" clId="{D2C9FA71-CE6C-4E2F-9FBD-FB1163E4BF8F}" dt="2024-10-08T14:22:54.188" v="2422" actId="1076"/>
          <ac:spMkLst>
            <pc:docMk/>
            <pc:sldMk cId="1181234283" sldId="317"/>
            <ac:spMk id="106" creationId="{4B8655F3-ABDE-FE0E-DF08-DDBBAA2F445E}"/>
          </ac:spMkLst>
        </pc:spChg>
        <pc:cxnChg chg="add mod">
          <ac:chgData name="Philip Ng" userId="1b164354655b78e4" providerId="LiveId" clId="{D2C9FA71-CE6C-4E2F-9FBD-FB1163E4BF8F}" dt="2024-10-08T14:22:54.188" v="2422" actId="1076"/>
          <ac:cxnSpMkLst>
            <pc:docMk/>
            <pc:sldMk cId="1181234283" sldId="317"/>
            <ac:cxnSpMk id="3" creationId="{7D1D3CAA-455A-1418-F9FA-3865A9C5A629}"/>
          </ac:cxnSpMkLst>
        </pc:cxnChg>
        <pc:cxnChg chg="del">
          <ac:chgData name="Philip Ng" userId="1b164354655b78e4" providerId="LiveId" clId="{D2C9FA71-CE6C-4E2F-9FBD-FB1163E4BF8F}" dt="2024-10-08T13:52:10.247" v="2052" actId="478"/>
          <ac:cxnSpMkLst>
            <pc:docMk/>
            <pc:sldMk cId="1181234283" sldId="317"/>
            <ac:cxnSpMk id="5" creationId="{C23E13A2-1ED9-5A89-4E41-984ADAFD1698}"/>
          </ac:cxnSpMkLst>
        </pc:cxnChg>
        <pc:cxnChg chg="del mod">
          <ac:chgData name="Philip Ng" userId="1b164354655b78e4" providerId="LiveId" clId="{D2C9FA71-CE6C-4E2F-9FBD-FB1163E4BF8F}" dt="2024-10-08T13:52:25.712" v="2056" actId="478"/>
          <ac:cxnSpMkLst>
            <pc:docMk/>
            <pc:sldMk cId="1181234283" sldId="317"/>
            <ac:cxnSpMk id="10" creationId="{3F74E750-1A1F-A9C8-748B-A6BD391F204F}"/>
          </ac:cxnSpMkLst>
        </pc:cxnChg>
        <pc:cxnChg chg="mod">
          <ac:chgData name="Philip Ng" userId="1b164354655b78e4" providerId="LiveId" clId="{D2C9FA71-CE6C-4E2F-9FBD-FB1163E4BF8F}" dt="2024-10-08T14:22:54.188" v="2422" actId="1076"/>
          <ac:cxnSpMkLst>
            <pc:docMk/>
            <pc:sldMk cId="1181234283" sldId="317"/>
            <ac:cxnSpMk id="17" creationId="{73E13BD8-A19C-E9C1-F9B4-BE8926A17338}"/>
          </ac:cxnSpMkLst>
        </pc:cxnChg>
        <pc:cxnChg chg="mod">
          <ac:chgData name="Philip Ng" userId="1b164354655b78e4" providerId="LiveId" clId="{D2C9FA71-CE6C-4E2F-9FBD-FB1163E4BF8F}" dt="2024-10-08T14:22:54.188" v="2422" actId="1076"/>
          <ac:cxnSpMkLst>
            <pc:docMk/>
            <pc:sldMk cId="1181234283" sldId="317"/>
            <ac:cxnSpMk id="20" creationId="{29F36E9B-1C27-ABE1-B99A-E16FB186EAC2}"/>
          </ac:cxnSpMkLst>
        </pc:cxnChg>
        <pc:cxnChg chg="mod">
          <ac:chgData name="Philip Ng" userId="1b164354655b78e4" providerId="LiveId" clId="{D2C9FA71-CE6C-4E2F-9FBD-FB1163E4BF8F}" dt="2024-10-08T14:22:54.188" v="2422" actId="1076"/>
          <ac:cxnSpMkLst>
            <pc:docMk/>
            <pc:sldMk cId="1181234283" sldId="317"/>
            <ac:cxnSpMk id="21" creationId="{3D2A7871-0F1F-620B-9DFC-F41DF30A07B9}"/>
          </ac:cxnSpMkLst>
        </pc:cxnChg>
        <pc:cxnChg chg="mod">
          <ac:chgData name="Philip Ng" userId="1b164354655b78e4" providerId="LiveId" clId="{D2C9FA71-CE6C-4E2F-9FBD-FB1163E4BF8F}" dt="2024-10-08T14:22:54.188" v="2422" actId="1076"/>
          <ac:cxnSpMkLst>
            <pc:docMk/>
            <pc:sldMk cId="1181234283" sldId="317"/>
            <ac:cxnSpMk id="22" creationId="{58084BE5-E554-F606-B3A7-4B9C2FBC73B4}"/>
          </ac:cxnSpMkLst>
        </pc:cxnChg>
        <pc:cxnChg chg="mod">
          <ac:chgData name="Philip Ng" userId="1b164354655b78e4" providerId="LiveId" clId="{D2C9FA71-CE6C-4E2F-9FBD-FB1163E4BF8F}" dt="2024-10-08T14:22:54.188" v="2422" actId="1076"/>
          <ac:cxnSpMkLst>
            <pc:docMk/>
            <pc:sldMk cId="1181234283" sldId="317"/>
            <ac:cxnSpMk id="23" creationId="{194387E4-9B7A-CD0D-1A55-14778B68AE2E}"/>
          </ac:cxnSpMkLst>
        </pc:cxnChg>
        <pc:cxnChg chg="add mod">
          <ac:chgData name="Philip Ng" userId="1b164354655b78e4" providerId="LiveId" clId="{D2C9FA71-CE6C-4E2F-9FBD-FB1163E4BF8F}" dt="2024-10-10T11:33:24.906" v="7020" actId="14100"/>
          <ac:cxnSpMkLst>
            <pc:docMk/>
            <pc:sldMk cId="1181234283" sldId="317"/>
            <ac:cxnSpMk id="28" creationId="{BABA2E4A-6995-87D2-03ED-9C44F601116C}"/>
          </ac:cxnSpMkLst>
        </pc:cxnChg>
        <pc:cxnChg chg="add mod">
          <ac:chgData name="Philip Ng" userId="1b164354655b78e4" providerId="LiveId" clId="{D2C9FA71-CE6C-4E2F-9FBD-FB1163E4BF8F}" dt="2024-10-10T11:33:17.992" v="7019" actId="14100"/>
          <ac:cxnSpMkLst>
            <pc:docMk/>
            <pc:sldMk cId="1181234283" sldId="317"/>
            <ac:cxnSpMk id="29" creationId="{CD6AD1E3-A802-4B4B-40B2-199C90250DA3}"/>
          </ac:cxnSpMkLst>
        </pc:cxnChg>
        <pc:cxnChg chg="add mod">
          <ac:chgData name="Philip Ng" userId="1b164354655b78e4" providerId="LiveId" clId="{D2C9FA71-CE6C-4E2F-9FBD-FB1163E4BF8F}" dt="2024-10-08T14:22:54.188" v="2422" actId="1076"/>
          <ac:cxnSpMkLst>
            <pc:docMk/>
            <pc:sldMk cId="1181234283" sldId="317"/>
            <ac:cxnSpMk id="30" creationId="{F76C89C7-2773-BFE3-3DAE-57121F53BD7D}"/>
          </ac:cxnSpMkLst>
        </pc:cxnChg>
        <pc:cxnChg chg="add mod">
          <ac:chgData name="Philip Ng" userId="1b164354655b78e4" providerId="LiveId" clId="{D2C9FA71-CE6C-4E2F-9FBD-FB1163E4BF8F}" dt="2024-10-10T11:33:30.974" v="7021" actId="14100"/>
          <ac:cxnSpMkLst>
            <pc:docMk/>
            <pc:sldMk cId="1181234283" sldId="317"/>
            <ac:cxnSpMk id="31" creationId="{897F15B2-107B-44BE-44F7-219311E2D026}"/>
          </ac:cxnSpMkLst>
        </pc:cxnChg>
        <pc:cxnChg chg="add mod">
          <ac:chgData name="Philip Ng" userId="1b164354655b78e4" providerId="LiveId" clId="{D2C9FA71-CE6C-4E2F-9FBD-FB1163E4BF8F}" dt="2024-10-08T14:22:54.188" v="2422" actId="1076"/>
          <ac:cxnSpMkLst>
            <pc:docMk/>
            <pc:sldMk cId="1181234283" sldId="317"/>
            <ac:cxnSpMk id="32" creationId="{42CC434E-0986-509D-D588-A216886A423F}"/>
          </ac:cxnSpMkLst>
        </pc:cxnChg>
        <pc:cxnChg chg="del">
          <ac:chgData name="Philip Ng" userId="1b164354655b78e4" providerId="LiveId" clId="{D2C9FA71-CE6C-4E2F-9FBD-FB1163E4BF8F}" dt="2024-10-08T13:53:41.271" v="2072" actId="478"/>
          <ac:cxnSpMkLst>
            <pc:docMk/>
            <pc:sldMk cId="1181234283" sldId="317"/>
            <ac:cxnSpMk id="33" creationId="{75378823-EE12-1BEB-FA2D-153B34BF3D2A}"/>
          </ac:cxnSpMkLst>
        </pc:cxnChg>
        <pc:cxnChg chg="del">
          <ac:chgData name="Philip Ng" userId="1b164354655b78e4" providerId="LiveId" clId="{D2C9FA71-CE6C-4E2F-9FBD-FB1163E4BF8F}" dt="2024-10-08T13:53:40.349" v="2071" actId="478"/>
          <ac:cxnSpMkLst>
            <pc:docMk/>
            <pc:sldMk cId="1181234283" sldId="317"/>
            <ac:cxnSpMk id="34" creationId="{75D2F488-8E0E-6D5D-3DBD-3B363CD23849}"/>
          </ac:cxnSpMkLst>
        </pc:cxnChg>
        <pc:cxnChg chg="del">
          <ac:chgData name="Philip Ng" userId="1b164354655b78e4" providerId="LiveId" clId="{D2C9FA71-CE6C-4E2F-9FBD-FB1163E4BF8F}" dt="2024-10-08T13:53:39.414" v="2070" actId="478"/>
          <ac:cxnSpMkLst>
            <pc:docMk/>
            <pc:sldMk cId="1181234283" sldId="317"/>
            <ac:cxnSpMk id="35" creationId="{058299C4-211E-F0B6-24AC-C76CFBF5F0D1}"/>
          </ac:cxnSpMkLst>
        </pc:cxnChg>
        <pc:cxnChg chg="del">
          <ac:chgData name="Philip Ng" userId="1b164354655b78e4" providerId="LiveId" clId="{D2C9FA71-CE6C-4E2F-9FBD-FB1163E4BF8F}" dt="2024-10-08T13:53:38.240" v="2069" actId="478"/>
          <ac:cxnSpMkLst>
            <pc:docMk/>
            <pc:sldMk cId="1181234283" sldId="317"/>
            <ac:cxnSpMk id="36" creationId="{1175F37F-2122-1B75-5C13-E1116481A413}"/>
          </ac:cxnSpMkLst>
        </pc:cxnChg>
        <pc:cxnChg chg="del">
          <ac:chgData name="Philip Ng" userId="1b164354655b78e4" providerId="LiveId" clId="{D2C9FA71-CE6C-4E2F-9FBD-FB1163E4BF8F}" dt="2024-10-08T13:53:36.847" v="2068" actId="478"/>
          <ac:cxnSpMkLst>
            <pc:docMk/>
            <pc:sldMk cId="1181234283" sldId="317"/>
            <ac:cxnSpMk id="37" creationId="{5133FDAC-CCBF-0BAE-5347-EDA4FE16428B}"/>
          </ac:cxnSpMkLst>
        </pc:cxnChg>
        <pc:cxnChg chg="mod">
          <ac:chgData name="Philip Ng" userId="1b164354655b78e4" providerId="LiveId" clId="{D2C9FA71-CE6C-4E2F-9FBD-FB1163E4BF8F}" dt="2024-10-08T14:22:54.188" v="2422" actId="1076"/>
          <ac:cxnSpMkLst>
            <pc:docMk/>
            <pc:sldMk cId="1181234283" sldId="317"/>
            <ac:cxnSpMk id="41" creationId="{424A5C0A-8E8C-13EB-C4B7-82F148A20CCF}"/>
          </ac:cxnSpMkLst>
        </pc:cxnChg>
        <pc:cxnChg chg="add mod">
          <ac:chgData name="Philip Ng" userId="1b164354655b78e4" providerId="LiveId" clId="{D2C9FA71-CE6C-4E2F-9FBD-FB1163E4BF8F}" dt="2024-10-10T11:33:48.224" v="7024" actId="1037"/>
          <ac:cxnSpMkLst>
            <pc:docMk/>
            <pc:sldMk cId="1181234283" sldId="317"/>
            <ac:cxnSpMk id="44" creationId="{E6809A68-28C2-81BE-0E5F-F54079631783}"/>
          </ac:cxnSpMkLst>
        </pc:cxnChg>
        <pc:cxnChg chg="add mod">
          <ac:chgData name="Philip Ng" userId="1b164354655b78e4" providerId="LiveId" clId="{D2C9FA71-CE6C-4E2F-9FBD-FB1163E4BF8F}" dt="2024-10-10T11:33:41.191" v="7023" actId="1037"/>
          <ac:cxnSpMkLst>
            <pc:docMk/>
            <pc:sldMk cId="1181234283" sldId="317"/>
            <ac:cxnSpMk id="47" creationId="{5F208220-E769-794B-3D17-160694E28531}"/>
          </ac:cxnSpMkLst>
        </pc:cxnChg>
        <pc:cxnChg chg="mod">
          <ac:chgData name="Philip Ng" userId="1b164354655b78e4" providerId="LiveId" clId="{D2C9FA71-CE6C-4E2F-9FBD-FB1163E4BF8F}" dt="2024-10-08T14:22:54.188" v="2422" actId="1076"/>
          <ac:cxnSpMkLst>
            <pc:docMk/>
            <pc:sldMk cId="1181234283" sldId="317"/>
            <ac:cxnSpMk id="48" creationId="{280826CC-A4D8-96B6-74D2-A047FD9FFFA9}"/>
          </ac:cxnSpMkLst>
        </pc:cxnChg>
        <pc:cxnChg chg="add mod">
          <ac:chgData name="Philip Ng" userId="1b164354655b78e4" providerId="LiveId" clId="{D2C9FA71-CE6C-4E2F-9FBD-FB1163E4BF8F}" dt="2024-10-10T11:36:22.087" v="7036" actId="1037"/>
          <ac:cxnSpMkLst>
            <pc:docMk/>
            <pc:sldMk cId="1181234283" sldId="317"/>
            <ac:cxnSpMk id="49" creationId="{BE1204F2-43EA-C901-E8A1-266810FDEBAD}"/>
          </ac:cxnSpMkLst>
        </pc:cxnChg>
        <pc:cxnChg chg="del">
          <ac:chgData name="Philip Ng" userId="1b164354655b78e4" providerId="LiveId" clId="{D2C9FA71-CE6C-4E2F-9FBD-FB1163E4BF8F}" dt="2024-10-08T13:53:35.615" v="2067" actId="478"/>
          <ac:cxnSpMkLst>
            <pc:docMk/>
            <pc:sldMk cId="1181234283" sldId="317"/>
            <ac:cxnSpMk id="50" creationId="{4C6FBFB2-4ECF-2428-C003-FE76869A4AB1}"/>
          </ac:cxnSpMkLst>
        </pc:cxnChg>
        <pc:cxnChg chg="add mod">
          <ac:chgData name="Philip Ng" userId="1b164354655b78e4" providerId="LiveId" clId="{D2C9FA71-CE6C-4E2F-9FBD-FB1163E4BF8F}" dt="2024-10-08T14:22:54.188" v="2422" actId="1076"/>
          <ac:cxnSpMkLst>
            <pc:docMk/>
            <pc:sldMk cId="1181234283" sldId="317"/>
            <ac:cxnSpMk id="51" creationId="{23E7ADAB-1BB3-F68E-7759-49E04F160845}"/>
          </ac:cxnSpMkLst>
        </pc:cxnChg>
        <pc:cxnChg chg="del">
          <ac:chgData name="Philip Ng" userId="1b164354655b78e4" providerId="LiveId" clId="{D2C9FA71-CE6C-4E2F-9FBD-FB1163E4BF8F}" dt="2024-10-08T13:53:34.496" v="2066" actId="478"/>
          <ac:cxnSpMkLst>
            <pc:docMk/>
            <pc:sldMk cId="1181234283" sldId="317"/>
            <ac:cxnSpMk id="52" creationId="{9EAD4180-B083-E96F-4138-7BA3DCED217A}"/>
          </ac:cxnSpMkLst>
        </pc:cxnChg>
        <pc:cxnChg chg="add del mod">
          <ac:chgData name="Philip Ng" userId="1b164354655b78e4" providerId="LiveId" clId="{D2C9FA71-CE6C-4E2F-9FBD-FB1163E4BF8F}" dt="2024-10-08T14:08:42.152" v="2196" actId="478"/>
          <ac:cxnSpMkLst>
            <pc:docMk/>
            <pc:sldMk cId="1181234283" sldId="317"/>
            <ac:cxnSpMk id="53" creationId="{F20B3882-4FC3-BD09-1D25-A092481BBAB7}"/>
          </ac:cxnSpMkLst>
        </pc:cxnChg>
        <pc:cxnChg chg="mod">
          <ac:chgData name="Philip Ng" userId="1b164354655b78e4" providerId="LiveId" clId="{D2C9FA71-CE6C-4E2F-9FBD-FB1163E4BF8F}" dt="2024-10-10T11:30:18.141" v="7004" actId="1038"/>
          <ac:cxnSpMkLst>
            <pc:docMk/>
            <pc:sldMk cId="1181234283" sldId="317"/>
            <ac:cxnSpMk id="54" creationId="{B621DEA5-00D0-61B1-4F10-5572889292A9}"/>
          </ac:cxnSpMkLst>
        </pc:cxnChg>
        <pc:cxnChg chg="add del mod">
          <ac:chgData name="Philip Ng" userId="1b164354655b78e4" providerId="LiveId" clId="{D2C9FA71-CE6C-4E2F-9FBD-FB1163E4BF8F}" dt="2024-10-08T14:08:39.255" v="2195" actId="478"/>
          <ac:cxnSpMkLst>
            <pc:docMk/>
            <pc:sldMk cId="1181234283" sldId="317"/>
            <ac:cxnSpMk id="55" creationId="{F9C1018D-F97E-DA0B-64AA-05E710F902FD}"/>
          </ac:cxnSpMkLst>
        </pc:cxnChg>
        <pc:cxnChg chg="add mod">
          <ac:chgData name="Philip Ng" userId="1b164354655b78e4" providerId="LiveId" clId="{D2C9FA71-CE6C-4E2F-9FBD-FB1163E4BF8F}" dt="2024-10-10T11:29:43.557" v="6987" actId="1038"/>
          <ac:cxnSpMkLst>
            <pc:docMk/>
            <pc:sldMk cId="1181234283" sldId="317"/>
            <ac:cxnSpMk id="67" creationId="{87384F56-657D-77D9-9138-876BAA73DEE2}"/>
          </ac:cxnSpMkLst>
        </pc:cxnChg>
        <pc:cxnChg chg="add mod">
          <ac:chgData name="Philip Ng" userId="1b164354655b78e4" providerId="LiveId" clId="{D2C9FA71-CE6C-4E2F-9FBD-FB1163E4BF8F}" dt="2024-10-10T11:29:43.557" v="6987" actId="1038"/>
          <ac:cxnSpMkLst>
            <pc:docMk/>
            <pc:sldMk cId="1181234283" sldId="317"/>
            <ac:cxnSpMk id="70" creationId="{540E94E8-0EE3-1614-EE0D-2B47B5905AEC}"/>
          </ac:cxnSpMkLst>
        </pc:cxnChg>
        <pc:cxnChg chg="add mod">
          <ac:chgData name="Philip Ng" userId="1b164354655b78e4" providerId="LiveId" clId="{D2C9FA71-CE6C-4E2F-9FBD-FB1163E4BF8F}" dt="2024-10-10T11:29:43.557" v="6987" actId="1038"/>
          <ac:cxnSpMkLst>
            <pc:docMk/>
            <pc:sldMk cId="1181234283" sldId="317"/>
            <ac:cxnSpMk id="71" creationId="{5F331356-DD8F-9327-492B-241561B03062}"/>
          </ac:cxnSpMkLst>
        </pc:cxnChg>
        <pc:cxnChg chg="add mod">
          <ac:chgData name="Philip Ng" userId="1b164354655b78e4" providerId="LiveId" clId="{D2C9FA71-CE6C-4E2F-9FBD-FB1163E4BF8F}" dt="2024-10-10T11:29:43.557" v="6987" actId="1038"/>
          <ac:cxnSpMkLst>
            <pc:docMk/>
            <pc:sldMk cId="1181234283" sldId="317"/>
            <ac:cxnSpMk id="72" creationId="{F10C66D6-BD1F-1EA4-BFBF-DC9143858F4C}"/>
          </ac:cxnSpMkLst>
        </pc:cxnChg>
        <pc:cxnChg chg="add mod">
          <ac:chgData name="Philip Ng" userId="1b164354655b78e4" providerId="LiveId" clId="{D2C9FA71-CE6C-4E2F-9FBD-FB1163E4BF8F}" dt="2024-10-10T11:30:10.407" v="7001" actId="1038"/>
          <ac:cxnSpMkLst>
            <pc:docMk/>
            <pc:sldMk cId="1181234283" sldId="317"/>
            <ac:cxnSpMk id="87" creationId="{A1A79F89-C025-4037-126C-DF0691D70ECB}"/>
          </ac:cxnSpMkLst>
        </pc:cxnChg>
      </pc:sldChg>
      <pc:sldChg chg="modSp add del mod modAnim modShow">
        <pc:chgData name="Philip Ng" userId="1b164354655b78e4" providerId="LiveId" clId="{D2C9FA71-CE6C-4E2F-9FBD-FB1163E4BF8F}" dt="2024-10-09T06:14:04.993" v="3862" actId="47"/>
        <pc:sldMkLst>
          <pc:docMk/>
          <pc:sldMk cId="1714568524" sldId="318"/>
        </pc:sldMkLst>
        <pc:spChg chg="mod">
          <ac:chgData name="Philip Ng" userId="1b164354655b78e4" providerId="LiveId" clId="{D2C9FA71-CE6C-4E2F-9FBD-FB1163E4BF8F}" dt="2024-10-09T05:47:34.636" v="3558" actId="1076"/>
          <ac:spMkLst>
            <pc:docMk/>
            <pc:sldMk cId="1714568524" sldId="318"/>
            <ac:spMk id="8" creationId="{CB80C266-0C20-9DF7-6D97-5D2560A59C02}"/>
          </ac:spMkLst>
        </pc:spChg>
      </pc:sldChg>
      <pc:sldChg chg="addSp modSp new del mod ord modShow">
        <pc:chgData name="Philip Ng" userId="1b164354655b78e4" providerId="LiveId" clId="{D2C9FA71-CE6C-4E2F-9FBD-FB1163E4BF8F}" dt="2024-10-09T06:14:10.343" v="3863" actId="47"/>
        <pc:sldMkLst>
          <pc:docMk/>
          <pc:sldMk cId="3546905577" sldId="319"/>
        </pc:sldMkLst>
        <pc:spChg chg="add mod">
          <ac:chgData name="Philip Ng" userId="1b164354655b78e4" providerId="LiveId" clId="{D2C9FA71-CE6C-4E2F-9FBD-FB1163E4BF8F}" dt="2024-10-09T05:59:38.327" v="3775" actId="14100"/>
          <ac:spMkLst>
            <pc:docMk/>
            <pc:sldMk cId="3546905577" sldId="319"/>
            <ac:spMk id="3" creationId="{0B5518B7-2C9D-3356-8BAE-677E839EE02A}"/>
          </ac:spMkLst>
        </pc:spChg>
      </pc:sldChg>
      <pc:sldChg chg="addSp delSp modSp add del mod ord modShow">
        <pc:chgData name="Philip Ng" userId="1b164354655b78e4" providerId="LiveId" clId="{D2C9FA71-CE6C-4E2F-9FBD-FB1163E4BF8F}" dt="2024-10-09T06:14:01.537" v="3860" actId="47"/>
        <pc:sldMkLst>
          <pc:docMk/>
          <pc:sldMk cId="4196822238" sldId="320"/>
        </pc:sldMkLst>
        <pc:spChg chg="mod">
          <ac:chgData name="Philip Ng" userId="1b164354655b78e4" providerId="LiveId" clId="{D2C9FA71-CE6C-4E2F-9FBD-FB1163E4BF8F}" dt="2024-10-09T05:51:38.354" v="3599" actId="14100"/>
          <ac:spMkLst>
            <pc:docMk/>
            <pc:sldMk cId="4196822238" sldId="320"/>
            <ac:spMk id="3" creationId="{21F2F19C-7210-BC2D-F066-65B0933858B8}"/>
          </ac:spMkLst>
        </pc:spChg>
        <pc:spChg chg="del">
          <ac:chgData name="Philip Ng" userId="1b164354655b78e4" providerId="LiveId" clId="{D2C9FA71-CE6C-4E2F-9FBD-FB1163E4BF8F}" dt="2024-10-09T05:50:40.884" v="3581" actId="478"/>
          <ac:spMkLst>
            <pc:docMk/>
            <pc:sldMk cId="4196822238" sldId="320"/>
            <ac:spMk id="4" creationId="{300BE45B-AF11-C22D-4464-1A6CD98CFF09}"/>
          </ac:spMkLst>
        </pc:spChg>
        <pc:spChg chg="mod">
          <ac:chgData name="Philip Ng" userId="1b164354655b78e4" providerId="LiveId" clId="{D2C9FA71-CE6C-4E2F-9FBD-FB1163E4BF8F}" dt="2024-10-09T05:50:36.051" v="3580" actId="21"/>
          <ac:spMkLst>
            <pc:docMk/>
            <pc:sldMk cId="4196822238" sldId="320"/>
            <ac:spMk id="5" creationId="{F99F036B-5D97-FA2D-FCA8-8A6E90B61373}"/>
          </ac:spMkLst>
        </pc:spChg>
        <pc:spChg chg="add del mod">
          <ac:chgData name="Philip Ng" userId="1b164354655b78e4" providerId="LiveId" clId="{D2C9FA71-CE6C-4E2F-9FBD-FB1163E4BF8F}" dt="2024-10-09T05:50:47.509" v="3582" actId="478"/>
          <ac:spMkLst>
            <pc:docMk/>
            <pc:sldMk cId="4196822238" sldId="320"/>
            <ac:spMk id="6" creationId="{7C08A27D-C1A8-0DB8-A4E3-FE47D3E70E36}"/>
          </ac:spMkLst>
        </pc:spChg>
      </pc:sldChg>
      <pc:sldChg chg="modSp add mod ord modNotesTx">
        <pc:chgData name="Philip Ng" userId="1b164354655b78e4" providerId="LiveId" clId="{D2C9FA71-CE6C-4E2F-9FBD-FB1163E4BF8F}" dt="2024-10-09T06:02:26.437" v="3818" actId="20577"/>
        <pc:sldMkLst>
          <pc:docMk/>
          <pc:sldMk cId="551794657" sldId="321"/>
        </pc:sldMkLst>
        <pc:spChg chg="mod">
          <ac:chgData name="Philip Ng" userId="1b164354655b78e4" providerId="LiveId" clId="{D2C9FA71-CE6C-4E2F-9FBD-FB1163E4BF8F}" dt="2024-10-09T05:54:22.286" v="3733" actId="20577"/>
          <ac:spMkLst>
            <pc:docMk/>
            <pc:sldMk cId="551794657" sldId="321"/>
            <ac:spMk id="2" creationId="{4CC77A54-F0B4-6673-7A6C-9FB5EE02009B}"/>
          </ac:spMkLst>
        </pc:spChg>
      </pc:sldChg>
      <pc:sldChg chg="addSp modSp new mod modNotesTx">
        <pc:chgData name="Philip Ng" userId="1b164354655b78e4" providerId="LiveId" clId="{D2C9FA71-CE6C-4E2F-9FBD-FB1163E4BF8F}" dt="2024-10-11T17:03:43.625" v="8496"/>
        <pc:sldMkLst>
          <pc:docMk/>
          <pc:sldMk cId="1114905624" sldId="322"/>
        </pc:sldMkLst>
        <pc:spChg chg="add mod">
          <ac:chgData name="Philip Ng" userId="1b164354655b78e4" providerId="LiveId" clId="{D2C9FA71-CE6C-4E2F-9FBD-FB1163E4BF8F}" dt="2024-10-09T06:01:20.588" v="3794" actId="20577"/>
          <ac:spMkLst>
            <pc:docMk/>
            <pc:sldMk cId="1114905624" sldId="322"/>
            <ac:spMk id="3" creationId="{F6708B36-D209-08C3-4A94-731E98B48FB4}"/>
          </ac:spMkLst>
        </pc:spChg>
      </pc:sldChg>
      <pc:sldChg chg="addSp delSp modSp add mod modAnim modNotesTx">
        <pc:chgData name="Philip Ng" userId="1b164354655b78e4" providerId="LiveId" clId="{D2C9FA71-CE6C-4E2F-9FBD-FB1163E4BF8F}" dt="2024-10-11T09:39:12.133" v="8439" actId="20577"/>
        <pc:sldMkLst>
          <pc:docMk/>
          <pc:sldMk cId="299190332" sldId="323"/>
        </pc:sldMkLst>
        <pc:spChg chg="add mod">
          <ac:chgData name="Philip Ng" userId="1b164354655b78e4" providerId="LiveId" clId="{D2C9FA71-CE6C-4E2F-9FBD-FB1163E4BF8F}" dt="2024-10-11T05:42:50.162" v="7602" actId="208"/>
          <ac:spMkLst>
            <pc:docMk/>
            <pc:sldMk cId="299190332" sldId="323"/>
            <ac:spMk id="2" creationId="{7A9F4BAA-6B92-5E58-6AEE-CE8722CB697B}"/>
          </ac:spMkLst>
        </pc:spChg>
        <pc:spChg chg="add del mod">
          <ac:chgData name="Philip Ng" userId="1b164354655b78e4" providerId="LiveId" clId="{D2C9FA71-CE6C-4E2F-9FBD-FB1163E4BF8F}" dt="2024-10-10T10:29:12.234" v="6508" actId="478"/>
          <ac:spMkLst>
            <pc:docMk/>
            <pc:sldMk cId="299190332" sldId="323"/>
            <ac:spMk id="2" creationId="{B419DE54-749C-F95E-FE29-347C929D82FF}"/>
          </ac:spMkLst>
        </pc:spChg>
        <pc:spChg chg="mod">
          <ac:chgData name="Philip Ng" userId="1b164354655b78e4" providerId="LiveId" clId="{D2C9FA71-CE6C-4E2F-9FBD-FB1163E4BF8F}" dt="2024-10-11T05:22:49.088" v="7567" actId="1076"/>
          <ac:spMkLst>
            <pc:docMk/>
            <pc:sldMk cId="299190332" sldId="323"/>
            <ac:spMk id="3" creationId="{EAFC0FB7-CA15-E390-FFDD-5611229E527A}"/>
          </ac:spMkLst>
        </pc:spChg>
        <pc:spChg chg="mod">
          <ac:chgData name="Philip Ng" userId="1b164354655b78e4" providerId="LiveId" clId="{D2C9FA71-CE6C-4E2F-9FBD-FB1163E4BF8F}" dt="2024-10-11T05:23:07.988" v="7570" actId="1076"/>
          <ac:spMkLst>
            <pc:docMk/>
            <pc:sldMk cId="299190332" sldId="323"/>
            <ac:spMk id="5" creationId="{C9718280-34B2-ABEE-4955-4EB8620D79F1}"/>
          </ac:spMkLst>
        </pc:spChg>
        <pc:spChg chg="add mod">
          <ac:chgData name="Philip Ng" userId="1b164354655b78e4" providerId="LiveId" clId="{D2C9FA71-CE6C-4E2F-9FBD-FB1163E4BF8F}" dt="2024-10-11T05:43:33.290" v="7611" actId="14100"/>
          <ac:spMkLst>
            <pc:docMk/>
            <pc:sldMk cId="299190332" sldId="323"/>
            <ac:spMk id="7" creationId="{10E733E0-67E9-9E12-699D-A022C238FEDC}"/>
          </ac:spMkLst>
        </pc:spChg>
        <pc:spChg chg="add del mod">
          <ac:chgData name="Philip Ng" userId="1b164354655b78e4" providerId="LiveId" clId="{D2C9FA71-CE6C-4E2F-9FBD-FB1163E4BF8F}" dt="2024-10-10T10:47:03.234" v="6583" actId="478"/>
          <ac:spMkLst>
            <pc:docMk/>
            <pc:sldMk cId="299190332" sldId="323"/>
            <ac:spMk id="7" creationId="{ADE8FB24-B25C-D75A-4D2E-F55AD25998FA}"/>
          </ac:spMkLst>
        </pc:spChg>
        <pc:spChg chg="mod">
          <ac:chgData name="Philip Ng" userId="1b164354655b78e4" providerId="LiveId" clId="{D2C9FA71-CE6C-4E2F-9FBD-FB1163E4BF8F}" dt="2024-10-11T05:22:56.715" v="7568" actId="1076"/>
          <ac:spMkLst>
            <pc:docMk/>
            <pc:sldMk cId="299190332" sldId="323"/>
            <ac:spMk id="8" creationId="{11508760-C224-7AA7-2199-63DE48AE248B}"/>
          </ac:spMkLst>
        </pc:spChg>
        <pc:spChg chg="add del mod">
          <ac:chgData name="Philip Ng" userId="1b164354655b78e4" providerId="LiveId" clId="{D2C9FA71-CE6C-4E2F-9FBD-FB1163E4BF8F}" dt="2024-10-10T10:47:04.456" v="6584" actId="478"/>
          <ac:spMkLst>
            <pc:docMk/>
            <pc:sldMk cId="299190332" sldId="323"/>
            <ac:spMk id="9" creationId="{42D5EA1A-E5E2-6024-071A-DFDAC5E6639C}"/>
          </ac:spMkLst>
        </pc:spChg>
        <pc:spChg chg="add mod">
          <ac:chgData name="Philip Ng" userId="1b164354655b78e4" providerId="LiveId" clId="{D2C9FA71-CE6C-4E2F-9FBD-FB1163E4BF8F}" dt="2024-10-11T05:43:17.924" v="7609" actId="14100"/>
          <ac:spMkLst>
            <pc:docMk/>
            <pc:sldMk cId="299190332" sldId="323"/>
            <ac:spMk id="9" creationId="{B6AA89F0-40E1-2D8E-0224-66318CA563E7}"/>
          </ac:spMkLst>
        </pc:spChg>
        <pc:spChg chg="add mod">
          <ac:chgData name="Philip Ng" userId="1b164354655b78e4" providerId="LiveId" clId="{D2C9FA71-CE6C-4E2F-9FBD-FB1163E4BF8F}" dt="2024-10-11T05:43:05.471" v="7606" actId="1076"/>
          <ac:spMkLst>
            <pc:docMk/>
            <pc:sldMk cId="299190332" sldId="323"/>
            <ac:spMk id="11" creationId="{191FA421-C466-648C-E485-80BF85802CEF}"/>
          </ac:spMkLst>
        </pc:spChg>
        <pc:spChg chg="add del mod">
          <ac:chgData name="Philip Ng" userId="1b164354655b78e4" providerId="LiveId" clId="{D2C9FA71-CE6C-4E2F-9FBD-FB1163E4BF8F}" dt="2024-10-10T10:29:08.727" v="6507" actId="478"/>
          <ac:spMkLst>
            <pc:docMk/>
            <pc:sldMk cId="299190332" sldId="323"/>
            <ac:spMk id="11" creationId="{EA2567FE-52A4-14A5-0571-193EF50AAFD9}"/>
          </ac:spMkLst>
        </pc:spChg>
        <pc:spChg chg="add mod">
          <ac:chgData name="Philip Ng" userId="1b164354655b78e4" providerId="LiveId" clId="{D2C9FA71-CE6C-4E2F-9FBD-FB1163E4BF8F}" dt="2024-10-11T05:59:55.255" v="7680" actId="208"/>
          <ac:spMkLst>
            <pc:docMk/>
            <pc:sldMk cId="299190332" sldId="323"/>
            <ac:spMk id="13" creationId="{58964826-1401-ABEA-AEBF-F6933E381B7E}"/>
          </ac:spMkLst>
        </pc:spChg>
        <pc:spChg chg="add del mod">
          <ac:chgData name="Philip Ng" userId="1b164354655b78e4" providerId="LiveId" clId="{D2C9FA71-CE6C-4E2F-9FBD-FB1163E4BF8F}" dt="2024-10-10T10:47:01.826" v="6582" actId="478"/>
          <ac:spMkLst>
            <pc:docMk/>
            <pc:sldMk cId="299190332" sldId="323"/>
            <ac:spMk id="13" creationId="{EB29D034-DA3F-AA50-26A9-D7200AF87D4A}"/>
          </ac:spMkLst>
        </pc:spChg>
        <pc:spChg chg="add del mod">
          <ac:chgData name="Philip Ng" userId="1b164354655b78e4" providerId="LiveId" clId="{D2C9FA71-CE6C-4E2F-9FBD-FB1163E4BF8F}" dt="2024-10-10T10:32:07.211" v="6524" actId="478"/>
          <ac:spMkLst>
            <pc:docMk/>
            <pc:sldMk cId="299190332" sldId="323"/>
            <ac:spMk id="15" creationId="{6D08E519-3C53-652A-726F-ABF819B41401}"/>
          </ac:spMkLst>
        </pc:spChg>
        <pc:spChg chg="add mod">
          <ac:chgData name="Philip Ng" userId="1b164354655b78e4" providerId="LiveId" clId="{D2C9FA71-CE6C-4E2F-9FBD-FB1163E4BF8F}" dt="2024-10-11T06:00:30.057" v="7683" actId="208"/>
          <ac:spMkLst>
            <pc:docMk/>
            <pc:sldMk cId="299190332" sldId="323"/>
            <ac:spMk id="15" creationId="{A8048712-FB4E-732E-7F9C-7602AAEDC918}"/>
          </ac:spMkLst>
        </pc:spChg>
        <pc:spChg chg="mod">
          <ac:chgData name="Philip Ng" userId="1b164354655b78e4" providerId="LiveId" clId="{D2C9FA71-CE6C-4E2F-9FBD-FB1163E4BF8F}" dt="2024-10-11T05:22:28.832" v="7565" actId="1076"/>
          <ac:spMkLst>
            <pc:docMk/>
            <pc:sldMk cId="299190332" sldId="323"/>
            <ac:spMk id="16" creationId="{4B731FC5-B2B4-9E7A-334E-14146EB55AF3}"/>
          </ac:spMkLst>
        </pc:spChg>
        <pc:spChg chg="mod">
          <ac:chgData name="Philip Ng" userId="1b164354655b78e4" providerId="LiveId" clId="{D2C9FA71-CE6C-4E2F-9FBD-FB1163E4BF8F}" dt="2024-10-11T05:22:35.874" v="7566" actId="1076"/>
          <ac:spMkLst>
            <pc:docMk/>
            <pc:sldMk cId="299190332" sldId="323"/>
            <ac:spMk id="17" creationId="{C2405372-9DF9-F380-A32E-B5E5CECD8F01}"/>
          </ac:spMkLst>
        </pc:spChg>
        <pc:spChg chg="mod">
          <ac:chgData name="Philip Ng" userId="1b164354655b78e4" providerId="LiveId" clId="{D2C9FA71-CE6C-4E2F-9FBD-FB1163E4BF8F}" dt="2024-10-11T05:22:08.930" v="7561" actId="1076"/>
          <ac:spMkLst>
            <pc:docMk/>
            <pc:sldMk cId="299190332" sldId="323"/>
            <ac:spMk id="18" creationId="{A569F439-0FEE-FDBC-CD8B-4BD9978A0C69}"/>
          </ac:spMkLst>
        </pc:spChg>
        <pc:spChg chg="add del mod">
          <ac:chgData name="Philip Ng" userId="1b164354655b78e4" providerId="LiveId" clId="{D2C9FA71-CE6C-4E2F-9FBD-FB1163E4BF8F}" dt="2024-10-10T10:32:05.171" v="6523" actId="478"/>
          <ac:spMkLst>
            <pc:docMk/>
            <pc:sldMk cId="299190332" sldId="323"/>
            <ac:spMk id="19" creationId="{663AC280-96CA-6BE2-DD8A-728D586B75E5}"/>
          </ac:spMkLst>
        </pc:spChg>
        <pc:spChg chg="add mod">
          <ac:chgData name="Philip Ng" userId="1b164354655b78e4" providerId="LiveId" clId="{D2C9FA71-CE6C-4E2F-9FBD-FB1163E4BF8F}" dt="2024-10-11T06:00:19.999" v="7682" actId="208"/>
          <ac:spMkLst>
            <pc:docMk/>
            <pc:sldMk cId="299190332" sldId="323"/>
            <ac:spMk id="19" creationId="{B058B28F-CC44-378B-F8F3-89D43637E4C2}"/>
          </ac:spMkLst>
        </pc:spChg>
        <pc:spChg chg="mod">
          <ac:chgData name="Philip Ng" userId="1b164354655b78e4" providerId="LiveId" clId="{D2C9FA71-CE6C-4E2F-9FBD-FB1163E4BF8F}" dt="2024-10-11T05:22:23.094" v="7564" actId="1076"/>
          <ac:spMkLst>
            <pc:docMk/>
            <pc:sldMk cId="299190332" sldId="323"/>
            <ac:spMk id="20" creationId="{DC4E0729-1B6B-D0A0-D14C-81A196178A8A}"/>
          </ac:spMkLst>
        </pc:spChg>
        <pc:spChg chg="mod">
          <ac:chgData name="Philip Ng" userId="1b164354655b78e4" providerId="LiveId" clId="{D2C9FA71-CE6C-4E2F-9FBD-FB1163E4BF8F}" dt="2024-10-11T05:23:02.728" v="7569" actId="1076"/>
          <ac:spMkLst>
            <pc:docMk/>
            <pc:sldMk cId="299190332" sldId="323"/>
            <ac:spMk id="21" creationId="{E3C75901-E574-D508-7674-EC76C78A06C9}"/>
          </ac:spMkLst>
        </pc:spChg>
        <pc:spChg chg="mod">
          <ac:chgData name="Philip Ng" userId="1b164354655b78e4" providerId="LiveId" clId="{D2C9FA71-CE6C-4E2F-9FBD-FB1163E4BF8F}" dt="2024-10-11T05:23:46.554" v="7576" actId="1076"/>
          <ac:spMkLst>
            <pc:docMk/>
            <pc:sldMk cId="299190332" sldId="323"/>
            <ac:spMk id="22" creationId="{6C14D862-EF20-3A8E-B00A-612CBDE087CD}"/>
          </ac:spMkLst>
        </pc:spChg>
        <pc:spChg chg="mod">
          <ac:chgData name="Philip Ng" userId="1b164354655b78e4" providerId="LiveId" clId="{D2C9FA71-CE6C-4E2F-9FBD-FB1163E4BF8F}" dt="2024-10-11T05:23:33.978" v="7573" actId="1076"/>
          <ac:spMkLst>
            <pc:docMk/>
            <pc:sldMk cId="299190332" sldId="323"/>
            <ac:spMk id="23" creationId="{2B6A5D5E-156C-664C-1266-736AA4C48E8A}"/>
          </ac:spMkLst>
        </pc:spChg>
        <pc:spChg chg="mod">
          <ac:chgData name="Philip Ng" userId="1b164354655b78e4" providerId="LiveId" clId="{D2C9FA71-CE6C-4E2F-9FBD-FB1163E4BF8F}" dt="2024-10-11T05:23:27.602" v="7572" actId="1076"/>
          <ac:spMkLst>
            <pc:docMk/>
            <pc:sldMk cId="299190332" sldId="323"/>
            <ac:spMk id="24" creationId="{18A5F6E1-0AEA-3906-5AB6-D132A5B831AA}"/>
          </ac:spMkLst>
        </pc:spChg>
        <pc:spChg chg="mod">
          <ac:chgData name="Philip Ng" userId="1b164354655b78e4" providerId="LiveId" clId="{D2C9FA71-CE6C-4E2F-9FBD-FB1163E4BF8F}" dt="2024-10-11T05:23:18.922" v="7571" actId="1076"/>
          <ac:spMkLst>
            <pc:docMk/>
            <pc:sldMk cId="299190332" sldId="323"/>
            <ac:spMk id="25" creationId="{E08CE652-C716-8903-2373-26DAF282AE47}"/>
          </ac:spMkLst>
        </pc:spChg>
        <pc:spChg chg="mod">
          <ac:chgData name="Philip Ng" userId="1b164354655b78e4" providerId="LiveId" clId="{D2C9FA71-CE6C-4E2F-9FBD-FB1163E4BF8F}" dt="2024-10-11T05:24:05.009" v="7579" actId="1076"/>
          <ac:spMkLst>
            <pc:docMk/>
            <pc:sldMk cId="299190332" sldId="323"/>
            <ac:spMk id="26" creationId="{E4B7B8DD-7B39-CAF5-0490-3A4C1E6D87B3}"/>
          </ac:spMkLst>
        </pc:spChg>
        <pc:spChg chg="mod">
          <ac:chgData name="Philip Ng" userId="1b164354655b78e4" providerId="LiveId" clId="{D2C9FA71-CE6C-4E2F-9FBD-FB1163E4BF8F}" dt="2024-10-11T05:24:00.576" v="7578" actId="1076"/>
          <ac:spMkLst>
            <pc:docMk/>
            <pc:sldMk cId="299190332" sldId="323"/>
            <ac:spMk id="27" creationId="{2BE1A3FB-ED91-5ADE-7406-8C8BE86A2BB0}"/>
          </ac:spMkLst>
        </pc:spChg>
        <pc:spChg chg="mod">
          <ac:chgData name="Philip Ng" userId="1b164354655b78e4" providerId="LiveId" clId="{D2C9FA71-CE6C-4E2F-9FBD-FB1163E4BF8F}" dt="2024-10-11T05:23:53.619" v="7577" actId="1076"/>
          <ac:spMkLst>
            <pc:docMk/>
            <pc:sldMk cId="299190332" sldId="323"/>
            <ac:spMk id="28" creationId="{37B64C56-B216-486E-4DBD-5A8F9F432A0A}"/>
          </ac:spMkLst>
        </pc:spChg>
        <pc:spChg chg="mod">
          <ac:chgData name="Philip Ng" userId="1b164354655b78e4" providerId="LiveId" clId="{D2C9FA71-CE6C-4E2F-9FBD-FB1163E4BF8F}" dt="2024-10-11T05:24:20.530" v="7581" actId="1076"/>
          <ac:spMkLst>
            <pc:docMk/>
            <pc:sldMk cId="299190332" sldId="323"/>
            <ac:spMk id="29" creationId="{468F8CEF-286B-3471-A6C6-64352A87397E}"/>
          </ac:spMkLst>
        </pc:spChg>
        <pc:spChg chg="add del mod">
          <ac:chgData name="Philip Ng" userId="1b164354655b78e4" providerId="LiveId" clId="{D2C9FA71-CE6C-4E2F-9FBD-FB1163E4BF8F}" dt="2024-10-10T10:32:02.307" v="6522" actId="478"/>
          <ac:spMkLst>
            <pc:docMk/>
            <pc:sldMk cId="299190332" sldId="323"/>
            <ac:spMk id="30" creationId="{2876A1FF-717A-315C-DD54-C5219AD01B3E}"/>
          </ac:spMkLst>
        </pc:spChg>
        <pc:spChg chg="add mod">
          <ac:chgData name="Philip Ng" userId="1b164354655b78e4" providerId="LiveId" clId="{D2C9FA71-CE6C-4E2F-9FBD-FB1163E4BF8F}" dt="2024-10-11T06:00:11.243" v="7681" actId="208"/>
          <ac:spMkLst>
            <pc:docMk/>
            <pc:sldMk cId="299190332" sldId="323"/>
            <ac:spMk id="30" creationId="{D5A97FD9-128F-26F1-6A4F-3074FF701D60}"/>
          </ac:spMkLst>
        </pc:spChg>
        <pc:spChg chg="add del mod">
          <ac:chgData name="Philip Ng" userId="1b164354655b78e4" providerId="LiveId" clId="{D2C9FA71-CE6C-4E2F-9FBD-FB1163E4BF8F}" dt="2024-10-10T10:31:59.732" v="6521" actId="478"/>
          <ac:spMkLst>
            <pc:docMk/>
            <pc:sldMk cId="299190332" sldId="323"/>
            <ac:spMk id="32" creationId="{71C51CAD-4DFA-4161-7D39-719BC836AC74}"/>
          </ac:spMkLst>
        </pc:spChg>
        <pc:spChg chg="add del mod">
          <ac:chgData name="Philip Ng" userId="1b164354655b78e4" providerId="LiveId" clId="{D2C9FA71-CE6C-4E2F-9FBD-FB1163E4BF8F}" dt="2024-10-10T10:47:26.163" v="6592" actId="478"/>
          <ac:spMkLst>
            <pc:docMk/>
            <pc:sldMk cId="299190332" sldId="323"/>
            <ac:spMk id="34" creationId="{DD5BDEB5-7C41-6F6A-BC28-2D95D92724F8}"/>
          </ac:spMkLst>
        </pc:spChg>
        <pc:spChg chg="add del mod">
          <ac:chgData name="Philip Ng" userId="1b164354655b78e4" providerId="LiveId" clId="{D2C9FA71-CE6C-4E2F-9FBD-FB1163E4BF8F}" dt="2024-10-10T10:35:29.476" v="6550" actId="478"/>
          <ac:spMkLst>
            <pc:docMk/>
            <pc:sldMk cId="299190332" sldId="323"/>
            <ac:spMk id="36" creationId="{9A92DDB5-1B4B-B07A-7715-F579BD0BEC00}"/>
          </ac:spMkLst>
        </pc:spChg>
        <pc:spChg chg="add del mod">
          <ac:chgData name="Philip Ng" userId="1b164354655b78e4" providerId="LiveId" clId="{D2C9FA71-CE6C-4E2F-9FBD-FB1163E4BF8F}" dt="2024-10-10T10:35:26.467" v="6549" actId="478"/>
          <ac:spMkLst>
            <pc:docMk/>
            <pc:sldMk cId="299190332" sldId="323"/>
            <ac:spMk id="37" creationId="{BC2783B0-9EDB-3A52-1221-CE1D6DEEC1A1}"/>
          </ac:spMkLst>
        </pc:spChg>
        <pc:spChg chg="add del mod">
          <ac:chgData name="Philip Ng" userId="1b164354655b78e4" providerId="LiveId" clId="{D2C9FA71-CE6C-4E2F-9FBD-FB1163E4BF8F}" dt="2024-10-10T10:47:29.001" v="6594" actId="478"/>
          <ac:spMkLst>
            <pc:docMk/>
            <pc:sldMk cId="299190332" sldId="323"/>
            <ac:spMk id="38" creationId="{0B2AC635-4733-5FFF-8579-37B69BAC0F6F}"/>
          </ac:spMkLst>
        </pc:spChg>
        <pc:spChg chg="add del mod">
          <ac:chgData name="Philip Ng" userId="1b164354655b78e4" providerId="LiveId" clId="{D2C9FA71-CE6C-4E2F-9FBD-FB1163E4BF8F}" dt="2024-10-10T10:47:17.955" v="6591" actId="478"/>
          <ac:spMkLst>
            <pc:docMk/>
            <pc:sldMk cId="299190332" sldId="323"/>
            <ac:spMk id="39" creationId="{CD0414DC-B9EF-EC6B-7238-8CAF487EFA49}"/>
          </ac:spMkLst>
        </pc:spChg>
        <pc:spChg chg="add del mod">
          <ac:chgData name="Philip Ng" userId="1b164354655b78e4" providerId="LiveId" clId="{D2C9FA71-CE6C-4E2F-9FBD-FB1163E4BF8F}" dt="2024-10-10T10:47:10.626" v="6587" actId="478"/>
          <ac:spMkLst>
            <pc:docMk/>
            <pc:sldMk cId="299190332" sldId="323"/>
            <ac:spMk id="40" creationId="{E16C8264-CBC2-3784-6B09-6E681A77E280}"/>
          </ac:spMkLst>
        </pc:spChg>
        <pc:spChg chg="add del mod">
          <ac:chgData name="Philip Ng" userId="1b164354655b78e4" providerId="LiveId" clId="{D2C9FA71-CE6C-4E2F-9FBD-FB1163E4BF8F}" dt="2024-10-10T10:47:13.401" v="6589" actId="478"/>
          <ac:spMkLst>
            <pc:docMk/>
            <pc:sldMk cId="299190332" sldId="323"/>
            <ac:spMk id="41" creationId="{9BBE5766-8807-EEFA-1548-5865C955FEBA}"/>
          </ac:spMkLst>
        </pc:spChg>
        <pc:spChg chg="add del mod">
          <ac:chgData name="Philip Ng" userId="1b164354655b78e4" providerId="LiveId" clId="{D2C9FA71-CE6C-4E2F-9FBD-FB1163E4BF8F}" dt="2024-10-10T10:47:32.585" v="6597" actId="478"/>
          <ac:spMkLst>
            <pc:docMk/>
            <pc:sldMk cId="299190332" sldId="323"/>
            <ac:spMk id="42" creationId="{1A9E4100-45B2-8D8B-3D9F-60552B6F109A}"/>
          </ac:spMkLst>
        </pc:spChg>
        <pc:spChg chg="add del mod">
          <ac:chgData name="Philip Ng" userId="1b164354655b78e4" providerId="LiveId" clId="{D2C9FA71-CE6C-4E2F-9FBD-FB1163E4BF8F}" dt="2024-10-10T10:35:32.356" v="6551" actId="478"/>
          <ac:spMkLst>
            <pc:docMk/>
            <pc:sldMk cId="299190332" sldId="323"/>
            <ac:spMk id="43" creationId="{46F5A519-F495-3D42-0B0F-4A112E75D8D9}"/>
          </ac:spMkLst>
        </pc:spChg>
        <pc:spChg chg="add del mod">
          <ac:chgData name="Philip Ng" userId="1b164354655b78e4" providerId="LiveId" clId="{D2C9FA71-CE6C-4E2F-9FBD-FB1163E4BF8F}" dt="2024-10-10T10:47:27.554" v="6593" actId="478"/>
          <ac:spMkLst>
            <pc:docMk/>
            <pc:sldMk cId="299190332" sldId="323"/>
            <ac:spMk id="44" creationId="{4CE6EFCD-DCA8-4DC8-FF1B-9690CDB7D83F}"/>
          </ac:spMkLst>
        </pc:spChg>
        <pc:spChg chg="add del mod">
          <ac:chgData name="Philip Ng" userId="1b164354655b78e4" providerId="LiveId" clId="{D2C9FA71-CE6C-4E2F-9FBD-FB1163E4BF8F}" dt="2024-10-10T10:47:15.747" v="6590" actId="478"/>
          <ac:spMkLst>
            <pc:docMk/>
            <pc:sldMk cId="299190332" sldId="323"/>
            <ac:spMk id="45" creationId="{CE875EDF-8BFE-F7EF-FE57-436C9DEC145A}"/>
          </ac:spMkLst>
        </pc:spChg>
        <pc:spChg chg="add del mod">
          <ac:chgData name="Philip Ng" userId="1b164354655b78e4" providerId="LiveId" clId="{D2C9FA71-CE6C-4E2F-9FBD-FB1163E4BF8F}" dt="2024-10-10T10:47:06.881" v="6585" actId="478"/>
          <ac:spMkLst>
            <pc:docMk/>
            <pc:sldMk cId="299190332" sldId="323"/>
            <ac:spMk id="46" creationId="{311F9911-73CF-9103-4309-5E333A265329}"/>
          </ac:spMkLst>
        </pc:spChg>
        <pc:spChg chg="add del mod">
          <ac:chgData name="Philip Ng" userId="1b164354655b78e4" providerId="LiveId" clId="{D2C9FA71-CE6C-4E2F-9FBD-FB1163E4BF8F}" dt="2024-10-10T10:47:11.994" v="6588" actId="478"/>
          <ac:spMkLst>
            <pc:docMk/>
            <pc:sldMk cId="299190332" sldId="323"/>
            <ac:spMk id="47" creationId="{101637D9-0CB4-AB9A-4B36-35ABA9EF8DB8}"/>
          </ac:spMkLst>
        </pc:spChg>
        <pc:spChg chg="add del mod">
          <ac:chgData name="Philip Ng" userId="1b164354655b78e4" providerId="LiveId" clId="{D2C9FA71-CE6C-4E2F-9FBD-FB1163E4BF8F}" dt="2024-10-11T05:29:05.293" v="7588" actId="478"/>
          <ac:spMkLst>
            <pc:docMk/>
            <pc:sldMk cId="299190332" sldId="323"/>
            <ac:spMk id="48" creationId="{20950BFA-F0B3-DC30-CA07-C9922461E363}"/>
          </ac:spMkLst>
        </pc:spChg>
        <pc:spChg chg="add mod">
          <ac:chgData name="Philip Ng" userId="1b164354655b78e4" providerId="LiveId" clId="{D2C9FA71-CE6C-4E2F-9FBD-FB1163E4BF8F}" dt="2024-10-10T10:51:54.133" v="6637" actId="14100"/>
          <ac:spMkLst>
            <pc:docMk/>
            <pc:sldMk cId="299190332" sldId="323"/>
            <ac:spMk id="49" creationId="{8A597281-3DF6-8C12-F46D-253E7C543E6E}"/>
          </ac:spMkLst>
        </pc:spChg>
        <pc:spChg chg="add mod">
          <ac:chgData name="Philip Ng" userId="1b164354655b78e4" providerId="LiveId" clId="{D2C9FA71-CE6C-4E2F-9FBD-FB1163E4BF8F}" dt="2024-10-10T10:56:26.198" v="6663" actId="14100"/>
          <ac:spMkLst>
            <pc:docMk/>
            <pc:sldMk cId="299190332" sldId="323"/>
            <ac:spMk id="50" creationId="{A00C3A4C-3987-CAED-3B0A-577609AC67AF}"/>
          </ac:spMkLst>
        </pc:spChg>
        <pc:spChg chg="add mod">
          <ac:chgData name="Philip Ng" userId="1b164354655b78e4" providerId="LiveId" clId="{D2C9FA71-CE6C-4E2F-9FBD-FB1163E4BF8F}" dt="2024-10-10T10:57:21.473" v="6674" actId="14100"/>
          <ac:spMkLst>
            <pc:docMk/>
            <pc:sldMk cId="299190332" sldId="323"/>
            <ac:spMk id="51" creationId="{1057CB3A-A9E0-6801-2F4D-41662792CDF3}"/>
          </ac:spMkLst>
        </pc:spChg>
        <pc:spChg chg="add mod">
          <ac:chgData name="Philip Ng" userId="1b164354655b78e4" providerId="LiveId" clId="{D2C9FA71-CE6C-4E2F-9FBD-FB1163E4BF8F}" dt="2024-10-11T05:46:13.410" v="7629" actId="14100"/>
          <ac:spMkLst>
            <pc:docMk/>
            <pc:sldMk cId="299190332" sldId="323"/>
            <ac:spMk id="52" creationId="{B5DF22CA-5F45-20EB-BBB9-017AE58AF466}"/>
          </ac:spMkLst>
        </pc:spChg>
        <pc:spChg chg="add del mod">
          <ac:chgData name="Philip Ng" userId="1b164354655b78e4" providerId="LiveId" clId="{D2C9FA71-CE6C-4E2F-9FBD-FB1163E4BF8F}" dt="2024-10-11T05:29:09.819" v="7589" actId="478"/>
          <ac:spMkLst>
            <pc:docMk/>
            <pc:sldMk cId="299190332" sldId="323"/>
            <ac:spMk id="53" creationId="{02292588-01F2-C1D2-F780-3C67A064A6CB}"/>
          </ac:spMkLst>
        </pc:spChg>
        <pc:spChg chg="add mod">
          <ac:chgData name="Philip Ng" userId="1b164354655b78e4" providerId="LiveId" clId="{D2C9FA71-CE6C-4E2F-9FBD-FB1163E4BF8F}" dt="2024-10-11T05:20:38.414" v="7556" actId="208"/>
          <ac:spMkLst>
            <pc:docMk/>
            <pc:sldMk cId="299190332" sldId="323"/>
            <ac:spMk id="54" creationId="{817739C6-19CB-18D7-181D-4784C381A464}"/>
          </ac:spMkLst>
        </pc:spChg>
        <pc:spChg chg="add mod">
          <ac:chgData name="Philip Ng" userId="1b164354655b78e4" providerId="LiveId" clId="{D2C9FA71-CE6C-4E2F-9FBD-FB1163E4BF8F}" dt="2024-10-11T05:21:06.436" v="7558" actId="208"/>
          <ac:spMkLst>
            <pc:docMk/>
            <pc:sldMk cId="299190332" sldId="323"/>
            <ac:spMk id="55" creationId="{FDFD11E2-722E-BF74-76CE-5BEC5527CD59}"/>
          </ac:spMkLst>
        </pc:spChg>
        <pc:spChg chg="add mod">
          <ac:chgData name="Philip Ng" userId="1b164354655b78e4" providerId="LiveId" clId="{D2C9FA71-CE6C-4E2F-9FBD-FB1163E4BF8F}" dt="2024-10-11T05:21:28.152" v="7559" actId="208"/>
          <ac:spMkLst>
            <pc:docMk/>
            <pc:sldMk cId="299190332" sldId="323"/>
            <ac:spMk id="56" creationId="{253CD050-47D9-090F-E5DD-D29479AE38BC}"/>
          </ac:spMkLst>
        </pc:spChg>
        <pc:spChg chg="add mod">
          <ac:chgData name="Philip Ng" userId="1b164354655b78e4" providerId="LiveId" clId="{D2C9FA71-CE6C-4E2F-9FBD-FB1163E4BF8F}" dt="2024-10-11T05:46:19.640" v="7630" actId="14100"/>
          <ac:spMkLst>
            <pc:docMk/>
            <pc:sldMk cId="299190332" sldId="323"/>
            <ac:spMk id="57" creationId="{F00CF84B-C2EC-952A-D37C-8F282776CBE7}"/>
          </ac:spMkLst>
        </pc:spChg>
        <pc:picChg chg="del">
          <ac:chgData name="Philip Ng" userId="1b164354655b78e4" providerId="LiveId" clId="{D2C9FA71-CE6C-4E2F-9FBD-FB1163E4BF8F}" dt="2024-10-09T12:06:10.743" v="3865" actId="478"/>
          <ac:picMkLst>
            <pc:docMk/>
            <pc:sldMk cId="299190332" sldId="323"/>
            <ac:picMk id="7" creationId="{CA9D6E52-A3D9-1177-91C7-A73FF4E9C416}"/>
          </ac:picMkLst>
        </pc:picChg>
        <pc:picChg chg="add del mod ord">
          <ac:chgData name="Philip Ng" userId="1b164354655b78e4" providerId="LiveId" clId="{D2C9FA71-CE6C-4E2F-9FBD-FB1163E4BF8F}" dt="2024-10-09T12:08:27.947" v="3874" actId="478"/>
          <ac:picMkLst>
            <pc:docMk/>
            <pc:sldMk cId="299190332" sldId="323"/>
            <ac:picMk id="9" creationId="{CBD562CE-B9A8-87AC-2B52-C24316C692D0}"/>
          </ac:picMkLst>
        </pc:picChg>
        <pc:picChg chg="del">
          <ac:chgData name="Philip Ng" userId="1b164354655b78e4" providerId="LiveId" clId="{D2C9FA71-CE6C-4E2F-9FBD-FB1163E4BF8F}" dt="2024-10-09T12:09:40.444" v="3881" actId="478"/>
          <ac:picMkLst>
            <pc:docMk/>
            <pc:sldMk cId="299190332" sldId="323"/>
            <ac:picMk id="11" creationId="{AD89030D-7EC3-140C-8287-9A358DF28032}"/>
          </ac:picMkLst>
        </pc:picChg>
        <pc:picChg chg="add mod ord">
          <ac:chgData name="Philip Ng" userId="1b164354655b78e4" providerId="LiveId" clId="{D2C9FA71-CE6C-4E2F-9FBD-FB1163E4BF8F}" dt="2024-10-10T09:56:51.714" v="6481" actId="1076"/>
          <ac:picMkLst>
            <pc:docMk/>
            <pc:sldMk cId="299190332" sldId="323"/>
            <ac:picMk id="14" creationId="{3FF9229D-0096-5A0C-30BD-4A8AFC9FD580}"/>
          </ac:picMkLst>
        </pc:picChg>
        <pc:picChg chg="del">
          <ac:chgData name="Philip Ng" userId="1b164354655b78e4" providerId="LiveId" clId="{D2C9FA71-CE6C-4E2F-9FBD-FB1163E4BF8F}" dt="2024-10-09T12:10:53.340" v="3891" actId="478"/>
          <ac:picMkLst>
            <pc:docMk/>
            <pc:sldMk cId="299190332" sldId="323"/>
            <ac:picMk id="15" creationId="{252FB856-CB2D-D9EF-2DD8-EC173669C500}"/>
          </ac:picMkLst>
        </pc:picChg>
        <pc:picChg chg="del">
          <ac:chgData name="Philip Ng" userId="1b164354655b78e4" providerId="LiveId" clId="{D2C9FA71-CE6C-4E2F-9FBD-FB1163E4BF8F}" dt="2024-10-09T12:11:56.347" v="3897" actId="478"/>
          <ac:picMkLst>
            <pc:docMk/>
            <pc:sldMk cId="299190332" sldId="323"/>
            <ac:picMk id="19" creationId="{A5E70693-DFB7-A004-09A1-4E09BF2B23EC}"/>
          </ac:picMkLst>
        </pc:picChg>
        <pc:picChg chg="add mod ord">
          <ac:chgData name="Philip Ng" userId="1b164354655b78e4" providerId="LiveId" clId="{D2C9FA71-CE6C-4E2F-9FBD-FB1163E4BF8F}" dt="2024-10-11T05:22:14.849" v="7563" actId="1076"/>
          <ac:picMkLst>
            <pc:docMk/>
            <pc:sldMk cId="299190332" sldId="323"/>
            <ac:picMk id="31" creationId="{19CA8471-86BC-E1FF-01B7-7C909E19DB8D}"/>
          </ac:picMkLst>
        </pc:picChg>
        <pc:picChg chg="add mod ord">
          <ac:chgData name="Philip Ng" userId="1b164354655b78e4" providerId="LiveId" clId="{D2C9FA71-CE6C-4E2F-9FBD-FB1163E4BF8F}" dt="2024-10-11T05:46:08.658" v="7628" actId="1076"/>
          <ac:picMkLst>
            <pc:docMk/>
            <pc:sldMk cId="299190332" sldId="323"/>
            <ac:picMk id="33" creationId="{6EAA9204-5B7E-3604-0D90-7AF9E5BB12E6}"/>
          </ac:picMkLst>
        </pc:picChg>
        <pc:picChg chg="add mod ord">
          <ac:chgData name="Philip Ng" userId="1b164354655b78e4" providerId="LiveId" clId="{D2C9FA71-CE6C-4E2F-9FBD-FB1163E4BF8F}" dt="2024-10-10T10:58:41.723" v="6680" actId="1076"/>
          <ac:picMkLst>
            <pc:docMk/>
            <pc:sldMk cId="299190332" sldId="323"/>
            <ac:picMk id="35" creationId="{FC8D3650-B732-9326-0A1B-26381FE8B21C}"/>
          </ac:picMkLst>
        </pc:picChg>
      </pc:sldChg>
      <pc:sldChg chg="addSp delSp modSp add mod modAnim modNotesTx">
        <pc:chgData name="Philip Ng" userId="1b164354655b78e4" providerId="LiveId" clId="{D2C9FA71-CE6C-4E2F-9FBD-FB1163E4BF8F}" dt="2024-10-11T06:15:16.143" v="7707" actId="14100"/>
        <pc:sldMkLst>
          <pc:docMk/>
          <pc:sldMk cId="4220429847" sldId="324"/>
        </pc:sldMkLst>
        <pc:spChg chg="del">
          <ac:chgData name="Philip Ng" userId="1b164354655b78e4" providerId="LiveId" clId="{D2C9FA71-CE6C-4E2F-9FBD-FB1163E4BF8F}" dt="2024-10-09T13:28:48.594" v="4375" actId="478"/>
          <ac:spMkLst>
            <pc:docMk/>
            <pc:sldMk cId="4220429847" sldId="324"/>
            <ac:spMk id="3" creationId="{D13B9BB0-C8BB-4752-DE11-3446BF265608}"/>
          </ac:spMkLst>
        </pc:spChg>
        <pc:spChg chg="del mod">
          <ac:chgData name="Philip Ng" userId="1b164354655b78e4" providerId="LiveId" clId="{D2C9FA71-CE6C-4E2F-9FBD-FB1163E4BF8F}" dt="2024-10-09T13:28:47.270" v="4374" actId="478"/>
          <ac:spMkLst>
            <pc:docMk/>
            <pc:sldMk cId="4220429847" sldId="324"/>
            <ac:spMk id="4" creationId="{DE598796-5D3A-4A2B-7196-57A7975D5744}"/>
          </ac:spMkLst>
        </pc:spChg>
        <pc:spChg chg="del mod">
          <ac:chgData name="Philip Ng" userId="1b164354655b78e4" providerId="LiveId" clId="{D2C9FA71-CE6C-4E2F-9FBD-FB1163E4BF8F}" dt="2024-10-09T13:28:50.874" v="4376" actId="478"/>
          <ac:spMkLst>
            <pc:docMk/>
            <pc:sldMk cId="4220429847" sldId="324"/>
            <ac:spMk id="5" creationId="{F6F593F7-2651-185B-8291-5F224BD3DC0A}"/>
          </ac:spMkLst>
        </pc:spChg>
        <pc:spChg chg="mod">
          <ac:chgData name="Philip Ng" userId="1b164354655b78e4" providerId="LiveId" clId="{D2C9FA71-CE6C-4E2F-9FBD-FB1163E4BF8F}" dt="2024-10-11T06:15:16.143" v="7707" actId="14100"/>
          <ac:spMkLst>
            <pc:docMk/>
            <pc:sldMk cId="4220429847" sldId="324"/>
            <ac:spMk id="6" creationId="{C1A6065B-C4A2-D7B9-0ACC-C6530D6932FC}"/>
          </ac:spMkLst>
        </pc:spChg>
        <pc:spChg chg="mod">
          <ac:chgData name="Philip Ng" userId="1b164354655b78e4" providerId="LiveId" clId="{D2C9FA71-CE6C-4E2F-9FBD-FB1163E4BF8F}" dt="2024-10-11T06:15:10.745" v="7706" actId="14100"/>
          <ac:spMkLst>
            <pc:docMk/>
            <pc:sldMk cId="4220429847" sldId="324"/>
            <ac:spMk id="7" creationId="{4C878308-9E9B-FBB0-486C-2BB4DE4674F6}"/>
          </ac:spMkLst>
        </pc:spChg>
        <pc:spChg chg="mod">
          <ac:chgData name="Philip Ng" userId="1b164354655b78e4" providerId="LiveId" clId="{D2C9FA71-CE6C-4E2F-9FBD-FB1163E4BF8F}" dt="2024-10-09T13:23:19.637" v="4348" actId="1076"/>
          <ac:spMkLst>
            <pc:docMk/>
            <pc:sldMk cId="4220429847" sldId="324"/>
            <ac:spMk id="10" creationId="{F51AC7AF-4A2B-01CD-7C87-2FE8E0B58B45}"/>
          </ac:spMkLst>
        </pc:spChg>
        <pc:spChg chg="add mod">
          <ac:chgData name="Philip Ng" userId="1b164354655b78e4" providerId="LiveId" clId="{D2C9FA71-CE6C-4E2F-9FBD-FB1163E4BF8F}" dt="2024-10-11T06:15:06.012" v="7705" actId="14100"/>
          <ac:spMkLst>
            <pc:docMk/>
            <pc:sldMk cId="4220429847" sldId="324"/>
            <ac:spMk id="22" creationId="{AE7BE827-B87D-6939-263A-DD84D486F1C9}"/>
          </ac:spMkLst>
        </pc:spChg>
        <pc:picChg chg="add del mod ord">
          <ac:chgData name="Philip Ng" userId="1b164354655b78e4" providerId="LiveId" clId="{D2C9FA71-CE6C-4E2F-9FBD-FB1163E4BF8F}" dt="2024-10-09T13:22:24.437" v="4338" actId="478"/>
          <ac:picMkLst>
            <pc:docMk/>
            <pc:sldMk cId="4220429847" sldId="324"/>
            <ac:picMk id="9" creationId="{86F06CBF-FEB3-D986-7EB7-21173239D8F8}"/>
          </ac:picMkLst>
        </pc:picChg>
        <pc:picChg chg="add mod ord">
          <ac:chgData name="Philip Ng" userId="1b164354655b78e4" providerId="LiveId" clId="{D2C9FA71-CE6C-4E2F-9FBD-FB1163E4BF8F}" dt="2024-10-09T13:37:59.232" v="4383" actId="1076"/>
          <ac:picMkLst>
            <pc:docMk/>
            <pc:sldMk cId="4220429847" sldId="324"/>
            <ac:picMk id="12" creationId="{8C91B406-3D4E-24D7-72A3-6E7DC0B3D624}"/>
          </ac:picMkLst>
        </pc:picChg>
        <pc:picChg chg="add mod">
          <ac:chgData name="Philip Ng" userId="1b164354655b78e4" providerId="LiveId" clId="{D2C9FA71-CE6C-4E2F-9FBD-FB1163E4BF8F}" dt="2024-10-09T13:24:29.163" v="4354" actId="14100"/>
          <ac:picMkLst>
            <pc:docMk/>
            <pc:sldMk cId="4220429847" sldId="324"/>
            <ac:picMk id="14" creationId="{28D686A1-D8AC-DE6A-BC21-2922DF42C400}"/>
          </ac:picMkLst>
        </pc:picChg>
        <pc:picChg chg="add mod ord">
          <ac:chgData name="Philip Ng" userId="1b164354655b78e4" providerId="LiveId" clId="{D2C9FA71-CE6C-4E2F-9FBD-FB1163E4BF8F}" dt="2024-10-09T13:25:36.704" v="4362" actId="14100"/>
          <ac:picMkLst>
            <pc:docMk/>
            <pc:sldMk cId="4220429847" sldId="324"/>
            <ac:picMk id="17" creationId="{831186AB-9A6C-0791-C34E-21B0AA929ED5}"/>
          </ac:picMkLst>
        </pc:picChg>
        <pc:picChg chg="add mod ord">
          <ac:chgData name="Philip Ng" userId="1b164354655b78e4" providerId="LiveId" clId="{D2C9FA71-CE6C-4E2F-9FBD-FB1163E4BF8F}" dt="2024-10-09T13:26:59.032" v="4371" actId="1076"/>
          <ac:picMkLst>
            <pc:docMk/>
            <pc:sldMk cId="4220429847" sldId="324"/>
            <ac:picMk id="19" creationId="{191EEC8B-943F-C6F6-1157-8CC22E3A9B75}"/>
          </ac:picMkLst>
        </pc:picChg>
        <pc:picChg chg="del">
          <ac:chgData name="Philip Ng" userId="1b164354655b78e4" providerId="LiveId" clId="{D2C9FA71-CE6C-4E2F-9FBD-FB1163E4BF8F}" dt="2024-10-09T13:11:37.202" v="4332" actId="478"/>
          <ac:picMkLst>
            <pc:docMk/>
            <pc:sldMk cId="4220429847" sldId="324"/>
            <ac:picMk id="23" creationId="{4B8E6EE9-BFB3-26A9-7895-FDC634F11606}"/>
          </ac:picMkLst>
        </pc:picChg>
        <pc:picChg chg="del">
          <ac:chgData name="Philip Ng" userId="1b164354655b78e4" providerId="LiveId" clId="{D2C9FA71-CE6C-4E2F-9FBD-FB1163E4BF8F}" dt="2024-10-09T13:24:13.869" v="4350" actId="478"/>
          <ac:picMkLst>
            <pc:docMk/>
            <pc:sldMk cId="4220429847" sldId="324"/>
            <ac:picMk id="25" creationId="{6ECF0DDF-7DD9-3A73-8088-86BB904ABBFB}"/>
          </ac:picMkLst>
        </pc:picChg>
        <pc:picChg chg="del">
          <ac:chgData name="Philip Ng" userId="1b164354655b78e4" providerId="LiveId" clId="{D2C9FA71-CE6C-4E2F-9FBD-FB1163E4BF8F}" dt="2024-10-09T13:25:20.342" v="4356" actId="478"/>
          <ac:picMkLst>
            <pc:docMk/>
            <pc:sldMk cId="4220429847" sldId="324"/>
            <ac:picMk id="27" creationId="{AC5FB0E1-368E-8876-C1EB-723C0B34131E}"/>
          </ac:picMkLst>
        </pc:picChg>
        <pc:picChg chg="del">
          <ac:chgData name="Philip Ng" userId="1b164354655b78e4" providerId="LiveId" clId="{D2C9FA71-CE6C-4E2F-9FBD-FB1163E4BF8F}" dt="2024-10-09T13:26:27.827" v="4364" actId="478"/>
          <ac:picMkLst>
            <pc:docMk/>
            <pc:sldMk cId="4220429847" sldId="324"/>
            <ac:picMk id="29" creationId="{96F0EC8C-E5D2-E683-463D-6A664A1D3629}"/>
          </ac:picMkLst>
        </pc:picChg>
      </pc:sldChg>
      <pc:sldChg chg="addSp delSp modSp add mod modAnim modNotesTx">
        <pc:chgData name="Philip Ng" userId="1b164354655b78e4" providerId="LiveId" clId="{D2C9FA71-CE6C-4E2F-9FBD-FB1163E4BF8F}" dt="2024-10-11T09:46:53.261" v="8471" actId="20577"/>
        <pc:sldMkLst>
          <pc:docMk/>
          <pc:sldMk cId="486119322" sldId="325"/>
        </pc:sldMkLst>
        <pc:spChg chg="del mod">
          <ac:chgData name="Philip Ng" userId="1b164354655b78e4" providerId="LiveId" clId="{D2C9FA71-CE6C-4E2F-9FBD-FB1163E4BF8F}" dt="2024-10-09T14:06:17.372" v="4555" actId="478"/>
          <ac:spMkLst>
            <pc:docMk/>
            <pc:sldMk cId="486119322" sldId="325"/>
            <ac:spMk id="2" creationId="{D1F00F2A-5AB4-B089-F5F4-71C886F919F1}"/>
          </ac:spMkLst>
        </pc:spChg>
        <pc:spChg chg="del">
          <ac:chgData name="Philip Ng" userId="1b164354655b78e4" providerId="LiveId" clId="{D2C9FA71-CE6C-4E2F-9FBD-FB1163E4BF8F}" dt="2024-10-09T14:11:14.852" v="4581" actId="478"/>
          <ac:spMkLst>
            <pc:docMk/>
            <pc:sldMk cId="486119322" sldId="325"/>
            <ac:spMk id="3" creationId="{A776BF4B-B40B-5FF3-568C-FBF305DF68EB}"/>
          </ac:spMkLst>
        </pc:spChg>
        <pc:spChg chg="del mod">
          <ac:chgData name="Philip Ng" userId="1b164354655b78e4" providerId="LiveId" clId="{D2C9FA71-CE6C-4E2F-9FBD-FB1163E4BF8F}" dt="2024-10-09T14:10:02.069" v="4570" actId="478"/>
          <ac:spMkLst>
            <pc:docMk/>
            <pc:sldMk cId="486119322" sldId="325"/>
            <ac:spMk id="4" creationId="{CCCA2960-B321-7EB1-B217-05B229CB5B98}"/>
          </ac:spMkLst>
        </pc:spChg>
        <pc:spChg chg="del">
          <ac:chgData name="Philip Ng" userId="1b164354655b78e4" providerId="LiveId" clId="{D2C9FA71-CE6C-4E2F-9FBD-FB1163E4BF8F}" dt="2024-10-09T14:08:52.362" v="4562" actId="478"/>
          <ac:spMkLst>
            <pc:docMk/>
            <pc:sldMk cId="486119322" sldId="325"/>
            <ac:spMk id="5" creationId="{21ACA9CD-EAC8-4186-59C2-928129CC4F74}"/>
          </ac:spMkLst>
        </pc:spChg>
        <pc:spChg chg="del mod">
          <ac:chgData name="Philip Ng" userId="1b164354655b78e4" providerId="LiveId" clId="{D2C9FA71-CE6C-4E2F-9FBD-FB1163E4BF8F}" dt="2024-10-09T14:12:32.630" v="4595" actId="478"/>
          <ac:spMkLst>
            <pc:docMk/>
            <pc:sldMk cId="486119322" sldId="325"/>
            <ac:spMk id="6" creationId="{774FECED-6203-01B4-A2AF-9CF56607F98C}"/>
          </ac:spMkLst>
        </pc:spChg>
        <pc:spChg chg="del">
          <ac:chgData name="Philip Ng" userId="1b164354655b78e4" providerId="LiveId" clId="{D2C9FA71-CE6C-4E2F-9FBD-FB1163E4BF8F}" dt="2024-10-09T14:12:37.740" v="4598" actId="478"/>
          <ac:spMkLst>
            <pc:docMk/>
            <pc:sldMk cId="486119322" sldId="325"/>
            <ac:spMk id="11" creationId="{7D5D8260-E53E-9B7A-ADCD-7FCB3E27A5EB}"/>
          </ac:spMkLst>
        </pc:spChg>
        <pc:spChg chg="mod">
          <ac:chgData name="Philip Ng" userId="1b164354655b78e4" providerId="LiveId" clId="{D2C9FA71-CE6C-4E2F-9FBD-FB1163E4BF8F}" dt="2024-10-09T14:21:34.551" v="4743" actId="1076"/>
          <ac:spMkLst>
            <pc:docMk/>
            <pc:sldMk cId="486119322" sldId="325"/>
            <ac:spMk id="13" creationId="{DE2BC568-D4AF-1896-1123-AD167E39A7E0}"/>
          </ac:spMkLst>
        </pc:spChg>
        <pc:spChg chg="del">
          <ac:chgData name="Philip Ng" userId="1b164354655b78e4" providerId="LiveId" clId="{D2C9FA71-CE6C-4E2F-9FBD-FB1163E4BF8F}" dt="2024-10-09T14:12:39.437" v="4599" actId="478"/>
          <ac:spMkLst>
            <pc:docMk/>
            <pc:sldMk cId="486119322" sldId="325"/>
            <ac:spMk id="14" creationId="{D23EF7A6-ADD7-47EF-8C86-E4C05822BABC}"/>
          </ac:spMkLst>
        </pc:spChg>
        <pc:spChg chg="mod">
          <ac:chgData name="Philip Ng" userId="1b164354655b78e4" providerId="LiveId" clId="{D2C9FA71-CE6C-4E2F-9FBD-FB1163E4BF8F}" dt="2024-10-11T06:24:41.546" v="7721" actId="1035"/>
          <ac:spMkLst>
            <pc:docMk/>
            <pc:sldMk cId="486119322" sldId="325"/>
            <ac:spMk id="17" creationId="{E7418B75-F410-6D0C-1F2E-CE1E29DF8D96}"/>
          </ac:spMkLst>
        </pc:spChg>
        <pc:spChg chg="add mod">
          <ac:chgData name="Philip Ng" userId="1b164354655b78e4" providerId="LiveId" clId="{D2C9FA71-CE6C-4E2F-9FBD-FB1163E4BF8F}" dt="2024-10-09T14:12:58.779" v="4602" actId="1076"/>
          <ac:spMkLst>
            <pc:docMk/>
            <pc:sldMk cId="486119322" sldId="325"/>
            <ac:spMk id="29" creationId="{42FC5CE1-46BE-C756-0E14-5B87650A6321}"/>
          </ac:spMkLst>
        </pc:spChg>
        <pc:spChg chg="add mod">
          <ac:chgData name="Philip Ng" userId="1b164354655b78e4" providerId="LiveId" clId="{D2C9FA71-CE6C-4E2F-9FBD-FB1163E4BF8F}" dt="2024-10-09T14:12:50.039" v="4601" actId="1076"/>
          <ac:spMkLst>
            <pc:docMk/>
            <pc:sldMk cId="486119322" sldId="325"/>
            <ac:spMk id="30" creationId="{74840B49-AFFB-7EED-2E19-2DBF7D80E857}"/>
          </ac:spMkLst>
        </pc:spChg>
        <pc:spChg chg="add mod">
          <ac:chgData name="Philip Ng" userId="1b164354655b78e4" providerId="LiveId" clId="{D2C9FA71-CE6C-4E2F-9FBD-FB1163E4BF8F}" dt="2024-10-09T14:21:31.502" v="4742" actId="1076"/>
          <ac:spMkLst>
            <pc:docMk/>
            <pc:sldMk cId="486119322" sldId="325"/>
            <ac:spMk id="31" creationId="{8CF0DAA7-EF08-23B3-EF14-61562C71018A}"/>
          </ac:spMkLst>
        </pc:spChg>
        <pc:picChg chg="del">
          <ac:chgData name="Philip Ng" userId="1b164354655b78e4" providerId="LiveId" clId="{D2C9FA71-CE6C-4E2F-9FBD-FB1163E4BF8F}" dt="2024-10-09T13:56:47.316" v="4542" actId="478"/>
          <ac:picMkLst>
            <pc:docMk/>
            <pc:sldMk cId="486119322" sldId="325"/>
            <ac:picMk id="7" creationId="{A38B7E5D-F3D7-5303-609C-AAB97BED24D4}"/>
          </ac:picMkLst>
        </pc:picChg>
        <pc:picChg chg="del">
          <ac:chgData name="Philip Ng" userId="1b164354655b78e4" providerId="LiveId" clId="{D2C9FA71-CE6C-4E2F-9FBD-FB1163E4BF8F}" dt="2024-10-09T14:08:32.900" v="4556" actId="478"/>
          <ac:picMkLst>
            <pc:docMk/>
            <pc:sldMk cId="486119322" sldId="325"/>
            <ac:picMk id="10" creationId="{9B6FF6FB-CEA9-0564-DEC4-FA4A81C7CB02}"/>
          </ac:picMkLst>
        </pc:picChg>
        <pc:picChg chg="del">
          <ac:chgData name="Philip Ng" userId="1b164354655b78e4" providerId="LiveId" clId="{D2C9FA71-CE6C-4E2F-9FBD-FB1163E4BF8F}" dt="2024-10-09T14:09:57.309" v="4568" actId="478"/>
          <ac:picMkLst>
            <pc:docMk/>
            <pc:sldMk cId="486119322" sldId="325"/>
            <ac:picMk id="12" creationId="{A3E3FC9D-0F41-AC91-E6A8-EE3406228097}"/>
          </ac:picMkLst>
        </pc:picChg>
        <pc:picChg chg="del">
          <ac:chgData name="Philip Ng" userId="1b164354655b78e4" providerId="LiveId" clId="{D2C9FA71-CE6C-4E2F-9FBD-FB1163E4BF8F}" dt="2024-10-09T14:10:51.125" v="4576" actId="478"/>
          <ac:picMkLst>
            <pc:docMk/>
            <pc:sldMk cId="486119322" sldId="325"/>
            <ac:picMk id="16" creationId="{79E8BF77-4AC2-75B5-13B9-2BCB042AB4B5}"/>
          </ac:picMkLst>
        </pc:picChg>
        <pc:picChg chg="add del mod ord">
          <ac:chgData name="Philip Ng" userId="1b164354655b78e4" providerId="LiveId" clId="{D2C9FA71-CE6C-4E2F-9FBD-FB1163E4BF8F}" dt="2024-10-09T14:05:24.965" v="4545" actId="478"/>
          <ac:picMkLst>
            <pc:docMk/>
            <pc:sldMk cId="486119322" sldId="325"/>
            <ac:picMk id="18" creationId="{8347B286-F2FF-858C-CA29-68678CAF0D7D}"/>
          </ac:picMkLst>
        </pc:picChg>
        <pc:picChg chg="add mod ord">
          <ac:chgData name="Philip Ng" userId="1b164354655b78e4" providerId="LiveId" clId="{D2C9FA71-CE6C-4E2F-9FBD-FB1163E4BF8F}" dt="2024-10-09T14:08:42.894" v="4560" actId="1076"/>
          <ac:picMkLst>
            <pc:docMk/>
            <pc:sldMk cId="486119322" sldId="325"/>
            <ac:picMk id="22" creationId="{1A84E389-73CD-AB56-56EA-37A2266334D5}"/>
          </ac:picMkLst>
        </pc:picChg>
        <pc:picChg chg="add mod ord">
          <ac:chgData name="Philip Ng" userId="1b164354655b78e4" providerId="LiveId" clId="{D2C9FA71-CE6C-4E2F-9FBD-FB1163E4BF8F}" dt="2024-10-09T14:14:34.337" v="4608" actId="1076"/>
          <ac:picMkLst>
            <pc:docMk/>
            <pc:sldMk cId="486119322" sldId="325"/>
            <ac:picMk id="24" creationId="{8F2AB369-7FC3-E74C-1876-60C55B62CEEF}"/>
          </ac:picMkLst>
        </pc:picChg>
        <pc:picChg chg="add del mod ord">
          <ac:chgData name="Philip Ng" userId="1b164354655b78e4" providerId="LiveId" clId="{D2C9FA71-CE6C-4E2F-9FBD-FB1163E4BF8F}" dt="2024-10-09T14:12:35.901" v="4597" actId="478"/>
          <ac:picMkLst>
            <pc:docMk/>
            <pc:sldMk cId="486119322" sldId="325"/>
            <ac:picMk id="26" creationId="{01E33A49-09FD-8523-C790-6A6478C66D2B}"/>
          </ac:picMkLst>
        </pc:picChg>
        <pc:picChg chg="add mod ord">
          <ac:chgData name="Philip Ng" userId="1b164354655b78e4" providerId="LiveId" clId="{D2C9FA71-CE6C-4E2F-9FBD-FB1163E4BF8F}" dt="2024-10-09T14:11:32.040" v="4587" actId="14100"/>
          <ac:picMkLst>
            <pc:docMk/>
            <pc:sldMk cId="486119322" sldId="325"/>
            <ac:picMk id="28" creationId="{6DA29020-8B95-D534-CB93-BF1C090C681C}"/>
          </ac:picMkLst>
        </pc:picChg>
      </pc:sldChg>
      <pc:sldChg chg="addSp delSp modSp new mod modNotesTx">
        <pc:chgData name="Philip Ng" userId="1b164354655b78e4" providerId="LiveId" clId="{D2C9FA71-CE6C-4E2F-9FBD-FB1163E4BF8F}" dt="2024-10-11T06:34:53.434" v="7769" actId="20577"/>
        <pc:sldMkLst>
          <pc:docMk/>
          <pc:sldMk cId="53312480" sldId="326"/>
        </pc:sldMkLst>
        <pc:spChg chg="mod">
          <ac:chgData name="Philip Ng" userId="1b164354655b78e4" providerId="LiveId" clId="{D2C9FA71-CE6C-4E2F-9FBD-FB1163E4BF8F}" dt="2024-10-09T15:32:54.828" v="5719" actId="1076"/>
          <ac:spMkLst>
            <pc:docMk/>
            <pc:sldMk cId="53312480" sldId="326"/>
            <ac:spMk id="2" creationId="{59E4E63C-E8C1-BD49-9ED0-7911D06A2784}"/>
          </ac:spMkLst>
        </pc:spChg>
        <pc:spChg chg="del">
          <ac:chgData name="Philip Ng" userId="1b164354655b78e4" providerId="LiveId" clId="{D2C9FA71-CE6C-4E2F-9FBD-FB1163E4BF8F}" dt="2024-10-09T15:32:35.766" v="5718" actId="22"/>
          <ac:spMkLst>
            <pc:docMk/>
            <pc:sldMk cId="53312480" sldId="326"/>
            <ac:spMk id="3" creationId="{2FCD574F-1F2D-A2C7-3BF7-2E16FAC0427F}"/>
          </ac:spMkLst>
        </pc:spChg>
        <pc:picChg chg="add mod ord">
          <ac:chgData name="Philip Ng" userId="1b164354655b78e4" providerId="LiveId" clId="{D2C9FA71-CE6C-4E2F-9FBD-FB1163E4BF8F}" dt="2024-10-09T15:34:53.528" v="5821" actId="1076"/>
          <ac:picMkLst>
            <pc:docMk/>
            <pc:sldMk cId="53312480" sldId="326"/>
            <ac:picMk id="5" creationId="{2D2D92D3-35C6-6894-24AC-F517F4FDC03C}"/>
          </ac:picMkLst>
        </pc:picChg>
      </pc:sldChg>
      <pc:sldChg chg="new del">
        <pc:chgData name="Philip Ng" userId="1b164354655b78e4" providerId="LiveId" clId="{D2C9FA71-CE6C-4E2F-9FBD-FB1163E4BF8F}" dt="2024-10-11T17:10:54.816" v="8498" actId="680"/>
        <pc:sldMkLst>
          <pc:docMk/>
          <pc:sldMk cId="1266266122" sldId="327"/>
        </pc:sldMkLst>
      </pc:sldChg>
    </pc:docChg>
  </pc:docChgLst>
  <pc:docChgLst>
    <pc:chgData name="Philip Ng" userId="1b164354655b78e4" providerId="LiveId" clId="{E19AFCC6-D636-4363-8E64-9946827E74D6}"/>
    <pc:docChg chg="undo custSel addSld delSld modSld">
      <pc:chgData name="Philip Ng" userId="1b164354655b78e4" providerId="LiveId" clId="{E19AFCC6-D636-4363-8E64-9946827E74D6}" dt="2024-10-11T03:32:33.308" v="1097"/>
      <pc:docMkLst>
        <pc:docMk/>
      </pc:docMkLst>
      <pc:sldChg chg="modNotesTx">
        <pc:chgData name="Philip Ng" userId="1b164354655b78e4" providerId="LiveId" clId="{E19AFCC6-D636-4363-8E64-9946827E74D6}" dt="2024-10-11T02:20:42.220" v="634" actId="20577"/>
        <pc:sldMkLst>
          <pc:docMk/>
          <pc:sldMk cId="3449697798" sldId="265"/>
        </pc:sldMkLst>
      </pc:sldChg>
      <pc:sldChg chg="modNotesTx">
        <pc:chgData name="Philip Ng" userId="1b164354655b78e4" providerId="LiveId" clId="{E19AFCC6-D636-4363-8E64-9946827E74D6}" dt="2024-10-11T02:23:00.340" v="653" actId="20577"/>
        <pc:sldMkLst>
          <pc:docMk/>
          <pc:sldMk cId="1437064394" sldId="269"/>
        </pc:sldMkLst>
      </pc:sldChg>
      <pc:sldChg chg="modSp modAnim">
        <pc:chgData name="Philip Ng" userId="1b164354655b78e4" providerId="LiveId" clId="{E19AFCC6-D636-4363-8E64-9946827E74D6}" dt="2024-10-11T03:28:14.818" v="1095"/>
        <pc:sldMkLst>
          <pc:docMk/>
          <pc:sldMk cId="1809298784" sldId="280"/>
        </pc:sldMkLst>
        <pc:spChg chg="mod">
          <ac:chgData name="Philip Ng" userId="1b164354655b78e4" providerId="LiveId" clId="{E19AFCC6-D636-4363-8E64-9946827E74D6}" dt="2024-10-11T03:22:07.589" v="1060" actId="255"/>
          <ac:spMkLst>
            <pc:docMk/>
            <pc:sldMk cId="1809298784" sldId="280"/>
            <ac:spMk id="2" creationId="{00273504-61F4-DE79-BC1A-6809B2C49C08}"/>
          </ac:spMkLst>
        </pc:spChg>
      </pc:sldChg>
      <pc:sldChg chg="addSp delSp modSp mod">
        <pc:chgData name="Philip Ng" userId="1b164354655b78e4" providerId="LiveId" clId="{E19AFCC6-D636-4363-8E64-9946827E74D6}" dt="2024-10-11T03:12:55.703" v="940" actId="14100"/>
        <pc:sldMkLst>
          <pc:docMk/>
          <pc:sldMk cId="1083425142" sldId="304"/>
        </pc:sldMkLst>
        <pc:spChg chg="del">
          <ac:chgData name="Philip Ng" userId="1b164354655b78e4" providerId="LiveId" clId="{E19AFCC6-D636-4363-8E64-9946827E74D6}" dt="2024-10-11T03:05:51.368" v="902" actId="478"/>
          <ac:spMkLst>
            <pc:docMk/>
            <pc:sldMk cId="1083425142" sldId="304"/>
            <ac:spMk id="2" creationId="{0762A721-BFD0-9D23-F68C-AA4FEDD5F9F3}"/>
          </ac:spMkLst>
        </pc:spChg>
        <pc:spChg chg="del">
          <ac:chgData name="Philip Ng" userId="1b164354655b78e4" providerId="LiveId" clId="{E19AFCC6-D636-4363-8E64-9946827E74D6}" dt="2024-10-11T03:12:25.758" v="936" actId="478"/>
          <ac:spMkLst>
            <pc:docMk/>
            <pc:sldMk cId="1083425142" sldId="304"/>
            <ac:spMk id="3" creationId="{817A1F52-7CB9-E351-4A55-818CD74F5D92}"/>
          </ac:spMkLst>
        </pc:spChg>
        <pc:spChg chg="del">
          <ac:chgData name="Philip Ng" userId="1b164354655b78e4" providerId="LiveId" clId="{E19AFCC6-D636-4363-8E64-9946827E74D6}" dt="2024-10-11T03:10:30.292" v="924" actId="478"/>
          <ac:spMkLst>
            <pc:docMk/>
            <pc:sldMk cId="1083425142" sldId="304"/>
            <ac:spMk id="4" creationId="{0649CFD3-F870-8EBB-7E14-39F3FCAD846F}"/>
          </ac:spMkLst>
        </pc:spChg>
        <pc:spChg chg="del mod">
          <ac:chgData name="Philip Ng" userId="1b164354655b78e4" providerId="LiveId" clId="{E19AFCC6-D636-4363-8E64-9946827E74D6}" dt="2024-10-11T03:08:34.279" v="914" actId="478"/>
          <ac:spMkLst>
            <pc:docMk/>
            <pc:sldMk cId="1083425142" sldId="304"/>
            <ac:spMk id="5" creationId="{0F569CF9-B3BC-D0E5-F34B-7C961B885893}"/>
          </ac:spMkLst>
        </pc:spChg>
        <pc:picChg chg="add mod">
          <ac:chgData name="Philip Ng" userId="1b164354655b78e4" providerId="LiveId" clId="{E19AFCC6-D636-4363-8E64-9946827E74D6}" dt="2024-10-11T03:07:04.395" v="909" actId="14100"/>
          <ac:picMkLst>
            <pc:docMk/>
            <pc:sldMk cId="1083425142" sldId="304"/>
            <ac:picMk id="7" creationId="{84BE7A67-DEF3-4D5D-3F9C-FAD85DF486DA}"/>
          </ac:picMkLst>
        </pc:picChg>
        <pc:picChg chg="add mod">
          <ac:chgData name="Philip Ng" userId="1b164354655b78e4" providerId="LiveId" clId="{E19AFCC6-D636-4363-8E64-9946827E74D6}" dt="2024-10-11T03:09:23.347" v="920" actId="14100"/>
          <ac:picMkLst>
            <pc:docMk/>
            <pc:sldMk cId="1083425142" sldId="304"/>
            <ac:picMk id="10" creationId="{6FD2B9C4-E533-4AF4-8DC5-1BF79ACC4661}"/>
          </ac:picMkLst>
        </pc:picChg>
        <pc:picChg chg="add mod">
          <ac:chgData name="Philip Ng" userId="1b164354655b78e4" providerId="LiveId" clId="{E19AFCC6-D636-4363-8E64-9946827E74D6}" dt="2024-10-11T03:11:11.117" v="931" actId="14100"/>
          <ac:picMkLst>
            <pc:docMk/>
            <pc:sldMk cId="1083425142" sldId="304"/>
            <ac:picMk id="12" creationId="{AAFF5684-F2A0-720C-94B5-76940C78923A}"/>
          </ac:picMkLst>
        </pc:picChg>
        <pc:picChg chg="del">
          <ac:chgData name="Philip Ng" userId="1b164354655b78e4" providerId="LiveId" clId="{E19AFCC6-D636-4363-8E64-9946827E74D6}" dt="2024-10-11T03:05:44.614" v="901" actId="478"/>
          <ac:picMkLst>
            <pc:docMk/>
            <pc:sldMk cId="1083425142" sldId="304"/>
            <ac:picMk id="14" creationId="{F153C575-D0F6-923D-62E8-D1EB51C308B1}"/>
          </ac:picMkLst>
        </pc:picChg>
        <pc:picChg chg="add mod">
          <ac:chgData name="Philip Ng" userId="1b164354655b78e4" providerId="LiveId" clId="{E19AFCC6-D636-4363-8E64-9946827E74D6}" dt="2024-10-11T03:12:55.703" v="940" actId="14100"/>
          <ac:picMkLst>
            <pc:docMk/>
            <pc:sldMk cId="1083425142" sldId="304"/>
            <ac:picMk id="16" creationId="{CEF490C1-B60E-5867-192C-3AF4F02784AA}"/>
          </ac:picMkLst>
        </pc:picChg>
        <pc:picChg chg="del">
          <ac:chgData name="Philip Ng" userId="1b164354655b78e4" providerId="LiveId" clId="{E19AFCC6-D636-4363-8E64-9946827E74D6}" dt="2024-10-11T03:08:24.624" v="912" actId="478"/>
          <ac:picMkLst>
            <pc:docMk/>
            <pc:sldMk cId="1083425142" sldId="304"/>
            <ac:picMk id="17" creationId="{9C85DAF8-EA77-4B11-E76C-8DDD1285533A}"/>
          </ac:picMkLst>
        </pc:picChg>
        <pc:picChg chg="del">
          <ac:chgData name="Philip Ng" userId="1b164354655b78e4" providerId="LiveId" clId="{E19AFCC6-D636-4363-8E64-9946827E74D6}" dt="2024-10-11T03:10:27.325" v="923" actId="478"/>
          <ac:picMkLst>
            <pc:docMk/>
            <pc:sldMk cId="1083425142" sldId="304"/>
            <ac:picMk id="19" creationId="{C029A288-72D3-6624-306D-864D6ECFC273}"/>
          </ac:picMkLst>
        </pc:picChg>
        <pc:picChg chg="del">
          <ac:chgData name="Philip Ng" userId="1b164354655b78e4" providerId="LiveId" clId="{E19AFCC6-D636-4363-8E64-9946827E74D6}" dt="2024-10-11T03:12:17.794" v="934" actId="478"/>
          <ac:picMkLst>
            <pc:docMk/>
            <pc:sldMk cId="1083425142" sldId="304"/>
            <ac:picMk id="38" creationId="{A4EB49FA-51BA-8B34-F742-3151AEEA3C92}"/>
          </ac:picMkLst>
        </pc:picChg>
      </pc:sldChg>
      <pc:sldChg chg="modSp mod modNotesTx">
        <pc:chgData name="Philip Ng" userId="1b164354655b78e4" providerId="LiveId" clId="{E19AFCC6-D636-4363-8E64-9946827E74D6}" dt="2024-10-11T03:15:35.180" v="943" actId="20577"/>
        <pc:sldMkLst>
          <pc:docMk/>
          <pc:sldMk cId="1181234283" sldId="317"/>
        </pc:sldMkLst>
        <pc:spChg chg="mod">
          <ac:chgData name="Philip Ng" userId="1b164354655b78e4" providerId="LiveId" clId="{E19AFCC6-D636-4363-8E64-9946827E74D6}" dt="2024-10-11T01:52:13.907" v="147" actId="20577"/>
          <ac:spMkLst>
            <pc:docMk/>
            <pc:sldMk cId="1181234283" sldId="317"/>
            <ac:spMk id="91" creationId="{78286843-EE32-AAA6-6EA2-5853A85E0C23}"/>
          </ac:spMkLst>
        </pc:spChg>
      </pc:sldChg>
      <pc:sldChg chg="modSp mod modAnim modNotesTx">
        <pc:chgData name="Philip Ng" userId="1b164354655b78e4" providerId="LiveId" clId="{E19AFCC6-D636-4363-8E64-9946827E74D6}" dt="2024-10-11T03:32:33.308" v="1097"/>
        <pc:sldMkLst>
          <pc:docMk/>
          <pc:sldMk cId="1114905624" sldId="322"/>
        </pc:sldMkLst>
        <pc:spChg chg="mod">
          <ac:chgData name="Philip Ng" userId="1b164354655b78e4" providerId="LiveId" clId="{E19AFCC6-D636-4363-8E64-9946827E74D6}" dt="2024-10-11T02:10:41.029" v="437" actId="1076"/>
          <ac:spMkLst>
            <pc:docMk/>
            <pc:sldMk cId="1114905624" sldId="322"/>
            <ac:spMk id="3" creationId="{F6708B36-D209-08C3-4A94-731E98B48FB4}"/>
          </ac:spMkLst>
        </pc:spChg>
      </pc:sldChg>
      <pc:sldChg chg="modAnim modNotesTx">
        <pc:chgData name="Philip Ng" userId="1b164354655b78e4" providerId="LiveId" clId="{E19AFCC6-D636-4363-8E64-9946827E74D6}" dt="2024-10-11T02:45:08.584" v="852"/>
        <pc:sldMkLst>
          <pc:docMk/>
          <pc:sldMk cId="299190332" sldId="323"/>
        </pc:sldMkLst>
      </pc:sldChg>
      <pc:sldChg chg="addSp modSp mod modAnim modNotesTx">
        <pc:chgData name="Philip Ng" userId="1b164354655b78e4" providerId="LiveId" clId="{E19AFCC6-D636-4363-8E64-9946827E74D6}" dt="2024-10-11T02:59:24.306" v="898"/>
        <pc:sldMkLst>
          <pc:docMk/>
          <pc:sldMk cId="4220429847" sldId="324"/>
        </pc:sldMkLst>
        <pc:spChg chg="add mod">
          <ac:chgData name="Philip Ng" userId="1b164354655b78e4" providerId="LiveId" clId="{E19AFCC6-D636-4363-8E64-9946827E74D6}" dt="2024-10-11T02:49:57.248" v="861" actId="208"/>
          <ac:spMkLst>
            <pc:docMk/>
            <pc:sldMk cId="4220429847" sldId="324"/>
            <ac:spMk id="2" creationId="{C0B6FF1F-1CFE-57DE-E250-B1C02A18FD5C}"/>
          </ac:spMkLst>
        </pc:spChg>
        <pc:spChg chg="add mod">
          <ac:chgData name="Philip Ng" userId="1b164354655b78e4" providerId="LiveId" clId="{E19AFCC6-D636-4363-8E64-9946827E74D6}" dt="2024-10-11T02:51:39.609" v="876" actId="1076"/>
          <ac:spMkLst>
            <pc:docMk/>
            <pc:sldMk cId="4220429847" sldId="324"/>
            <ac:spMk id="3" creationId="{10D69098-76BE-C437-EDF6-CA13575AE069}"/>
          </ac:spMkLst>
        </pc:spChg>
        <pc:spChg chg="add mod">
          <ac:chgData name="Philip Ng" userId="1b164354655b78e4" providerId="LiveId" clId="{E19AFCC6-D636-4363-8E64-9946827E74D6}" dt="2024-10-11T02:50:39.466" v="868" actId="1076"/>
          <ac:spMkLst>
            <pc:docMk/>
            <pc:sldMk cId="4220429847" sldId="324"/>
            <ac:spMk id="4" creationId="{AF6D3A16-5412-E5A8-39D1-2ADC2F45B54A}"/>
          </ac:spMkLst>
        </pc:spChg>
        <pc:spChg chg="add mod">
          <ac:chgData name="Philip Ng" userId="1b164354655b78e4" providerId="LiveId" clId="{E19AFCC6-D636-4363-8E64-9946827E74D6}" dt="2024-10-11T02:51:18.315" v="875" actId="1076"/>
          <ac:spMkLst>
            <pc:docMk/>
            <pc:sldMk cId="4220429847" sldId="324"/>
            <ac:spMk id="5" creationId="{24FE140F-06B8-0E08-4A2C-153081576135}"/>
          </ac:spMkLst>
        </pc:spChg>
        <pc:picChg chg="mod">
          <ac:chgData name="Philip Ng" userId="1b164354655b78e4" providerId="LiveId" clId="{E19AFCC6-D636-4363-8E64-9946827E74D6}" dt="2024-10-11T02:50:55.140" v="872" actId="1076"/>
          <ac:picMkLst>
            <pc:docMk/>
            <pc:sldMk cId="4220429847" sldId="324"/>
            <ac:picMk id="12" creationId="{8C91B406-3D4E-24D7-72A3-6E7DC0B3D624}"/>
          </ac:picMkLst>
        </pc:picChg>
      </pc:sldChg>
      <pc:sldChg chg="modNotesTx">
        <pc:chgData name="Philip Ng" userId="1b164354655b78e4" providerId="LiveId" clId="{E19AFCC6-D636-4363-8E64-9946827E74D6}" dt="2024-10-11T01:51:10.456" v="133" actId="20577"/>
        <pc:sldMkLst>
          <pc:docMk/>
          <pc:sldMk cId="486119322" sldId="325"/>
        </pc:sldMkLst>
      </pc:sldChg>
      <pc:sldChg chg="modNotesTx">
        <pc:chgData name="Philip Ng" userId="1b164354655b78e4" providerId="LiveId" clId="{E19AFCC6-D636-4363-8E64-9946827E74D6}" dt="2024-10-11T03:17:56.573" v="1040" actId="20577"/>
        <pc:sldMkLst>
          <pc:docMk/>
          <pc:sldMk cId="53312480" sldId="326"/>
        </pc:sldMkLst>
      </pc:sldChg>
      <pc:sldChg chg="new del">
        <pc:chgData name="Philip Ng" userId="1b164354655b78e4" providerId="LiveId" clId="{E19AFCC6-D636-4363-8E64-9946827E74D6}" dt="2024-10-11T01:57:20.355" v="153" actId="680"/>
        <pc:sldMkLst>
          <pc:docMk/>
          <pc:sldMk cId="2723215651" sldId="3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ED833-D879-4A17-A818-44E39CADDF7A}" type="datetimeFigureOut">
              <a:rPr lang="en-SG" smtClean="0"/>
              <a:t>14/10/2024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ED63C-84CD-4142-8CBB-7532518C5580}" type="slidenum">
              <a:rPr lang="en-SG" smtClean="0"/>
              <a:t>‹#›</a:t>
            </a:fld>
            <a:endParaRPr lang="en-SG"/>
          </a:p>
        </p:txBody>
      </p:sp>
    </p:spTree>
    <p:extLst>
      <p:ext uri="{BB962C8B-B14F-4D97-AF65-F5344CB8AC3E}">
        <p14:creationId xmlns:p14="http://schemas.microsoft.com/office/powerpoint/2010/main" val="420163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00" dirty="0">
                <a:effectLst/>
                <a:latin typeface="Calibri" panose="020F0502020204030204" pitchFamily="34" charset="0"/>
                <a:ea typeface="Calibri" panose="020F0502020204030204" pitchFamily="34" charset="0"/>
                <a:cs typeface="Times New Roman" panose="02020603050405020304" pitchFamily="18" charset="0"/>
              </a:rPr>
              <a:t>Hello, everyone! Today I will be presenting on the topic Predicting Creditworthiness with Machine Learning.</a:t>
            </a:r>
          </a:p>
        </p:txBody>
      </p:sp>
      <p:sp>
        <p:nvSpPr>
          <p:cNvPr id="4" name="Slide Number Placeholder 3"/>
          <p:cNvSpPr>
            <a:spLocks noGrp="1"/>
          </p:cNvSpPr>
          <p:nvPr>
            <p:ph type="sldNum" sz="quarter" idx="5"/>
          </p:nvPr>
        </p:nvSpPr>
        <p:spPr/>
        <p:txBody>
          <a:bodyPr/>
          <a:lstStyle/>
          <a:p>
            <a:fld id="{697ED63C-84CD-4142-8CBB-7532518C5580}" type="slidenum">
              <a:rPr lang="en-SG" smtClean="0"/>
              <a:t>1</a:t>
            </a:fld>
            <a:endParaRPr lang="en-SG"/>
          </a:p>
        </p:txBody>
      </p:sp>
    </p:spTree>
    <p:extLst>
      <p:ext uri="{BB962C8B-B14F-4D97-AF65-F5344CB8AC3E}">
        <p14:creationId xmlns:p14="http://schemas.microsoft.com/office/powerpoint/2010/main" val="3380584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 then plotted each applicants' Rating versus Income and added a line at Rating = 580 to examine the characteristics of the data both above and below this threshold. Applying the gender filter reveals a fairly balanced distribution of male and female applicants.</a:t>
            </a:r>
            <a:endParaRPr lang="en-SG" b="0" i="0" dirty="0">
              <a:solidFill>
                <a:srgbClr val="D2D0CE"/>
              </a:solidFill>
              <a:effectLst/>
              <a:latin typeface="-apple-system"/>
            </a:endParaRPr>
          </a:p>
        </p:txBody>
      </p:sp>
      <p:sp>
        <p:nvSpPr>
          <p:cNvPr id="4" name="Slide Number Placeholder 3"/>
          <p:cNvSpPr>
            <a:spLocks noGrp="1"/>
          </p:cNvSpPr>
          <p:nvPr>
            <p:ph type="sldNum" sz="quarter" idx="5"/>
          </p:nvPr>
        </p:nvSpPr>
        <p:spPr/>
        <p:txBody>
          <a:bodyPr/>
          <a:lstStyle/>
          <a:p>
            <a:fld id="{697ED63C-84CD-4142-8CBB-7532518C5580}" type="slidenum">
              <a:rPr lang="en-SG" smtClean="0"/>
              <a:t>10</a:t>
            </a:fld>
            <a:endParaRPr lang="en-SG"/>
          </a:p>
        </p:txBody>
      </p:sp>
    </p:spTree>
    <p:extLst>
      <p:ext uri="{BB962C8B-B14F-4D97-AF65-F5344CB8AC3E}">
        <p14:creationId xmlns:p14="http://schemas.microsoft.com/office/powerpoint/2010/main" val="41148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SG" dirty="0"/>
              <a:t>This plot shows 90% of the applicants are non-students. This trend is also apparent above the 580 rating level, indicating that the bank is cautious about extending credit to students, who typically lack a regular income. Incorporating this feature into model training could significantly influence the machine learning outcomes.</a:t>
            </a:r>
          </a:p>
        </p:txBody>
      </p:sp>
      <p:sp>
        <p:nvSpPr>
          <p:cNvPr id="4" name="Slide Number Placeholder 3"/>
          <p:cNvSpPr>
            <a:spLocks noGrp="1"/>
          </p:cNvSpPr>
          <p:nvPr>
            <p:ph type="sldNum" sz="quarter" idx="5"/>
          </p:nvPr>
        </p:nvSpPr>
        <p:spPr/>
        <p:txBody>
          <a:bodyPr/>
          <a:lstStyle/>
          <a:p>
            <a:fld id="{697ED63C-84CD-4142-8CBB-7532518C5580}" type="slidenum">
              <a:rPr lang="en-SG" smtClean="0"/>
              <a:t>11</a:t>
            </a:fld>
            <a:endParaRPr lang="en-SG"/>
          </a:p>
        </p:txBody>
      </p:sp>
    </p:spTree>
    <p:extLst>
      <p:ext uri="{BB962C8B-B14F-4D97-AF65-F5344CB8AC3E}">
        <p14:creationId xmlns:p14="http://schemas.microsoft.com/office/powerpoint/2010/main" val="3250321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plot reveals a clear trend where married applicants show significantly higher incomes and ratings compared to unmarried applicants, whose incomes generally remain in the lower range between 10,000 and 50,000. Above the 580 Rating, there were also more married than unmarried applicants. This insight empowers the bank to explore underlying trends more thoroughly, using the information for strategic decision-making such as targeted marketing and loan approvals.</a:t>
            </a:r>
            <a:endParaRPr lang="en-SG" b="0" i="0" dirty="0">
              <a:solidFill>
                <a:srgbClr val="D2D0CE"/>
              </a:solidFill>
              <a:effectLst/>
              <a:latin typeface="-apple-system"/>
            </a:endParaRPr>
          </a:p>
        </p:txBody>
      </p:sp>
      <p:sp>
        <p:nvSpPr>
          <p:cNvPr id="4" name="Slide Number Placeholder 3"/>
          <p:cNvSpPr>
            <a:spLocks noGrp="1"/>
          </p:cNvSpPr>
          <p:nvPr>
            <p:ph type="sldNum" sz="quarter" idx="5"/>
          </p:nvPr>
        </p:nvSpPr>
        <p:spPr/>
        <p:txBody>
          <a:bodyPr/>
          <a:lstStyle/>
          <a:p>
            <a:fld id="{697ED63C-84CD-4142-8CBB-7532518C5580}" type="slidenum">
              <a:rPr lang="en-SG" smtClean="0"/>
              <a:t>12</a:t>
            </a:fld>
            <a:endParaRPr lang="en-SG"/>
          </a:p>
        </p:txBody>
      </p:sp>
    </p:spTree>
    <p:extLst>
      <p:ext uri="{BB962C8B-B14F-4D97-AF65-F5344CB8AC3E}">
        <p14:creationId xmlns:p14="http://schemas.microsoft.com/office/powerpoint/2010/main" val="812806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plot suggests that the bank's lending decisions are not influenced by ethnicity, as no clear pattern is present and the distribution across ethnic groups is uniform.</a:t>
            </a:r>
          </a:p>
        </p:txBody>
      </p:sp>
      <p:sp>
        <p:nvSpPr>
          <p:cNvPr id="4" name="Slide Number Placeholder 3"/>
          <p:cNvSpPr>
            <a:spLocks noGrp="1"/>
          </p:cNvSpPr>
          <p:nvPr>
            <p:ph type="sldNum" sz="quarter" idx="5"/>
          </p:nvPr>
        </p:nvSpPr>
        <p:spPr/>
        <p:txBody>
          <a:bodyPr/>
          <a:lstStyle/>
          <a:p>
            <a:fld id="{697ED63C-84CD-4142-8CBB-7532518C5580}" type="slidenum">
              <a:rPr lang="en-SG" smtClean="0"/>
              <a:t>13</a:t>
            </a:fld>
            <a:endParaRPr lang="en-SG"/>
          </a:p>
        </p:txBody>
      </p:sp>
    </p:spTree>
    <p:extLst>
      <p:ext uri="{BB962C8B-B14F-4D97-AF65-F5344CB8AC3E}">
        <p14:creationId xmlns:p14="http://schemas.microsoft.com/office/powerpoint/2010/main" val="3197002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Next we come to Data Preparation</a:t>
            </a:r>
          </a:p>
        </p:txBody>
      </p:sp>
      <p:sp>
        <p:nvSpPr>
          <p:cNvPr id="4" name="Slide Number Placeholder 3"/>
          <p:cNvSpPr>
            <a:spLocks noGrp="1"/>
          </p:cNvSpPr>
          <p:nvPr>
            <p:ph type="sldNum" sz="quarter" idx="5"/>
          </p:nvPr>
        </p:nvSpPr>
        <p:spPr/>
        <p:txBody>
          <a:bodyPr/>
          <a:lstStyle/>
          <a:p>
            <a:fld id="{697ED63C-84CD-4142-8CBB-7532518C5580}" type="slidenum">
              <a:rPr lang="en-SG" smtClean="0"/>
              <a:t>14</a:t>
            </a:fld>
            <a:endParaRPr lang="en-SG"/>
          </a:p>
        </p:txBody>
      </p:sp>
    </p:spTree>
    <p:extLst>
      <p:ext uri="{BB962C8B-B14F-4D97-AF65-F5344CB8AC3E}">
        <p14:creationId xmlns:p14="http://schemas.microsoft.com/office/powerpoint/2010/main" val="2557680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Instead of using linear regression to predict the rating, I will apply classification models. I created a new 'Target' column called </a:t>
            </a:r>
            <a:r>
              <a:rPr lang="en-SG" b="1" dirty="0" err="1"/>
              <a:t>Above_580</a:t>
            </a:r>
            <a:r>
              <a:rPr lang="en-SG" dirty="0"/>
              <a:t>, where applicants with a rating above 580 are labelled as 1 (creditworthy), and those below 580 are labelled as 0 (not creditworthy).</a:t>
            </a:r>
          </a:p>
        </p:txBody>
      </p:sp>
      <p:sp>
        <p:nvSpPr>
          <p:cNvPr id="4" name="Slide Number Placeholder 3"/>
          <p:cNvSpPr>
            <a:spLocks noGrp="1"/>
          </p:cNvSpPr>
          <p:nvPr>
            <p:ph type="sldNum" sz="quarter" idx="5"/>
          </p:nvPr>
        </p:nvSpPr>
        <p:spPr/>
        <p:txBody>
          <a:bodyPr/>
          <a:lstStyle/>
          <a:p>
            <a:fld id="{697ED63C-84CD-4142-8CBB-7532518C5580}" type="slidenum">
              <a:rPr lang="en-SG" smtClean="0"/>
              <a:t>15</a:t>
            </a:fld>
            <a:endParaRPr lang="en-SG"/>
          </a:p>
        </p:txBody>
      </p:sp>
    </p:spTree>
    <p:extLst>
      <p:ext uri="{BB962C8B-B14F-4D97-AF65-F5344CB8AC3E}">
        <p14:creationId xmlns:p14="http://schemas.microsoft.com/office/powerpoint/2010/main" val="1486765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Next, I converted the non-numerical columns to integers to prepare them for machine learning.</a:t>
            </a:r>
          </a:p>
        </p:txBody>
      </p:sp>
      <p:sp>
        <p:nvSpPr>
          <p:cNvPr id="4" name="Slide Number Placeholder 3"/>
          <p:cNvSpPr>
            <a:spLocks noGrp="1"/>
          </p:cNvSpPr>
          <p:nvPr>
            <p:ph type="sldNum" sz="quarter" idx="5"/>
          </p:nvPr>
        </p:nvSpPr>
        <p:spPr/>
        <p:txBody>
          <a:bodyPr/>
          <a:lstStyle/>
          <a:p>
            <a:fld id="{697ED63C-84CD-4142-8CBB-7532518C5580}" type="slidenum">
              <a:rPr lang="en-SG" smtClean="0"/>
              <a:t>16</a:t>
            </a:fld>
            <a:endParaRPr lang="en-SG"/>
          </a:p>
        </p:txBody>
      </p:sp>
    </p:spTree>
    <p:extLst>
      <p:ext uri="{BB962C8B-B14F-4D97-AF65-F5344CB8AC3E}">
        <p14:creationId xmlns:p14="http://schemas.microsoft.com/office/powerpoint/2010/main" val="38396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It's important to recognize that the types and number of features in this dataset are limited and not exhaustive. In practice, additional features could significantly improve the machine learning model. Such as Payment History, Car and Home Ownership, Mortgages and Loans, Loan Purpose, Number of Loan Applications and Residential Type, which are not found in this dataset.</a:t>
            </a:r>
          </a:p>
        </p:txBody>
      </p:sp>
      <p:sp>
        <p:nvSpPr>
          <p:cNvPr id="4" name="Slide Number Placeholder 3"/>
          <p:cNvSpPr>
            <a:spLocks noGrp="1"/>
          </p:cNvSpPr>
          <p:nvPr>
            <p:ph type="sldNum" sz="quarter" idx="5"/>
          </p:nvPr>
        </p:nvSpPr>
        <p:spPr/>
        <p:txBody>
          <a:bodyPr/>
          <a:lstStyle/>
          <a:p>
            <a:fld id="{697ED63C-84CD-4142-8CBB-7532518C5580}" type="slidenum">
              <a:rPr lang="en-SG" smtClean="0"/>
              <a:t>17</a:t>
            </a:fld>
            <a:endParaRPr lang="en-SG"/>
          </a:p>
        </p:txBody>
      </p:sp>
    </p:spTree>
    <p:extLst>
      <p:ext uri="{BB962C8B-B14F-4D97-AF65-F5344CB8AC3E}">
        <p14:creationId xmlns:p14="http://schemas.microsoft.com/office/powerpoint/2010/main" val="3869033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Next, I split the data into training and testing sets using stratification, ensuring that both sets maintain the original class distribution, where 92% were labelled as 0 and 8% were labelled as 1.</a:t>
            </a:r>
          </a:p>
        </p:txBody>
      </p:sp>
      <p:sp>
        <p:nvSpPr>
          <p:cNvPr id="4" name="Slide Number Placeholder 3"/>
          <p:cNvSpPr>
            <a:spLocks noGrp="1"/>
          </p:cNvSpPr>
          <p:nvPr>
            <p:ph type="sldNum" sz="quarter" idx="5"/>
          </p:nvPr>
        </p:nvSpPr>
        <p:spPr/>
        <p:txBody>
          <a:bodyPr/>
          <a:lstStyle/>
          <a:p>
            <a:fld id="{697ED63C-84CD-4142-8CBB-7532518C5580}" type="slidenum">
              <a:rPr lang="en-SG" smtClean="0"/>
              <a:t>18</a:t>
            </a:fld>
            <a:endParaRPr lang="en-SG"/>
          </a:p>
        </p:txBody>
      </p:sp>
    </p:spTree>
    <p:extLst>
      <p:ext uri="{BB962C8B-B14F-4D97-AF65-F5344CB8AC3E}">
        <p14:creationId xmlns:p14="http://schemas.microsoft.com/office/powerpoint/2010/main" val="2916417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Data Modelling and Performance Evaluation</a:t>
            </a:r>
          </a:p>
        </p:txBody>
      </p:sp>
      <p:sp>
        <p:nvSpPr>
          <p:cNvPr id="4" name="Slide Number Placeholder 3"/>
          <p:cNvSpPr>
            <a:spLocks noGrp="1"/>
          </p:cNvSpPr>
          <p:nvPr>
            <p:ph type="sldNum" sz="quarter" idx="5"/>
          </p:nvPr>
        </p:nvSpPr>
        <p:spPr/>
        <p:txBody>
          <a:bodyPr/>
          <a:lstStyle/>
          <a:p>
            <a:fld id="{697ED63C-84CD-4142-8CBB-7532518C5580}" type="slidenum">
              <a:rPr lang="en-SG" smtClean="0"/>
              <a:t>19</a:t>
            </a:fld>
            <a:endParaRPr lang="en-SG"/>
          </a:p>
        </p:txBody>
      </p:sp>
    </p:spTree>
    <p:extLst>
      <p:ext uri="{BB962C8B-B14F-4D97-AF65-F5344CB8AC3E}">
        <p14:creationId xmlns:p14="http://schemas.microsoft.com/office/powerpoint/2010/main" val="191890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Business Problem</a:t>
            </a:r>
          </a:p>
        </p:txBody>
      </p:sp>
      <p:sp>
        <p:nvSpPr>
          <p:cNvPr id="4" name="Slide Number Placeholder 3"/>
          <p:cNvSpPr>
            <a:spLocks noGrp="1"/>
          </p:cNvSpPr>
          <p:nvPr>
            <p:ph type="sldNum" sz="quarter" idx="5"/>
          </p:nvPr>
        </p:nvSpPr>
        <p:spPr/>
        <p:txBody>
          <a:bodyPr/>
          <a:lstStyle/>
          <a:p>
            <a:fld id="{697ED63C-84CD-4142-8CBB-7532518C5580}" type="slidenum">
              <a:rPr lang="en-SG" smtClean="0"/>
              <a:t>2</a:t>
            </a:fld>
            <a:endParaRPr lang="en-SG"/>
          </a:p>
        </p:txBody>
      </p:sp>
    </p:spTree>
    <p:extLst>
      <p:ext uri="{BB962C8B-B14F-4D97-AF65-F5344CB8AC3E}">
        <p14:creationId xmlns:p14="http://schemas.microsoft.com/office/powerpoint/2010/main" val="593948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It is generally recommended to experiment with several models and use cross-validation to identify which works best for a specific dataset.</a:t>
            </a:r>
          </a:p>
        </p:txBody>
      </p:sp>
      <p:sp>
        <p:nvSpPr>
          <p:cNvPr id="4" name="Slide Number Placeholder 3"/>
          <p:cNvSpPr>
            <a:spLocks noGrp="1"/>
          </p:cNvSpPr>
          <p:nvPr>
            <p:ph type="sldNum" sz="quarter" idx="5"/>
          </p:nvPr>
        </p:nvSpPr>
        <p:spPr/>
        <p:txBody>
          <a:bodyPr/>
          <a:lstStyle/>
          <a:p>
            <a:fld id="{697ED63C-84CD-4142-8CBB-7532518C5580}" type="slidenum">
              <a:rPr lang="en-SG" smtClean="0"/>
              <a:t>20</a:t>
            </a:fld>
            <a:endParaRPr lang="en-SG"/>
          </a:p>
        </p:txBody>
      </p:sp>
    </p:spTree>
    <p:extLst>
      <p:ext uri="{BB962C8B-B14F-4D97-AF65-F5344CB8AC3E}">
        <p14:creationId xmlns:p14="http://schemas.microsoft.com/office/powerpoint/2010/main" val="3263121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B1504-FDDD-BD0C-1758-3486373936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DB5DF2-BFAD-58B5-A912-E00F174AD8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5D015-436F-B68B-AE7C-B99890A494A4}"/>
              </a:ext>
            </a:extLst>
          </p:cNvPr>
          <p:cNvSpPr>
            <a:spLocks noGrp="1"/>
          </p:cNvSpPr>
          <p:nvPr>
            <p:ph type="body" idx="1"/>
          </p:nvPr>
        </p:nvSpPr>
        <p:spPr/>
        <p:txBody>
          <a:bodyPr/>
          <a:lstStyle/>
          <a:p>
            <a:r>
              <a:rPr lang="en-SG" dirty="0"/>
              <a:t>The model training results indicate that Decision Tree (at bottom-right) achieved the best confusion matrix, accurately predicting all 32 TP with 0 FN, Logistic Regression had 4 FN, KNN had 6 FN, and Support Vector Machine had 8 FN. Decision Tree also accurately predicted all 368 TN with 0 FP, KNN also had 0 FP, Support Vector Machine had 1 FP, and Logistic Regression had 2 FP. KNN, Support Vector Machine and Logistic Regression are all better at predicting the negative class. This is probably due to an imbalance dataset.</a:t>
            </a:r>
          </a:p>
        </p:txBody>
      </p:sp>
      <p:sp>
        <p:nvSpPr>
          <p:cNvPr id="4" name="Slide Number Placeholder 3">
            <a:extLst>
              <a:ext uri="{FF2B5EF4-FFF2-40B4-BE49-F238E27FC236}">
                <a16:creationId xmlns:a16="http://schemas.microsoft.com/office/drawing/2014/main" id="{F486EFFC-FAD4-FF57-53E7-FAE0892FA7B7}"/>
              </a:ext>
            </a:extLst>
          </p:cNvPr>
          <p:cNvSpPr>
            <a:spLocks noGrp="1"/>
          </p:cNvSpPr>
          <p:nvPr>
            <p:ph type="sldNum" sz="quarter" idx="5"/>
          </p:nvPr>
        </p:nvSpPr>
        <p:spPr/>
        <p:txBody>
          <a:bodyPr/>
          <a:lstStyle/>
          <a:p>
            <a:fld id="{697ED63C-84CD-4142-8CBB-7532518C5580}" type="slidenum">
              <a:rPr lang="en-SG" smtClean="0"/>
              <a:t>21</a:t>
            </a:fld>
            <a:endParaRPr lang="en-SG"/>
          </a:p>
        </p:txBody>
      </p:sp>
    </p:spTree>
    <p:extLst>
      <p:ext uri="{BB962C8B-B14F-4D97-AF65-F5344CB8AC3E}">
        <p14:creationId xmlns:p14="http://schemas.microsoft.com/office/powerpoint/2010/main" val="2079943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80AFA-AB3C-14BD-5C48-9C978040D8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98795A-AEA8-CDFF-B3E6-6E719C7F3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341BFB-9A03-2AC1-6EB4-BFA44BF899DF}"/>
              </a:ext>
            </a:extLst>
          </p:cNvPr>
          <p:cNvSpPr>
            <a:spLocks noGrp="1"/>
          </p:cNvSpPr>
          <p:nvPr>
            <p:ph type="body" idx="1"/>
          </p:nvPr>
        </p:nvSpPr>
        <p:spPr/>
        <p:txBody>
          <a:bodyPr/>
          <a:lstStyle/>
          <a:p>
            <a:pPr algn="l"/>
            <a:r>
              <a:rPr lang="en-SG" dirty="0"/>
              <a:t>A relatively low recall for the positive class compared to the negative class can have serious implications in various industries. For example, in healthcare, a cancer patient could be incorrectly diagnosed as cancer-free. Similarly, in my case, a creditworthy individual might be misclassified as not creditworthy, causing the bank to miss the opportunity to serve a potentially high-net-worth client. I propose two methods to improve the recall of the positive class: first is hyperparameter tuning, and second is oversampling, which involves increasing the number of instances in the minority class by duplicating existing rows until both classes are balanced.</a:t>
            </a:r>
          </a:p>
        </p:txBody>
      </p:sp>
      <p:sp>
        <p:nvSpPr>
          <p:cNvPr id="4" name="Slide Number Placeholder 3">
            <a:extLst>
              <a:ext uri="{FF2B5EF4-FFF2-40B4-BE49-F238E27FC236}">
                <a16:creationId xmlns:a16="http://schemas.microsoft.com/office/drawing/2014/main" id="{14012B9B-F663-A2A7-A72B-B37A6F0F2AAD}"/>
              </a:ext>
            </a:extLst>
          </p:cNvPr>
          <p:cNvSpPr>
            <a:spLocks noGrp="1"/>
          </p:cNvSpPr>
          <p:nvPr>
            <p:ph type="sldNum" sz="quarter" idx="5"/>
          </p:nvPr>
        </p:nvSpPr>
        <p:spPr/>
        <p:txBody>
          <a:bodyPr/>
          <a:lstStyle/>
          <a:p>
            <a:fld id="{697ED63C-84CD-4142-8CBB-7532518C5580}" type="slidenum">
              <a:rPr lang="en-SG" smtClean="0"/>
              <a:t>22</a:t>
            </a:fld>
            <a:endParaRPr lang="en-SG"/>
          </a:p>
        </p:txBody>
      </p:sp>
    </p:spTree>
    <p:extLst>
      <p:ext uri="{BB962C8B-B14F-4D97-AF65-F5344CB8AC3E}">
        <p14:creationId xmlns:p14="http://schemas.microsoft.com/office/powerpoint/2010/main" val="3663767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3A5A7-5595-7B4E-B99F-C54A5B17F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CDD82-94A6-935E-4ABD-02DE9194E3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5637B6-A929-154A-BBC3-2E571506BDEF}"/>
              </a:ext>
            </a:extLst>
          </p:cNvPr>
          <p:cNvSpPr>
            <a:spLocks noGrp="1"/>
          </p:cNvSpPr>
          <p:nvPr>
            <p:ph type="body" idx="1"/>
          </p:nvPr>
        </p:nvSpPr>
        <p:spPr/>
        <p:txBody>
          <a:bodyPr/>
          <a:lstStyle/>
          <a:p>
            <a:r>
              <a:rPr lang="en-SG" dirty="0"/>
              <a:t>The bottom-left model is configured with the best hyperparameters, while the bottom-right has been trained using oversampling. The green circle shows that the size of the positive class has increased due to duplication. Both models show a significant improvement in recall compared to the original model on the top-right.</a:t>
            </a:r>
          </a:p>
        </p:txBody>
      </p:sp>
      <p:sp>
        <p:nvSpPr>
          <p:cNvPr id="4" name="Slide Number Placeholder 3">
            <a:extLst>
              <a:ext uri="{FF2B5EF4-FFF2-40B4-BE49-F238E27FC236}">
                <a16:creationId xmlns:a16="http://schemas.microsoft.com/office/drawing/2014/main" id="{184E211B-3543-095A-F193-B302C9410B64}"/>
              </a:ext>
            </a:extLst>
          </p:cNvPr>
          <p:cNvSpPr>
            <a:spLocks noGrp="1"/>
          </p:cNvSpPr>
          <p:nvPr>
            <p:ph type="sldNum" sz="quarter" idx="5"/>
          </p:nvPr>
        </p:nvSpPr>
        <p:spPr/>
        <p:txBody>
          <a:bodyPr/>
          <a:lstStyle/>
          <a:p>
            <a:fld id="{697ED63C-84CD-4142-8CBB-7532518C5580}" type="slidenum">
              <a:rPr lang="en-SG" smtClean="0"/>
              <a:t>23</a:t>
            </a:fld>
            <a:endParaRPr lang="en-SG"/>
          </a:p>
        </p:txBody>
      </p:sp>
    </p:spTree>
    <p:extLst>
      <p:ext uri="{BB962C8B-B14F-4D97-AF65-F5344CB8AC3E}">
        <p14:creationId xmlns:p14="http://schemas.microsoft.com/office/powerpoint/2010/main" val="1892862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Learning Curve. Overfitting happens when the training score is much higher than the validation score, meaning the model performs well on the training data but poorly on test data. Underfitting occurs when both scores are low, meaning that the model performs poorly on both the training and test data.</a:t>
            </a:r>
          </a:p>
        </p:txBody>
      </p:sp>
      <p:sp>
        <p:nvSpPr>
          <p:cNvPr id="4" name="Slide Number Placeholder 3"/>
          <p:cNvSpPr>
            <a:spLocks noGrp="1"/>
          </p:cNvSpPr>
          <p:nvPr>
            <p:ph type="sldNum" sz="quarter" idx="5"/>
          </p:nvPr>
        </p:nvSpPr>
        <p:spPr/>
        <p:txBody>
          <a:bodyPr/>
          <a:lstStyle/>
          <a:p>
            <a:fld id="{697ED63C-84CD-4142-8CBB-7532518C5580}" type="slidenum">
              <a:rPr lang="en-SG" smtClean="0"/>
              <a:t>24</a:t>
            </a:fld>
            <a:endParaRPr lang="en-SG"/>
          </a:p>
        </p:txBody>
      </p:sp>
    </p:spTree>
    <p:extLst>
      <p:ext uri="{BB962C8B-B14F-4D97-AF65-F5344CB8AC3E}">
        <p14:creationId xmlns:p14="http://schemas.microsoft.com/office/powerpoint/2010/main" val="3445843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SG" b="0" dirty="0"/>
              <a:t>Decision Tree appears to be the best model in this scenario due to its high training and cross-validation scores, indicating both good fit and generalization capabilities. Good Fit means that the model fits the training data well and captures the underlying patterns in the data accurately.  Generalization capabilities means that it performs well on test data and is able to apply the patterns it has learned to new data.  Logistic Regression, Support Vector Machine and KNN also perform well as data increases.</a:t>
            </a:r>
            <a:endParaRPr lang="en-SG" dirty="0"/>
          </a:p>
        </p:txBody>
      </p:sp>
      <p:sp>
        <p:nvSpPr>
          <p:cNvPr id="4" name="Slide Number Placeholder 3"/>
          <p:cNvSpPr>
            <a:spLocks noGrp="1"/>
          </p:cNvSpPr>
          <p:nvPr>
            <p:ph type="sldNum" sz="quarter" idx="5"/>
          </p:nvPr>
        </p:nvSpPr>
        <p:spPr/>
        <p:txBody>
          <a:bodyPr/>
          <a:lstStyle/>
          <a:p>
            <a:fld id="{697ED63C-84CD-4142-8CBB-7532518C5580}" type="slidenum">
              <a:rPr lang="en-SG" smtClean="0"/>
              <a:t>25</a:t>
            </a:fld>
            <a:endParaRPr lang="en-SG"/>
          </a:p>
        </p:txBody>
      </p:sp>
    </p:spTree>
    <p:extLst>
      <p:ext uri="{BB962C8B-B14F-4D97-AF65-F5344CB8AC3E}">
        <p14:creationId xmlns:p14="http://schemas.microsoft.com/office/powerpoint/2010/main" val="4012321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6C604-BB8D-AA9E-A79C-89E1CC7060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02CB90-A0A6-2E62-714D-E947031563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FBEEFB-3135-E6CE-EB1C-2F26C27ABC8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The ROC Curve represents the various confusion metrics plotted for all possible thresholds. The </a:t>
            </a:r>
            <a:r>
              <a:rPr lang="en-SG" dirty="0"/>
              <a:t>AUC is the entire area underneath that curve. It provides a measure of how well the model can distinguish between the positive and negative classes for all possible thresholds. It is often used when comparing different classification models. A model with a higher AUC is generally considered better at distinguishing between classes. </a:t>
            </a:r>
          </a:p>
        </p:txBody>
      </p:sp>
      <p:sp>
        <p:nvSpPr>
          <p:cNvPr id="4" name="Slide Number Placeholder 3">
            <a:extLst>
              <a:ext uri="{FF2B5EF4-FFF2-40B4-BE49-F238E27FC236}">
                <a16:creationId xmlns:a16="http://schemas.microsoft.com/office/drawing/2014/main" id="{FE8E982A-8A4A-86FD-678E-A058569FF806}"/>
              </a:ext>
            </a:extLst>
          </p:cNvPr>
          <p:cNvSpPr>
            <a:spLocks noGrp="1"/>
          </p:cNvSpPr>
          <p:nvPr>
            <p:ph type="sldNum" sz="quarter" idx="5"/>
          </p:nvPr>
        </p:nvSpPr>
        <p:spPr/>
        <p:txBody>
          <a:bodyPr/>
          <a:lstStyle/>
          <a:p>
            <a:fld id="{697ED63C-84CD-4142-8CBB-7532518C5580}" type="slidenum">
              <a:rPr lang="en-SG" smtClean="0"/>
              <a:t>26</a:t>
            </a:fld>
            <a:endParaRPr lang="en-SG"/>
          </a:p>
        </p:txBody>
      </p:sp>
    </p:spTree>
    <p:extLst>
      <p:ext uri="{BB962C8B-B14F-4D97-AF65-F5344CB8AC3E}">
        <p14:creationId xmlns:p14="http://schemas.microsoft.com/office/powerpoint/2010/main" val="2368111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C4E74-41F6-B4FE-26F1-D54A4EDFE9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2DB7DF-66B6-1511-C5FC-1EC35C380C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E90885-500B-080F-5DB5-B24D75F09CEC}"/>
              </a:ext>
            </a:extLst>
          </p:cNvPr>
          <p:cNvSpPr>
            <a:spLocks noGrp="1"/>
          </p:cNvSpPr>
          <p:nvPr>
            <p:ph type="body" idx="1"/>
          </p:nvPr>
        </p:nvSpPr>
        <p:spPr/>
        <p:txBody>
          <a:bodyPr/>
          <a:lstStyle/>
          <a:p>
            <a:pPr>
              <a:buFont typeface="Arial" panose="020B0604020202020204" pitchFamily="34" charset="0"/>
              <a:buNone/>
            </a:pPr>
            <a:r>
              <a:rPr lang="en-SG" b="0" dirty="0"/>
              <a:t>All four models have perfect AUC score of 1. </a:t>
            </a:r>
            <a:r>
              <a:rPr lang="en-SG" dirty="0"/>
              <a:t>The red circle indicates the optimal threshold where recall for the positive class is 1. When the false positive rate on the x-axis is 0, recall for the negative class will also be 1, meaning that the model can perfectly distinguish between the two classes with no FN and FP.</a:t>
            </a:r>
          </a:p>
        </p:txBody>
      </p:sp>
      <p:sp>
        <p:nvSpPr>
          <p:cNvPr id="4" name="Slide Number Placeholder 3">
            <a:extLst>
              <a:ext uri="{FF2B5EF4-FFF2-40B4-BE49-F238E27FC236}">
                <a16:creationId xmlns:a16="http://schemas.microsoft.com/office/drawing/2014/main" id="{03AC0EB6-A6F2-A7A5-F1A0-163DCFF7DF63}"/>
              </a:ext>
            </a:extLst>
          </p:cNvPr>
          <p:cNvSpPr>
            <a:spLocks noGrp="1"/>
          </p:cNvSpPr>
          <p:nvPr>
            <p:ph type="sldNum" sz="quarter" idx="5"/>
          </p:nvPr>
        </p:nvSpPr>
        <p:spPr/>
        <p:txBody>
          <a:bodyPr/>
          <a:lstStyle/>
          <a:p>
            <a:fld id="{697ED63C-84CD-4142-8CBB-7532518C5580}" type="slidenum">
              <a:rPr lang="en-SG" smtClean="0"/>
              <a:t>27</a:t>
            </a:fld>
            <a:endParaRPr lang="en-SG"/>
          </a:p>
        </p:txBody>
      </p:sp>
    </p:spTree>
    <p:extLst>
      <p:ext uri="{BB962C8B-B14F-4D97-AF65-F5344CB8AC3E}">
        <p14:creationId xmlns:p14="http://schemas.microsoft.com/office/powerpoint/2010/main" val="2600496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In practical applications, we may want to weigh performance metrics alongside model complexity and efficiency to determine </a:t>
            </a:r>
            <a:r>
              <a:rPr lang="en-SG" b="0"/>
              <a:t>the best model</a:t>
            </a:r>
            <a:r>
              <a:rPr lang="en-SG" b="0" dirty="0"/>
              <a:t>. Interpretability refers to the extent to which a human can understand how a model makes decisions. It is important in fields like finance, healthcare, and law, where understanding the reasoning behind a model’s predictions is crucial for trust, accountability, and regulatory compliance. </a:t>
            </a:r>
            <a:r>
              <a:rPr lang="en-SG" sz="1200" dirty="0"/>
              <a:t>While Decision Tree shows excellent performance, it’s also essential to consider efficiency. Especially with larger datasets, Decision Trees may be computationally intensive and prone to overfitting. Logistic Regression is generally better suited for very large datasets due to its scalability and speed, especially when the relationships in the data are expected to be linear. Support Vector Machine works well for complex and non-linear data, however, it can be costly with large datasets, and it lacks interpretability. KNN is simple and easy to understand but it can be slow with large datasets due to distance calculations. </a:t>
            </a:r>
          </a:p>
        </p:txBody>
      </p:sp>
      <p:sp>
        <p:nvSpPr>
          <p:cNvPr id="4" name="Slide Number Placeholder 3"/>
          <p:cNvSpPr>
            <a:spLocks noGrp="1"/>
          </p:cNvSpPr>
          <p:nvPr>
            <p:ph type="sldNum" sz="quarter" idx="5"/>
          </p:nvPr>
        </p:nvSpPr>
        <p:spPr/>
        <p:txBody>
          <a:bodyPr/>
          <a:lstStyle/>
          <a:p>
            <a:fld id="{697ED63C-84CD-4142-8CBB-7532518C5580}" type="slidenum">
              <a:rPr lang="en-SG" smtClean="0"/>
              <a:t>28</a:t>
            </a:fld>
            <a:endParaRPr lang="en-SG"/>
          </a:p>
        </p:txBody>
      </p:sp>
    </p:spTree>
    <p:extLst>
      <p:ext uri="{BB962C8B-B14F-4D97-AF65-F5344CB8AC3E}">
        <p14:creationId xmlns:p14="http://schemas.microsoft.com/office/powerpoint/2010/main" val="2142705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After evaluating the model performance metrics and considering factors such as model interpretability, complexity and efficiency, the decision was made to select logistic regression.</a:t>
            </a:r>
          </a:p>
        </p:txBody>
      </p:sp>
      <p:sp>
        <p:nvSpPr>
          <p:cNvPr id="4" name="Slide Number Placeholder 3"/>
          <p:cNvSpPr>
            <a:spLocks noGrp="1"/>
          </p:cNvSpPr>
          <p:nvPr>
            <p:ph type="sldNum" sz="quarter" idx="5"/>
          </p:nvPr>
        </p:nvSpPr>
        <p:spPr/>
        <p:txBody>
          <a:bodyPr/>
          <a:lstStyle/>
          <a:p>
            <a:fld id="{697ED63C-84CD-4142-8CBB-7532518C5580}" type="slidenum">
              <a:rPr lang="en-SG" smtClean="0"/>
              <a:t>29</a:t>
            </a:fld>
            <a:endParaRPr lang="en-SG"/>
          </a:p>
        </p:txBody>
      </p:sp>
    </p:spTree>
    <p:extLst>
      <p:ext uri="{BB962C8B-B14F-4D97-AF65-F5344CB8AC3E}">
        <p14:creationId xmlns:p14="http://schemas.microsoft.com/office/powerpoint/2010/main" val="157794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200" dirty="0"/>
              <a:t>To identify the key financial and demographic factors that influence creditworthiness, enabling the development of accurate predictive models and effective customer segmentation strategies to optimize lending practices, reduce credit risk, and improve targeting for financial products.</a:t>
            </a:r>
          </a:p>
        </p:txBody>
      </p:sp>
      <p:sp>
        <p:nvSpPr>
          <p:cNvPr id="4" name="Slide Number Placeholder 3"/>
          <p:cNvSpPr>
            <a:spLocks noGrp="1"/>
          </p:cNvSpPr>
          <p:nvPr>
            <p:ph type="sldNum" sz="quarter" idx="5"/>
          </p:nvPr>
        </p:nvSpPr>
        <p:spPr/>
        <p:txBody>
          <a:bodyPr/>
          <a:lstStyle/>
          <a:p>
            <a:fld id="{697ED63C-84CD-4142-8CBB-7532518C5580}" type="slidenum">
              <a:rPr lang="en-SG" smtClean="0"/>
              <a:t>3</a:t>
            </a:fld>
            <a:endParaRPr lang="en-SG"/>
          </a:p>
        </p:txBody>
      </p:sp>
    </p:spTree>
    <p:extLst>
      <p:ext uri="{BB962C8B-B14F-4D97-AF65-F5344CB8AC3E}">
        <p14:creationId xmlns:p14="http://schemas.microsoft.com/office/powerpoint/2010/main" val="432998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Finally, K-Means Clustering can help in identifying key groups that might need different credit offerings. For example, higher-income individuals in Cluster 0 may be eligible for premium financial products, while those in lower-income clusters may need basic products focused on financial stability. With this, I end my presentation.</a:t>
            </a:r>
          </a:p>
        </p:txBody>
      </p:sp>
      <p:sp>
        <p:nvSpPr>
          <p:cNvPr id="4" name="Slide Number Placeholder 3"/>
          <p:cNvSpPr>
            <a:spLocks noGrp="1"/>
          </p:cNvSpPr>
          <p:nvPr>
            <p:ph type="sldNum" sz="quarter" idx="5"/>
          </p:nvPr>
        </p:nvSpPr>
        <p:spPr/>
        <p:txBody>
          <a:bodyPr/>
          <a:lstStyle/>
          <a:p>
            <a:fld id="{697ED63C-84CD-4142-8CBB-7532518C5580}" type="slidenum">
              <a:rPr lang="en-SG" smtClean="0"/>
              <a:t>30</a:t>
            </a:fld>
            <a:endParaRPr lang="en-SG"/>
          </a:p>
        </p:txBody>
      </p:sp>
    </p:spTree>
    <p:extLst>
      <p:ext uri="{BB962C8B-B14F-4D97-AF65-F5344CB8AC3E}">
        <p14:creationId xmlns:p14="http://schemas.microsoft.com/office/powerpoint/2010/main" val="613328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97ED63C-84CD-4142-8CBB-7532518C5580}" type="slidenum">
              <a:rPr lang="en-SG" smtClean="0"/>
              <a:t>31</a:t>
            </a:fld>
            <a:endParaRPr lang="en-SG"/>
          </a:p>
        </p:txBody>
      </p:sp>
    </p:spTree>
    <p:extLst>
      <p:ext uri="{BB962C8B-B14F-4D97-AF65-F5344CB8AC3E}">
        <p14:creationId xmlns:p14="http://schemas.microsoft.com/office/powerpoint/2010/main" val="3541252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Data Import</a:t>
            </a:r>
          </a:p>
        </p:txBody>
      </p:sp>
      <p:sp>
        <p:nvSpPr>
          <p:cNvPr id="4" name="Slide Number Placeholder 3"/>
          <p:cNvSpPr>
            <a:spLocks noGrp="1"/>
          </p:cNvSpPr>
          <p:nvPr>
            <p:ph type="sldNum" sz="quarter" idx="5"/>
          </p:nvPr>
        </p:nvSpPr>
        <p:spPr/>
        <p:txBody>
          <a:bodyPr/>
          <a:lstStyle/>
          <a:p>
            <a:fld id="{697ED63C-84CD-4142-8CBB-7532518C5580}" type="slidenum">
              <a:rPr lang="en-SG" smtClean="0"/>
              <a:t>4</a:t>
            </a:fld>
            <a:endParaRPr lang="en-SG"/>
          </a:p>
        </p:txBody>
      </p:sp>
    </p:spTree>
    <p:extLst>
      <p:ext uri="{BB962C8B-B14F-4D97-AF65-F5344CB8AC3E}">
        <p14:creationId xmlns:p14="http://schemas.microsoft.com/office/powerpoint/2010/main" val="4214300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start with a dataset where the bank has given credit ratings </a:t>
            </a:r>
            <a:r>
              <a:rPr lang="en-GB" dirty="0"/>
              <a:t>for</a:t>
            </a:r>
            <a:r>
              <a:rPr lang="en-SG" dirty="0"/>
              <a:t> credit card applicants in the past. </a:t>
            </a:r>
            <a:r>
              <a:rPr lang="en-SG" b="0" i="0" dirty="0">
                <a:solidFill>
                  <a:srgbClr val="FFFFFF"/>
                </a:solidFill>
                <a:effectLst/>
                <a:latin typeface="system-ui"/>
              </a:rPr>
              <a:t>There are a total of 1600 records and 12 columns altogether. Considering data types, 7 columns are integers, 1 column is float and 4 columns are objects.</a:t>
            </a:r>
          </a:p>
        </p:txBody>
      </p:sp>
      <p:sp>
        <p:nvSpPr>
          <p:cNvPr id="4" name="Slide Number Placeholder 3"/>
          <p:cNvSpPr>
            <a:spLocks noGrp="1"/>
          </p:cNvSpPr>
          <p:nvPr>
            <p:ph type="sldNum" sz="quarter" idx="5"/>
          </p:nvPr>
        </p:nvSpPr>
        <p:spPr/>
        <p:txBody>
          <a:bodyPr/>
          <a:lstStyle/>
          <a:p>
            <a:fld id="{697ED63C-84CD-4142-8CBB-7532518C5580}" type="slidenum">
              <a:rPr lang="en-SG" smtClean="0"/>
              <a:t>5</a:t>
            </a:fld>
            <a:endParaRPr lang="en-SG"/>
          </a:p>
        </p:txBody>
      </p:sp>
    </p:spTree>
    <p:extLst>
      <p:ext uri="{BB962C8B-B14F-4D97-AF65-F5344CB8AC3E}">
        <p14:creationId xmlns:p14="http://schemas.microsoft.com/office/powerpoint/2010/main" val="267984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These are the attributes. I have identified Rating as the driver leading the supervised machine learning. </a:t>
            </a:r>
            <a:endParaRPr lang="en-SG"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97ED63C-84CD-4142-8CBB-7532518C5580}" type="slidenum">
              <a:rPr lang="en-SG" smtClean="0"/>
              <a:t>6</a:t>
            </a:fld>
            <a:endParaRPr lang="en-SG"/>
          </a:p>
        </p:txBody>
      </p:sp>
    </p:spTree>
    <p:extLst>
      <p:ext uri="{BB962C8B-B14F-4D97-AF65-F5344CB8AC3E}">
        <p14:creationId xmlns:p14="http://schemas.microsoft.com/office/powerpoint/2010/main" val="356897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SG" dirty="0"/>
              <a:t>Banks commonly use 580 as the threshold for what is considered a fair credit rating. </a:t>
            </a:r>
            <a:r>
              <a:rPr lang="en-SG" sz="1200" kern="100" dirty="0">
                <a:effectLst/>
                <a:latin typeface="Calibri" panose="020F0502020204030204" pitchFamily="34" charset="0"/>
                <a:ea typeface="Calibri" panose="020F0502020204030204" pitchFamily="34" charset="0"/>
                <a:cs typeface="Times New Roman" panose="02020603050405020304" pitchFamily="18" charset="0"/>
              </a:rPr>
              <a:t>I will consider scores at or above this threshold as credit worthy and those below as not be credit worthy.</a:t>
            </a:r>
          </a:p>
        </p:txBody>
      </p:sp>
      <p:sp>
        <p:nvSpPr>
          <p:cNvPr id="4" name="Slide Number Placeholder 3"/>
          <p:cNvSpPr>
            <a:spLocks noGrp="1"/>
          </p:cNvSpPr>
          <p:nvPr>
            <p:ph type="sldNum" sz="quarter" idx="5"/>
          </p:nvPr>
        </p:nvSpPr>
        <p:spPr/>
        <p:txBody>
          <a:bodyPr/>
          <a:lstStyle/>
          <a:p>
            <a:fld id="{697ED63C-84CD-4142-8CBB-7532518C5580}" type="slidenum">
              <a:rPr lang="en-SG" smtClean="0"/>
              <a:t>7</a:t>
            </a:fld>
            <a:endParaRPr lang="en-SG"/>
          </a:p>
        </p:txBody>
      </p:sp>
    </p:spTree>
    <p:extLst>
      <p:ext uri="{BB962C8B-B14F-4D97-AF65-F5344CB8AC3E}">
        <p14:creationId xmlns:p14="http://schemas.microsoft.com/office/powerpoint/2010/main" val="4268554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Data Understanding</a:t>
            </a:r>
          </a:p>
        </p:txBody>
      </p:sp>
      <p:sp>
        <p:nvSpPr>
          <p:cNvPr id="4" name="Slide Number Placeholder 3"/>
          <p:cNvSpPr>
            <a:spLocks noGrp="1"/>
          </p:cNvSpPr>
          <p:nvPr>
            <p:ph type="sldNum" sz="quarter" idx="5"/>
          </p:nvPr>
        </p:nvSpPr>
        <p:spPr/>
        <p:txBody>
          <a:bodyPr/>
          <a:lstStyle/>
          <a:p>
            <a:fld id="{697ED63C-84CD-4142-8CBB-7532518C5580}" type="slidenum">
              <a:rPr lang="en-SG" smtClean="0"/>
              <a:t>8</a:t>
            </a:fld>
            <a:endParaRPr lang="en-SG"/>
          </a:p>
        </p:txBody>
      </p:sp>
    </p:spTree>
    <p:extLst>
      <p:ext uri="{BB962C8B-B14F-4D97-AF65-F5344CB8AC3E}">
        <p14:creationId xmlns:p14="http://schemas.microsoft.com/office/powerpoint/2010/main" val="2107696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To help with feature selection, I turned to correlational analysis to find out what’s driving Ratings. </a:t>
            </a:r>
            <a:r>
              <a:rPr lang="en-GB" dirty="0"/>
              <a:t>By comparing Ratings with every other numerical factor I found that Income and Credit Card Balance are highly correlated with Rating. Number of cards held, age and education have very little or no correlation.</a:t>
            </a:r>
          </a:p>
        </p:txBody>
      </p:sp>
      <p:sp>
        <p:nvSpPr>
          <p:cNvPr id="4" name="Slide Number Placeholder 3"/>
          <p:cNvSpPr>
            <a:spLocks noGrp="1"/>
          </p:cNvSpPr>
          <p:nvPr>
            <p:ph type="sldNum" sz="quarter" idx="5"/>
          </p:nvPr>
        </p:nvSpPr>
        <p:spPr/>
        <p:txBody>
          <a:bodyPr/>
          <a:lstStyle/>
          <a:p>
            <a:fld id="{697ED63C-84CD-4142-8CBB-7532518C5580}" type="slidenum">
              <a:rPr lang="en-SG" smtClean="0"/>
              <a:t>9</a:t>
            </a:fld>
            <a:endParaRPr lang="en-SG"/>
          </a:p>
        </p:txBody>
      </p:sp>
    </p:spTree>
    <p:extLst>
      <p:ext uri="{BB962C8B-B14F-4D97-AF65-F5344CB8AC3E}">
        <p14:creationId xmlns:p14="http://schemas.microsoft.com/office/powerpoint/2010/main" val="3406881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90051-45DF-40EC-B744-251CD38F7F32}" type="datetimeFigureOut">
              <a:rPr lang="en-SG" smtClean="0"/>
              <a:t>14/10/2024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106337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90051-45DF-40EC-B744-251CD38F7F32}" type="datetimeFigureOut">
              <a:rPr lang="en-SG" smtClean="0"/>
              <a:t>14/10/2024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232411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90051-45DF-40EC-B744-251CD38F7F32}" type="datetimeFigureOut">
              <a:rPr lang="en-SG" smtClean="0"/>
              <a:t>14/10/2024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289183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90051-45DF-40EC-B744-251CD38F7F32}" type="datetimeFigureOut">
              <a:rPr lang="en-SG" smtClean="0"/>
              <a:t>14/10/2024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213443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90051-45DF-40EC-B744-251CD38F7F32}" type="datetimeFigureOut">
              <a:rPr lang="en-SG" smtClean="0"/>
              <a:t>14/10/2024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300755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190051-45DF-40EC-B744-251CD38F7F32}" type="datetimeFigureOut">
              <a:rPr lang="en-SG" smtClean="0"/>
              <a:t>14/10/2024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335260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190051-45DF-40EC-B744-251CD38F7F32}" type="datetimeFigureOut">
              <a:rPr lang="en-SG" smtClean="0"/>
              <a:t>14/10/2024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3921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190051-45DF-40EC-B744-251CD38F7F32}" type="datetimeFigureOut">
              <a:rPr lang="en-SG" smtClean="0"/>
              <a:t>14/10/2024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411930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90051-45DF-40EC-B744-251CD38F7F32}" type="datetimeFigureOut">
              <a:rPr lang="en-SG" smtClean="0"/>
              <a:t>14/10/2024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183568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90051-45DF-40EC-B744-251CD38F7F32}" type="datetimeFigureOut">
              <a:rPr lang="en-SG" smtClean="0"/>
              <a:t>14/10/2024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66450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90051-45DF-40EC-B744-251CD38F7F32}" type="datetimeFigureOut">
              <a:rPr lang="en-SG" smtClean="0"/>
              <a:t>14/10/2024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D7C406E-A75D-451F-B415-1E7601B17D60}" type="slidenum">
              <a:rPr lang="en-SG" smtClean="0"/>
              <a:t>‹#›</a:t>
            </a:fld>
            <a:endParaRPr lang="en-SG"/>
          </a:p>
        </p:txBody>
      </p:sp>
    </p:spTree>
    <p:extLst>
      <p:ext uri="{BB962C8B-B14F-4D97-AF65-F5344CB8AC3E}">
        <p14:creationId xmlns:p14="http://schemas.microsoft.com/office/powerpoint/2010/main" val="133448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90051-45DF-40EC-B744-251CD38F7F32}" type="datetimeFigureOut">
              <a:rPr lang="en-SG" smtClean="0"/>
              <a:t>14/10/2024</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C406E-A75D-451F-B415-1E7601B17D60}" type="slidenum">
              <a:rPr lang="en-SG" smtClean="0"/>
              <a:t>‹#›</a:t>
            </a:fld>
            <a:endParaRPr lang="en-SG"/>
          </a:p>
        </p:txBody>
      </p:sp>
    </p:spTree>
    <p:extLst>
      <p:ext uri="{BB962C8B-B14F-4D97-AF65-F5344CB8AC3E}">
        <p14:creationId xmlns:p14="http://schemas.microsoft.com/office/powerpoint/2010/main" val="2374774324"/>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rassiem/credit-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pixabay.com/en/wrong-incorrect-delete-abort-29550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openclipart.org/detail/158773/yes-button.-botn-s-by-ehecatl1138"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CBBA-8969-E668-8D3D-88D7AC06146D}"/>
              </a:ext>
            </a:extLst>
          </p:cNvPr>
          <p:cNvSpPr>
            <a:spLocks noGrp="1"/>
          </p:cNvSpPr>
          <p:nvPr>
            <p:ph type="ctrTitle"/>
          </p:nvPr>
        </p:nvSpPr>
        <p:spPr/>
        <p:txBody>
          <a:bodyPr/>
          <a:lstStyle/>
          <a:p>
            <a:r>
              <a:rPr lang="en-SG" dirty="0"/>
              <a:t>Predicting Creditworthiness with Machine Learning</a:t>
            </a:r>
          </a:p>
        </p:txBody>
      </p:sp>
      <p:sp>
        <p:nvSpPr>
          <p:cNvPr id="3" name="Subtitle 2">
            <a:extLst>
              <a:ext uri="{FF2B5EF4-FFF2-40B4-BE49-F238E27FC236}">
                <a16:creationId xmlns:a16="http://schemas.microsoft.com/office/drawing/2014/main" id="{9595A2A6-C6F0-A69F-0A04-FF351975001C}"/>
              </a:ext>
            </a:extLst>
          </p:cNvPr>
          <p:cNvSpPr>
            <a:spLocks noGrp="1"/>
          </p:cNvSpPr>
          <p:nvPr>
            <p:ph type="subTitle" idx="1"/>
          </p:nvPr>
        </p:nvSpPr>
        <p:spPr>
          <a:xfrm>
            <a:off x="1352550" y="4079875"/>
            <a:ext cx="9144000" cy="1655762"/>
          </a:xfrm>
        </p:spPr>
        <p:txBody>
          <a:bodyPr/>
          <a:lstStyle/>
          <a:p>
            <a:r>
              <a:rPr lang="en-SG" dirty="0"/>
              <a:t>By</a:t>
            </a:r>
          </a:p>
          <a:p>
            <a:r>
              <a:rPr lang="en-SG" dirty="0"/>
              <a:t>Philip Ng</a:t>
            </a:r>
          </a:p>
          <a:p>
            <a:endParaRPr lang="en-SG" dirty="0"/>
          </a:p>
        </p:txBody>
      </p:sp>
    </p:spTree>
    <p:extLst>
      <p:ext uri="{BB962C8B-B14F-4D97-AF65-F5344CB8AC3E}">
        <p14:creationId xmlns:p14="http://schemas.microsoft.com/office/powerpoint/2010/main" val="238485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88F07D-CACD-A914-4CE3-17B130338377}"/>
              </a:ext>
            </a:extLst>
          </p:cNvPr>
          <p:cNvPicPr>
            <a:picLocks noChangeAspect="1"/>
          </p:cNvPicPr>
          <p:nvPr/>
        </p:nvPicPr>
        <p:blipFill>
          <a:blip r:embed="rId3"/>
          <a:stretch>
            <a:fillRect/>
          </a:stretch>
        </p:blipFill>
        <p:spPr>
          <a:xfrm>
            <a:off x="1565910" y="548640"/>
            <a:ext cx="9246869" cy="5817869"/>
          </a:xfrm>
          <a:prstGeom prst="rect">
            <a:avLst/>
          </a:prstGeom>
        </p:spPr>
      </p:pic>
    </p:spTree>
    <p:extLst>
      <p:ext uri="{BB962C8B-B14F-4D97-AF65-F5344CB8AC3E}">
        <p14:creationId xmlns:p14="http://schemas.microsoft.com/office/powerpoint/2010/main" val="340292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D3337C-EB9B-4BD9-4C7E-90202BE3325B}"/>
              </a:ext>
            </a:extLst>
          </p:cNvPr>
          <p:cNvPicPr>
            <a:picLocks noChangeAspect="1"/>
          </p:cNvPicPr>
          <p:nvPr/>
        </p:nvPicPr>
        <p:blipFill>
          <a:blip r:embed="rId3"/>
          <a:stretch>
            <a:fillRect/>
          </a:stretch>
        </p:blipFill>
        <p:spPr>
          <a:xfrm>
            <a:off x="1629226" y="645693"/>
            <a:ext cx="9172123" cy="5566614"/>
          </a:xfrm>
          <a:prstGeom prst="rect">
            <a:avLst/>
          </a:prstGeom>
        </p:spPr>
      </p:pic>
    </p:spTree>
    <p:extLst>
      <p:ext uri="{BB962C8B-B14F-4D97-AF65-F5344CB8AC3E}">
        <p14:creationId xmlns:p14="http://schemas.microsoft.com/office/powerpoint/2010/main" val="288289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C99855-50F4-F5E8-2A35-55454AA9A3DD}"/>
              </a:ext>
            </a:extLst>
          </p:cNvPr>
          <p:cNvPicPr>
            <a:picLocks noChangeAspect="1"/>
          </p:cNvPicPr>
          <p:nvPr/>
        </p:nvPicPr>
        <p:blipFill>
          <a:blip r:embed="rId3"/>
          <a:stretch>
            <a:fillRect/>
          </a:stretch>
        </p:blipFill>
        <p:spPr>
          <a:xfrm>
            <a:off x="1493970" y="558110"/>
            <a:ext cx="9444540" cy="5741779"/>
          </a:xfrm>
          <a:prstGeom prst="rect">
            <a:avLst/>
          </a:prstGeom>
        </p:spPr>
      </p:pic>
    </p:spTree>
    <p:extLst>
      <p:ext uri="{BB962C8B-B14F-4D97-AF65-F5344CB8AC3E}">
        <p14:creationId xmlns:p14="http://schemas.microsoft.com/office/powerpoint/2010/main" val="344969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61E83C-A631-AA89-B55B-C8AB0D062BDF}"/>
              </a:ext>
            </a:extLst>
          </p:cNvPr>
          <p:cNvPicPr>
            <a:picLocks noChangeAspect="1"/>
          </p:cNvPicPr>
          <p:nvPr/>
        </p:nvPicPr>
        <p:blipFill>
          <a:blip r:embed="rId3"/>
          <a:stretch>
            <a:fillRect/>
          </a:stretch>
        </p:blipFill>
        <p:spPr>
          <a:xfrm>
            <a:off x="1524405" y="891236"/>
            <a:ext cx="9634360" cy="5338114"/>
          </a:xfrm>
          <a:prstGeom prst="rect">
            <a:avLst/>
          </a:prstGeom>
        </p:spPr>
      </p:pic>
    </p:spTree>
    <p:extLst>
      <p:ext uri="{BB962C8B-B14F-4D97-AF65-F5344CB8AC3E}">
        <p14:creationId xmlns:p14="http://schemas.microsoft.com/office/powerpoint/2010/main" val="262034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828D-68D1-7809-60F5-00755B4317FB}"/>
              </a:ext>
            </a:extLst>
          </p:cNvPr>
          <p:cNvSpPr>
            <a:spLocks noGrp="1"/>
          </p:cNvSpPr>
          <p:nvPr>
            <p:ph type="ctrTitle"/>
          </p:nvPr>
        </p:nvSpPr>
        <p:spPr/>
        <p:txBody>
          <a:bodyPr/>
          <a:lstStyle/>
          <a:p>
            <a:r>
              <a:rPr lang="en-SG" dirty="0"/>
              <a:t>Data Preparation</a:t>
            </a:r>
          </a:p>
        </p:txBody>
      </p:sp>
    </p:spTree>
    <p:extLst>
      <p:ext uri="{BB962C8B-B14F-4D97-AF65-F5344CB8AC3E}">
        <p14:creationId xmlns:p14="http://schemas.microsoft.com/office/powerpoint/2010/main" val="4203469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3A336E-4713-9110-601B-DF2450F6AC6E}"/>
              </a:ext>
            </a:extLst>
          </p:cNvPr>
          <p:cNvPicPr>
            <a:picLocks noChangeAspect="1"/>
          </p:cNvPicPr>
          <p:nvPr/>
        </p:nvPicPr>
        <p:blipFill>
          <a:blip r:embed="rId3"/>
          <a:stretch>
            <a:fillRect/>
          </a:stretch>
        </p:blipFill>
        <p:spPr>
          <a:xfrm>
            <a:off x="1362722" y="1771649"/>
            <a:ext cx="9466555" cy="4141961"/>
          </a:xfrm>
          <a:prstGeom prst="rect">
            <a:avLst/>
          </a:prstGeom>
        </p:spPr>
      </p:pic>
      <p:sp>
        <p:nvSpPr>
          <p:cNvPr id="8" name="TextBox 7">
            <a:extLst>
              <a:ext uri="{FF2B5EF4-FFF2-40B4-BE49-F238E27FC236}">
                <a16:creationId xmlns:a16="http://schemas.microsoft.com/office/drawing/2014/main" id="{F322B457-0E7E-4F63-6CBF-489EB2668BDD}"/>
              </a:ext>
            </a:extLst>
          </p:cNvPr>
          <p:cNvSpPr txBox="1"/>
          <p:nvPr/>
        </p:nvSpPr>
        <p:spPr>
          <a:xfrm>
            <a:off x="1362722" y="548313"/>
            <a:ext cx="9797144" cy="769441"/>
          </a:xfrm>
          <a:prstGeom prst="rect">
            <a:avLst/>
          </a:prstGeom>
          <a:noFill/>
        </p:spPr>
        <p:txBody>
          <a:bodyPr wrap="square" rtlCol="0">
            <a:spAutoFit/>
          </a:bodyPr>
          <a:lstStyle/>
          <a:p>
            <a:r>
              <a:rPr lang="en-GB" sz="4400" dirty="0"/>
              <a:t>Target Encoding</a:t>
            </a:r>
            <a:endParaRPr lang="en-SG" sz="4400" dirty="0"/>
          </a:p>
        </p:txBody>
      </p:sp>
      <p:sp>
        <p:nvSpPr>
          <p:cNvPr id="4" name="Rectangle 3">
            <a:extLst>
              <a:ext uri="{FF2B5EF4-FFF2-40B4-BE49-F238E27FC236}">
                <a16:creationId xmlns:a16="http://schemas.microsoft.com/office/drawing/2014/main" id="{CB632B86-7B94-78FF-1A06-942B2223C2E3}"/>
              </a:ext>
            </a:extLst>
          </p:cNvPr>
          <p:cNvSpPr/>
          <p:nvPr/>
        </p:nvSpPr>
        <p:spPr>
          <a:xfrm>
            <a:off x="9734220" y="1797433"/>
            <a:ext cx="1229888" cy="40954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4039380B-58D2-8C8E-DD43-9BEDAC62CEB0}"/>
              </a:ext>
            </a:extLst>
          </p:cNvPr>
          <p:cNvSpPr/>
          <p:nvPr/>
        </p:nvSpPr>
        <p:spPr>
          <a:xfrm>
            <a:off x="3252483" y="1797433"/>
            <a:ext cx="660915" cy="409679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6351B7BF-E9A1-734A-4C26-439CC3AA329F}"/>
              </a:ext>
            </a:extLst>
          </p:cNvPr>
          <p:cNvSpPr/>
          <p:nvPr/>
        </p:nvSpPr>
        <p:spPr>
          <a:xfrm>
            <a:off x="5933982" y="1797433"/>
            <a:ext cx="3130008" cy="41161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651C1BA4-44A9-5F87-8F0B-6C83E6CDC118}"/>
              </a:ext>
            </a:extLst>
          </p:cNvPr>
          <p:cNvCxnSpPr>
            <a:cxnSpLocks/>
          </p:cNvCxnSpPr>
          <p:nvPr/>
        </p:nvCxnSpPr>
        <p:spPr>
          <a:xfrm>
            <a:off x="7834100" y="5894231"/>
            <a:ext cx="0" cy="9443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BEB2597-8E71-2D36-1AD5-5C197E8C79BE}"/>
              </a:ext>
            </a:extLst>
          </p:cNvPr>
          <p:cNvSpPr txBox="1"/>
          <p:nvPr/>
        </p:nvSpPr>
        <p:spPr>
          <a:xfrm>
            <a:off x="9734220" y="888976"/>
            <a:ext cx="491161" cy="523220"/>
          </a:xfrm>
          <a:prstGeom prst="rect">
            <a:avLst/>
          </a:prstGeom>
          <a:noFill/>
        </p:spPr>
        <p:txBody>
          <a:bodyPr wrap="square" rtlCol="0">
            <a:spAutoFit/>
          </a:bodyPr>
          <a:lstStyle/>
          <a:p>
            <a:r>
              <a:rPr lang="en-SG" sz="2800" dirty="0">
                <a:solidFill>
                  <a:srgbClr val="FF0000"/>
                </a:solidFill>
              </a:rPr>
              <a:t>1.</a:t>
            </a:r>
          </a:p>
        </p:txBody>
      </p:sp>
      <p:sp>
        <p:nvSpPr>
          <p:cNvPr id="20" name="TextBox 19">
            <a:extLst>
              <a:ext uri="{FF2B5EF4-FFF2-40B4-BE49-F238E27FC236}">
                <a16:creationId xmlns:a16="http://schemas.microsoft.com/office/drawing/2014/main" id="{BC45EC8A-8A0C-C8A7-741F-C15BE7432F55}"/>
              </a:ext>
            </a:extLst>
          </p:cNvPr>
          <p:cNvSpPr txBox="1"/>
          <p:nvPr/>
        </p:nvSpPr>
        <p:spPr>
          <a:xfrm>
            <a:off x="7366583" y="6048077"/>
            <a:ext cx="467517" cy="523220"/>
          </a:xfrm>
          <a:prstGeom prst="rect">
            <a:avLst/>
          </a:prstGeom>
          <a:noFill/>
        </p:spPr>
        <p:txBody>
          <a:bodyPr wrap="square" rtlCol="0">
            <a:spAutoFit/>
          </a:bodyPr>
          <a:lstStyle/>
          <a:p>
            <a:r>
              <a:rPr lang="en-SG" sz="2800" dirty="0">
                <a:solidFill>
                  <a:srgbClr val="FF0000"/>
                </a:solidFill>
              </a:rPr>
              <a:t>2.</a:t>
            </a:r>
          </a:p>
        </p:txBody>
      </p:sp>
      <p:sp>
        <p:nvSpPr>
          <p:cNvPr id="29" name="Arrow: Curved Left 28">
            <a:extLst>
              <a:ext uri="{FF2B5EF4-FFF2-40B4-BE49-F238E27FC236}">
                <a16:creationId xmlns:a16="http://schemas.microsoft.com/office/drawing/2014/main" id="{6AE6C04C-EF1B-E52C-D59C-9B4001EEEA5E}"/>
              </a:ext>
            </a:extLst>
          </p:cNvPr>
          <p:cNvSpPr/>
          <p:nvPr/>
        </p:nvSpPr>
        <p:spPr>
          <a:xfrm rot="16200000">
            <a:off x="6720249" y="-2148249"/>
            <a:ext cx="629831" cy="7120890"/>
          </a:xfrm>
          <a:prstGeom prst="curvedLeftArrow">
            <a:avLst>
              <a:gd name="adj1" fmla="val 17464"/>
              <a:gd name="adj2" fmla="val 47462"/>
              <a:gd name="adj3" fmla="val 19443"/>
            </a:avLst>
          </a:prstGeom>
          <a:solidFill>
            <a:srgbClr val="FF0000"/>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49940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AAF48B-C1E8-B26C-759E-B3EDAB220A95}"/>
              </a:ext>
            </a:extLst>
          </p:cNvPr>
          <p:cNvPicPr>
            <a:picLocks noChangeAspect="1"/>
          </p:cNvPicPr>
          <p:nvPr/>
        </p:nvPicPr>
        <p:blipFill>
          <a:blip r:embed="rId3"/>
          <a:stretch>
            <a:fillRect/>
          </a:stretch>
        </p:blipFill>
        <p:spPr>
          <a:xfrm>
            <a:off x="1473970" y="1760768"/>
            <a:ext cx="9407390" cy="4086187"/>
          </a:xfrm>
          <a:prstGeom prst="rect">
            <a:avLst/>
          </a:prstGeom>
        </p:spPr>
      </p:pic>
      <p:sp>
        <p:nvSpPr>
          <p:cNvPr id="2" name="TextBox 1">
            <a:extLst>
              <a:ext uri="{FF2B5EF4-FFF2-40B4-BE49-F238E27FC236}">
                <a16:creationId xmlns:a16="http://schemas.microsoft.com/office/drawing/2014/main" id="{77D8558C-1D76-692E-9C7D-AB321177BAAE}"/>
              </a:ext>
            </a:extLst>
          </p:cNvPr>
          <p:cNvSpPr txBox="1"/>
          <p:nvPr/>
        </p:nvSpPr>
        <p:spPr>
          <a:xfrm>
            <a:off x="1323393" y="432074"/>
            <a:ext cx="6260840" cy="769441"/>
          </a:xfrm>
          <a:prstGeom prst="rect">
            <a:avLst/>
          </a:prstGeom>
          <a:noFill/>
        </p:spPr>
        <p:txBody>
          <a:bodyPr wrap="square" rtlCol="0">
            <a:spAutoFit/>
          </a:bodyPr>
          <a:lstStyle/>
          <a:p>
            <a:r>
              <a:rPr lang="en-SG" sz="4400" dirty="0"/>
              <a:t>Label Encoding</a:t>
            </a:r>
          </a:p>
        </p:txBody>
      </p:sp>
      <p:cxnSp>
        <p:nvCxnSpPr>
          <p:cNvPr id="4" name="Straight Arrow Connector 3">
            <a:extLst>
              <a:ext uri="{FF2B5EF4-FFF2-40B4-BE49-F238E27FC236}">
                <a16:creationId xmlns:a16="http://schemas.microsoft.com/office/drawing/2014/main" id="{C16DEDCB-EEB0-4A48-7D46-1CA0A2EEBD98}"/>
              </a:ext>
            </a:extLst>
          </p:cNvPr>
          <p:cNvCxnSpPr>
            <a:cxnSpLocks/>
          </p:cNvCxnSpPr>
          <p:nvPr/>
        </p:nvCxnSpPr>
        <p:spPr>
          <a:xfrm>
            <a:off x="7853409" y="0"/>
            <a:ext cx="0" cy="17307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CCFA58-D2C8-9440-9D9E-36F16B024A9B}"/>
              </a:ext>
            </a:extLst>
          </p:cNvPr>
          <p:cNvSpPr txBox="1"/>
          <p:nvPr/>
        </p:nvSpPr>
        <p:spPr>
          <a:xfrm>
            <a:off x="7382894" y="398917"/>
            <a:ext cx="470515" cy="523220"/>
          </a:xfrm>
          <a:prstGeom prst="rect">
            <a:avLst/>
          </a:prstGeom>
          <a:noFill/>
        </p:spPr>
        <p:txBody>
          <a:bodyPr wrap="square" rtlCol="0">
            <a:spAutoFit/>
          </a:bodyPr>
          <a:lstStyle/>
          <a:p>
            <a:r>
              <a:rPr lang="en-SG" sz="2800" dirty="0">
                <a:solidFill>
                  <a:srgbClr val="FF0000"/>
                </a:solidFill>
              </a:rPr>
              <a:t>2.</a:t>
            </a:r>
          </a:p>
        </p:txBody>
      </p:sp>
      <p:sp>
        <p:nvSpPr>
          <p:cNvPr id="9" name="Rectangle 8">
            <a:extLst>
              <a:ext uri="{FF2B5EF4-FFF2-40B4-BE49-F238E27FC236}">
                <a16:creationId xmlns:a16="http://schemas.microsoft.com/office/drawing/2014/main" id="{30B99E2A-9BF2-AC74-9188-8836858E9E43}"/>
              </a:ext>
            </a:extLst>
          </p:cNvPr>
          <p:cNvSpPr/>
          <p:nvPr/>
        </p:nvSpPr>
        <p:spPr>
          <a:xfrm>
            <a:off x="6030659" y="1730778"/>
            <a:ext cx="3130008" cy="41161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140675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10C9B3-D7E1-5BE5-ABDE-E23C0779FEF9}"/>
              </a:ext>
            </a:extLst>
          </p:cNvPr>
          <p:cNvPicPr>
            <a:picLocks noChangeAspect="1"/>
          </p:cNvPicPr>
          <p:nvPr/>
        </p:nvPicPr>
        <p:blipFill>
          <a:blip r:embed="rId3"/>
          <a:stretch>
            <a:fillRect/>
          </a:stretch>
        </p:blipFill>
        <p:spPr>
          <a:xfrm>
            <a:off x="1371600" y="1611630"/>
            <a:ext cx="8549640" cy="4457700"/>
          </a:xfrm>
          <a:prstGeom prst="rect">
            <a:avLst/>
          </a:prstGeom>
        </p:spPr>
      </p:pic>
      <p:sp>
        <p:nvSpPr>
          <p:cNvPr id="2" name="Rectangle 1">
            <a:extLst>
              <a:ext uri="{FF2B5EF4-FFF2-40B4-BE49-F238E27FC236}">
                <a16:creationId xmlns:a16="http://schemas.microsoft.com/office/drawing/2014/main" id="{D15FB43F-3ECC-AA3E-B858-68FADFA18484}"/>
              </a:ext>
            </a:extLst>
          </p:cNvPr>
          <p:cNvSpPr/>
          <p:nvPr/>
        </p:nvSpPr>
        <p:spPr>
          <a:xfrm>
            <a:off x="1758740" y="1614895"/>
            <a:ext cx="8162500" cy="44544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A9BDD8DC-229F-EC32-D939-A45D6DF67786}"/>
              </a:ext>
            </a:extLst>
          </p:cNvPr>
          <p:cNvSpPr txBox="1"/>
          <p:nvPr/>
        </p:nvSpPr>
        <p:spPr>
          <a:xfrm>
            <a:off x="1255615" y="486226"/>
            <a:ext cx="4169603" cy="769441"/>
          </a:xfrm>
          <a:prstGeom prst="rect">
            <a:avLst/>
          </a:prstGeom>
          <a:noFill/>
        </p:spPr>
        <p:txBody>
          <a:bodyPr wrap="none" rtlCol="0">
            <a:spAutoFit/>
          </a:bodyPr>
          <a:lstStyle/>
          <a:p>
            <a:r>
              <a:rPr lang="en-SG" sz="4400" dirty="0"/>
              <a:t>Feature Selection</a:t>
            </a:r>
          </a:p>
        </p:txBody>
      </p:sp>
    </p:spTree>
    <p:extLst>
      <p:ext uri="{BB962C8B-B14F-4D97-AF65-F5344CB8AC3E}">
        <p14:creationId xmlns:p14="http://schemas.microsoft.com/office/powerpoint/2010/main" val="1437064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7800-65BA-EE61-E0CE-8CF24C86C7CA}"/>
              </a:ext>
            </a:extLst>
          </p:cNvPr>
          <p:cNvSpPr>
            <a:spLocks noGrp="1"/>
          </p:cNvSpPr>
          <p:nvPr>
            <p:ph type="title"/>
          </p:nvPr>
        </p:nvSpPr>
        <p:spPr>
          <a:xfrm>
            <a:off x="1377315" y="354489"/>
            <a:ext cx="9852660" cy="1325563"/>
          </a:xfrm>
        </p:spPr>
        <p:txBody>
          <a:bodyPr/>
          <a:lstStyle/>
          <a:p>
            <a:r>
              <a:rPr lang="en-SG" dirty="0"/>
              <a:t>Splitting the data to train and test sets</a:t>
            </a:r>
          </a:p>
        </p:txBody>
      </p:sp>
      <p:graphicFrame>
        <p:nvGraphicFramePr>
          <p:cNvPr id="4" name="Content Placeholder 3">
            <a:extLst>
              <a:ext uri="{FF2B5EF4-FFF2-40B4-BE49-F238E27FC236}">
                <a16:creationId xmlns:a16="http://schemas.microsoft.com/office/drawing/2014/main" id="{13DDCDB1-622B-FA52-6D7A-0AC30B59C299}"/>
              </a:ext>
            </a:extLst>
          </p:cNvPr>
          <p:cNvGraphicFramePr>
            <a:graphicFrameLocks noGrp="1"/>
          </p:cNvGraphicFramePr>
          <p:nvPr>
            <p:ph idx="1"/>
            <p:extLst>
              <p:ext uri="{D42A27DB-BD31-4B8C-83A1-F6EECF244321}">
                <p14:modId xmlns:p14="http://schemas.microsoft.com/office/powerpoint/2010/main" val="249924856"/>
              </p:ext>
            </p:extLst>
          </p:nvPr>
        </p:nvGraphicFramePr>
        <p:xfrm>
          <a:off x="1377315" y="1680052"/>
          <a:ext cx="9275446" cy="4251960"/>
        </p:xfrm>
        <a:graphic>
          <a:graphicData uri="http://schemas.openxmlformats.org/drawingml/2006/table">
            <a:tbl>
              <a:tblPr firstRow="1" bandRow="1">
                <a:tableStyleId>{AF606853-7671-496A-8E4F-DF71F8EC918B}</a:tableStyleId>
              </a:tblPr>
              <a:tblGrid>
                <a:gridCol w="2157164">
                  <a:extLst>
                    <a:ext uri="{9D8B030D-6E8A-4147-A177-3AD203B41FA5}">
                      <a16:colId xmlns:a16="http://schemas.microsoft.com/office/drawing/2014/main" val="2760411511"/>
                    </a:ext>
                  </a:extLst>
                </a:gridCol>
                <a:gridCol w="1632508">
                  <a:extLst>
                    <a:ext uri="{9D8B030D-6E8A-4147-A177-3AD203B41FA5}">
                      <a16:colId xmlns:a16="http://schemas.microsoft.com/office/drawing/2014/main" val="2122527475"/>
                    </a:ext>
                  </a:extLst>
                </a:gridCol>
                <a:gridCol w="1684540">
                  <a:extLst>
                    <a:ext uri="{9D8B030D-6E8A-4147-A177-3AD203B41FA5}">
                      <a16:colId xmlns:a16="http://schemas.microsoft.com/office/drawing/2014/main" val="1385108288"/>
                    </a:ext>
                  </a:extLst>
                </a:gridCol>
                <a:gridCol w="2105132">
                  <a:extLst>
                    <a:ext uri="{9D8B030D-6E8A-4147-A177-3AD203B41FA5}">
                      <a16:colId xmlns:a16="http://schemas.microsoft.com/office/drawing/2014/main" val="1576838269"/>
                    </a:ext>
                  </a:extLst>
                </a:gridCol>
                <a:gridCol w="1696102">
                  <a:extLst>
                    <a:ext uri="{9D8B030D-6E8A-4147-A177-3AD203B41FA5}">
                      <a16:colId xmlns:a16="http://schemas.microsoft.com/office/drawing/2014/main" val="1709309754"/>
                    </a:ext>
                  </a:extLst>
                </a:gridCol>
              </a:tblGrid>
              <a:tr h="850392">
                <a:tc gridSpan="5">
                  <a:txBody>
                    <a:bodyPr/>
                    <a:lstStyle/>
                    <a:p>
                      <a:pPr algn="ctr"/>
                      <a:r>
                        <a:rPr lang="en-SG" sz="2800" dirty="0"/>
                        <a:t>Split using Stratify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a:p>
                  </a:txBody>
                  <a:tcPr/>
                </a:tc>
                <a:tc hMerge="1">
                  <a:txBody>
                    <a:bodyPr/>
                    <a:lstStyle/>
                    <a:p>
                      <a:pPr algn="ct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a:p>
                  </a:txBody>
                  <a:tcPr/>
                </a:tc>
                <a:extLst>
                  <a:ext uri="{0D108BD9-81ED-4DB2-BD59-A6C34878D82A}">
                    <a16:rowId xmlns:a16="http://schemas.microsoft.com/office/drawing/2014/main" val="61071821"/>
                  </a:ext>
                </a:extLst>
              </a:tr>
              <a:tr h="850392">
                <a:tc rowSpan="2">
                  <a:txBody>
                    <a:bodyPr/>
                    <a:lstStyle/>
                    <a:p>
                      <a:pPr algn="ctr"/>
                      <a:r>
                        <a:rPr lang="en-SG" sz="2000" b="1" dirty="0" err="1"/>
                        <a:t>Above_580</a:t>
                      </a:r>
                      <a:endParaRPr lang="en-SG" sz="20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SG" sz="2000" b="1" dirty="0"/>
                        <a:t>Train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SG"/>
                    </a:p>
                  </a:txBody>
                  <a:tcPr/>
                </a:tc>
                <a:tc gridSpan="2">
                  <a:txBody>
                    <a:bodyPr/>
                    <a:lstStyle/>
                    <a:p>
                      <a:pPr algn="ctr"/>
                      <a:r>
                        <a:rPr lang="en-SG" sz="2000" b="1" dirty="0"/>
                        <a:t>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SG"/>
                    </a:p>
                  </a:txBody>
                  <a:tcPr/>
                </a:tc>
                <a:extLst>
                  <a:ext uri="{0D108BD9-81ED-4DB2-BD59-A6C34878D82A}">
                    <a16:rowId xmlns:a16="http://schemas.microsoft.com/office/drawing/2014/main" val="731855483"/>
                  </a:ext>
                </a:extLst>
              </a:tr>
              <a:tr h="850392">
                <a:tc vMerge="1">
                  <a:txBody>
                    <a:bodyPr/>
                    <a:lstStyle/>
                    <a:p>
                      <a:endParaRP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dirty="0"/>
                        <a:t>No. of rows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dirty="0"/>
                        <a:t>No. of rows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4682671"/>
                  </a:ext>
                </a:extLst>
              </a:tr>
              <a:tr h="850392">
                <a:tc>
                  <a:txBody>
                    <a:bodyPr/>
                    <a:lstStyle/>
                    <a:p>
                      <a:r>
                        <a:rPr lang="en-SG" dirty="0"/>
                        <a:t>0 = Not-Credit Worthy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dirty="0"/>
                        <a:t>1104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dirty="0"/>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SG" dirty="0"/>
                        <a:t>368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dirty="0"/>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584221859"/>
                  </a:ext>
                </a:extLst>
              </a:tr>
              <a:tr h="850392">
                <a:tc>
                  <a:txBody>
                    <a:bodyPr/>
                    <a:lstStyle/>
                    <a:p>
                      <a:r>
                        <a:rPr lang="en-SG" dirty="0"/>
                        <a:t>1 = Creditworthy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dirty="0"/>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SG" dirty="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556175773"/>
                  </a:ext>
                </a:extLst>
              </a:tr>
            </a:tbl>
          </a:graphicData>
        </a:graphic>
      </p:graphicFrame>
    </p:spTree>
    <p:extLst>
      <p:ext uri="{BB962C8B-B14F-4D97-AF65-F5344CB8AC3E}">
        <p14:creationId xmlns:p14="http://schemas.microsoft.com/office/powerpoint/2010/main" val="1334809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22D6-C7E0-9705-7C9D-3AECE464CD8E}"/>
              </a:ext>
            </a:extLst>
          </p:cNvPr>
          <p:cNvSpPr>
            <a:spLocks noGrp="1"/>
          </p:cNvSpPr>
          <p:nvPr>
            <p:ph type="ctrTitle"/>
          </p:nvPr>
        </p:nvSpPr>
        <p:spPr>
          <a:xfrm>
            <a:off x="1375410" y="1514475"/>
            <a:ext cx="9144000" cy="3829050"/>
          </a:xfrm>
        </p:spPr>
        <p:txBody>
          <a:bodyPr>
            <a:normAutofit fontScale="90000"/>
          </a:bodyPr>
          <a:lstStyle/>
          <a:p>
            <a:r>
              <a:rPr lang="en-SG" dirty="0"/>
              <a:t>Data Modelling </a:t>
            </a:r>
            <a:br>
              <a:rPr lang="en-SG" dirty="0"/>
            </a:br>
            <a:br>
              <a:rPr lang="en-SG" dirty="0"/>
            </a:br>
            <a:r>
              <a:rPr lang="en-SG" dirty="0"/>
              <a:t>and </a:t>
            </a:r>
            <a:br>
              <a:rPr lang="en-SG" dirty="0"/>
            </a:br>
            <a:br>
              <a:rPr lang="en-SG" dirty="0"/>
            </a:br>
            <a:r>
              <a:rPr lang="en-SG" dirty="0"/>
              <a:t>Performance Evaluation</a:t>
            </a:r>
          </a:p>
        </p:txBody>
      </p:sp>
    </p:spTree>
    <p:extLst>
      <p:ext uri="{BB962C8B-B14F-4D97-AF65-F5344CB8AC3E}">
        <p14:creationId xmlns:p14="http://schemas.microsoft.com/office/powerpoint/2010/main" val="320092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9C1E3-775D-0042-823D-55FA7D6219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77A54-F0B4-6673-7A6C-9FB5EE02009B}"/>
              </a:ext>
            </a:extLst>
          </p:cNvPr>
          <p:cNvSpPr>
            <a:spLocks noGrp="1"/>
          </p:cNvSpPr>
          <p:nvPr>
            <p:ph type="ctrTitle"/>
          </p:nvPr>
        </p:nvSpPr>
        <p:spPr>
          <a:xfrm>
            <a:off x="1375410" y="893763"/>
            <a:ext cx="9144000" cy="2387600"/>
          </a:xfrm>
        </p:spPr>
        <p:txBody>
          <a:bodyPr/>
          <a:lstStyle/>
          <a:p>
            <a:r>
              <a:rPr lang="en-SG" dirty="0"/>
              <a:t>The Business Problem</a:t>
            </a:r>
          </a:p>
        </p:txBody>
      </p:sp>
    </p:spTree>
    <p:extLst>
      <p:ext uri="{BB962C8B-B14F-4D97-AF65-F5344CB8AC3E}">
        <p14:creationId xmlns:p14="http://schemas.microsoft.com/office/powerpoint/2010/main" val="551794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7A12-E082-7190-0F0A-C8E9CDCF9DC1}"/>
              </a:ext>
            </a:extLst>
          </p:cNvPr>
          <p:cNvSpPr>
            <a:spLocks noGrp="1"/>
          </p:cNvSpPr>
          <p:nvPr>
            <p:ph type="title"/>
          </p:nvPr>
        </p:nvSpPr>
        <p:spPr>
          <a:xfrm>
            <a:off x="1737360" y="715849"/>
            <a:ext cx="10325100" cy="1325563"/>
          </a:xfrm>
        </p:spPr>
        <p:txBody>
          <a:bodyPr/>
          <a:lstStyle/>
          <a:p>
            <a:r>
              <a:rPr lang="en-SG" b="1" dirty="0"/>
              <a:t>Choosing the Right Model</a:t>
            </a:r>
            <a:endParaRPr lang="en-SG" dirty="0"/>
          </a:p>
        </p:txBody>
      </p:sp>
      <p:sp>
        <p:nvSpPr>
          <p:cNvPr id="3" name="Content Placeholder 2">
            <a:extLst>
              <a:ext uri="{FF2B5EF4-FFF2-40B4-BE49-F238E27FC236}">
                <a16:creationId xmlns:a16="http://schemas.microsoft.com/office/drawing/2014/main" id="{27BDF1CA-5EAF-D5A0-5CCD-2B245159DAD6}"/>
              </a:ext>
            </a:extLst>
          </p:cNvPr>
          <p:cNvSpPr>
            <a:spLocks noGrp="1"/>
          </p:cNvSpPr>
          <p:nvPr>
            <p:ph idx="1"/>
          </p:nvPr>
        </p:nvSpPr>
        <p:spPr>
          <a:xfrm>
            <a:off x="3211830" y="2059714"/>
            <a:ext cx="5516880" cy="3546127"/>
          </a:xfrm>
        </p:spPr>
        <p:txBody>
          <a:bodyPr>
            <a:noAutofit/>
          </a:bodyPr>
          <a:lstStyle/>
          <a:p>
            <a:pPr>
              <a:lnSpc>
                <a:spcPct val="170000"/>
              </a:lnSpc>
              <a:buFont typeface="Arial" panose="020B0604020202020204" pitchFamily="34" charset="0"/>
              <a:buChar char="•"/>
            </a:pPr>
            <a:r>
              <a:rPr lang="en-SG" dirty="0"/>
              <a:t>Logistic Regression</a:t>
            </a:r>
          </a:p>
          <a:p>
            <a:pPr>
              <a:lnSpc>
                <a:spcPct val="170000"/>
              </a:lnSpc>
              <a:buFont typeface="Arial" panose="020B0604020202020204" pitchFamily="34" charset="0"/>
              <a:buChar char="•"/>
            </a:pPr>
            <a:r>
              <a:rPr lang="en-SG" dirty="0"/>
              <a:t>K-Nearest </a:t>
            </a:r>
            <a:r>
              <a:rPr lang="en-SG" dirty="0" err="1"/>
              <a:t>Neighbor</a:t>
            </a:r>
            <a:r>
              <a:rPr lang="en-SG" dirty="0"/>
              <a:t> (KNN)</a:t>
            </a:r>
          </a:p>
          <a:p>
            <a:pPr>
              <a:lnSpc>
                <a:spcPct val="170000"/>
              </a:lnSpc>
              <a:buFont typeface="Arial" panose="020B0604020202020204" pitchFamily="34" charset="0"/>
              <a:buChar char="•"/>
            </a:pPr>
            <a:r>
              <a:rPr lang="en-SG" dirty="0"/>
              <a:t>Support Vector Machine (</a:t>
            </a:r>
            <a:r>
              <a:rPr lang="en-SG" dirty="0" err="1"/>
              <a:t>SVM</a:t>
            </a:r>
            <a:r>
              <a:rPr lang="en-SG" dirty="0"/>
              <a:t>)</a:t>
            </a:r>
          </a:p>
          <a:p>
            <a:pPr>
              <a:lnSpc>
                <a:spcPct val="170000"/>
              </a:lnSpc>
              <a:buFont typeface="Arial" panose="020B0604020202020204" pitchFamily="34" charset="0"/>
              <a:buChar char="•"/>
            </a:pPr>
            <a:r>
              <a:rPr lang="en-SG" dirty="0"/>
              <a:t>Decision Trees</a:t>
            </a:r>
          </a:p>
        </p:txBody>
      </p:sp>
    </p:spTree>
    <p:extLst>
      <p:ext uri="{BB962C8B-B14F-4D97-AF65-F5344CB8AC3E}">
        <p14:creationId xmlns:p14="http://schemas.microsoft.com/office/powerpoint/2010/main" val="2120144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9F9B8-4BA6-A349-B28F-4C439873F610}"/>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FC8D3650-B732-9326-0A1B-26381FE8B21C}"/>
              </a:ext>
            </a:extLst>
          </p:cNvPr>
          <p:cNvPicPr>
            <a:picLocks noChangeAspect="1"/>
          </p:cNvPicPr>
          <p:nvPr/>
        </p:nvPicPr>
        <p:blipFill>
          <a:blip r:embed="rId3"/>
          <a:stretch>
            <a:fillRect/>
          </a:stretch>
        </p:blipFill>
        <p:spPr>
          <a:xfrm>
            <a:off x="7378725" y="3404224"/>
            <a:ext cx="3399759" cy="3453775"/>
          </a:xfrm>
          <a:prstGeom prst="rect">
            <a:avLst/>
          </a:prstGeom>
        </p:spPr>
      </p:pic>
      <p:pic>
        <p:nvPicPr>
          <p:cNvPr id="33" name="Picture 32">
            <a:extLst>
              <a:ext uri="{FF2B5EF4-FFF2-40B4-BE49-F238E27FC236}">
                <a16:creationId xmlns:a16="http://schemas.microsoft.com/office/drawing/2014/main" id="{6EAA9204-5B7E-3604-0D90-7AF9E5BB12E6}"/>
              </a:ext>
            </a:extLst>
          </p:cNvPr>
          <p:cNvPicPr>
            <a:picLocks noChangeAspect="1"/>
          </p:cNvPicPr>
          <p:nvPr/>
        </p:nvPicPr>
        <p:blipFill>
          <a:blip r:embed="rId4"/>
          <a:stretch>
            <a:fillRect/>
          </a:stretch>
        </p:blipFill>
        <p:spPr>
          <a:xfrm>
            <a:off x="1559361" y="3428999"/>
            <a:ext cx="3768694" cy="3429000"/>
          </a:xfrm>
          <a:prstGeom prst="rect">
            <a:avLst/>
          </a:prstGeom>
        </p:spPr>
      </p:pic>
      <p:pic>
        <p:nvPicPr>
          <p:cNvPr id="31" name="Picture 30">
            <a:extLst>
              <a:ext uri="{FF2B5EF4-FFF2-40B4-BE49-F238E27FC236}">
                <a16:creationId xmlns:a16="http://schemas.microsoft.com/office/drawing/2014/main" id="{19CA8471-86BC-E1FF-01B7-7C909E19DB8D}"/>
              </a:ext>
            </a:extLst>
          </p:cNvPr>
          <p:cNvPicPr>
            <a:picLocks noChangeAspect="1"/>
          </p:cNvPicPr>
          <p:nvPr/>
        </p:nvPicPr>
        <p:blipFill>
          <a:blip r:embed="rId5"/>
          <a:stretch>
            <a:fillRect/>
          </a:stretch>
        </p:blipFill>
        <p:spPr>
          <a:xfrm>
            <a:off x="7378727" y="47375"/>
            <a:ext cx="3399758" cy="3318457"/>
          </a:xfrm>
          <a:prstGeom prst="rect">
            <a:avLst/>
          </a:prstGeom>
        </p:spPr>
      </p:pic>
      <p:pic>
        <p:nvPicPr>
          <p:cNvPr id="14" name="Picture 13">
            <a:extLst>
              <a:ext uri="{FF2B5EF4-FFF2-40B4-BE49-F238E27FC236}">
                <a16:creationId xmlns:a16="http://schemas.microsoft.com/office/drawing/2014/main" id="{3FF9229D-0096-5A0C-30BD-4A8AFC9FD580}"/>
              </a:ext>
            </a:extLst>
          </p:cNvPr>
          <p:cNvPicPr>
            <a:picLocks noChangeAspect="1"/>
          </p:cNvPicPr>
          <p:nvPr/>
        </p:nvPicPr>
        <p:blipFill>
          <a:blip r:embed="rId6"/>
          <a:stretch>
            <a:fillRect/>
          </a:stretch>
        </p:blipFill>
        <p:spPr>
          <a:xfrm>
            <a:off x="1523393" y="47376"/>
            <a:ext cx="3768693" cy="3318457"/>
          </a:xfrm>
          <a:prstGeom prst="rect">
            <a:avLst/>
          </a:prstGeom>
        </p:spPr>
      </p:pic>
      <p:cxnSp>
        <p:nvCxnSpPr>
          <p:cNvPr id="4" name="Straight Connector 3">
            <a:extLst>
              <a:ext uri="{FF2B5EF4-FFF2-40B4-BE49-F238E27FC236}">
                <a16:creationId xmlns:a16="http://schemas.microsoft.com/office/drawing/2014/main" id="{1C856590-3FCE-6F41-5FDF-7363505E62D6}"/>
              </a:ext>
            </a:extLst>
          </p:cNvPr>
          <p:cNvCxnSpPr>
            <a:cxnSpLocks/>
          </p:cNvCxnSpPr>
          <p:nvPr/>
        </p:nvCxnSpPr>
        <p:spPr>
          <a:xfrm>
            <a:off x="845126" y="3404226"/>
            <a:ext cx="113468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2E08422-C84E-C362-C2FD-6D1AFE58D8BF}"/>
              </a:ext>
            </a:extLst>
          </p:cNvPr>
          <p:cNvCxnSpPr>
            <a:cxnSpLocks/>
          </p:cNvCxnSpPr>
          <p:nvPr/>
        </p:nvCxnSpPr>
        <p:spPr>
          <a:xfrm>
            <a:off x="6573981"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40C1B3C-7FCE-105C-2650-841A5CF6C79A}"/>
              </a:ext>
            </a:extLst>
          </p:cNvPr>
          <p:cNvSpPr txBox="1"/>
          <p:nvPr/>
        </p:nvSpPr>
        <p:spPr>
          <a:xfrm rot="16200000">
            <a:off x="-1100858" y="2931448"/>
            <a:ext cx="3054234" cy="584775"/>
          </a:xfrm>
          <a:prstGeom prst="rect">
            <a:avLst/>
          </a:prstGeom>
          <a:noFill/>
        </p:spPr>
        <p:txBody>
          <a:bodyPr wrap="none" rtlCol="0">
            <a:spAutoFit/>
          </a:bodyPr>
          <a:lstStyle/>
          <a:p>
            <a:r>
              <a:rPr lang="en-SG" sz="3200" dirty="0"/>
              <a:t>Confusion Matrix</a:t>
            </a:r>
          </a:p>
        </p:txBody>
      </p:sp>
      <p:cxnSp>
        <p:nvCxnSpPr>
          <p:cNvPr id="12" name="Straight Connector 11">
            <a:extLst>
              <a:ext uri="{FF2B5EF4-FFF2-40B4-BE49-F238E27FC236}">
                <a16:creationId xmlns:a16="http://schemas.microsoft.com/office/drawing/2014/main" id="{CB6432F6-480A-FEE0-E9C2-19A31E0FC399}"/>
              </a:ext>
            </a:extLst>
          </p:cNvPr>
          <p:cNvCxnSpPr>
            <a:cxnSpLocks/>
          </p:cNvCxnSpPr>
          <p:nvPr/>
        </p:nvCxnSpPr>
        <p:spPr>
          <a:xfrm>
            <a:off x="845126"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AFC0FB7-CA15-E390-FFDD-5611229E527A}"/>
              </a:ext>
            </a:extLst>
          </p:cNvPr>
          <p:cNvSpPr txBox="1"/>
          <p:nvPr/>
        </p:nvSpPr>
        <p:spPr>
          <a:xfrm>
            <a:off x="8704225" y="5302353"/>
            <a:ext cx="439544" cy="369332"/>
          </a:xfrm>
          <a:prstGeom prst="rect">
            <a:avLst/>
          </a:prstGeom>
          <a:noFill/>
          <a:ln w="38100">
            <a:noFill/>
          </a:ln>
        </p:spPr>
        <p:txBody>
          <a:bodyPr wrap="none" rtlCol="0">
            <a:spAutoFit/>
          </a:bodyPr>
          <a:lstStyle/>
          <a:p>
            <a:r>
              <a:rPr lang="en-SG" b="1" dirty="0">
                <a:solidFill>
                  <a:srgbClr val="FF0000"/>
                </a:solidFill>
              </a:rPr>
              <a:t>FN</a:t>
            </a:r>
          </a:p>
        </p:txBody>
      </p:sp>
      <p:sp>
        <p:nvSpPr>
          <p:cNvPr id="5" name="TextBox 4">
            <a:extLst>
              <a:ext uri="{FF2B5EF4-FFF2-40B4-BE49-F238E27FC236}">
                <a16:creationId xmlns:a16="http://schemas.microsoft.com/office/drawing/2014/main" id="{C9718280-34B2-ABEE-4955-4EB8620D79F1}"/>
              </a:ext>
            </a:extLst>
          </p:cNvPr>
          <p:cNvSpPr txBox="1"/>
          <p:nvPr/>
        </p:nvSpPr>
        <p:spPr>
          <a:xfrm>
            <a:off x="2994820" y="1766253"/>
            <a:ext cx="439544" cy="369332"/>
          </a:xfrm>
          <a:prstGeom prst="rect">
            <a:avLst/>
          </a:prstGeom>
          <a:noFill/>
          <a:ln w="38100">
            <a:noFill/>
          </a:ln>
        </p:spPr>
        <p:txBody>
          <a:bodyPr wrap="none" rtlCol="0">
            <a:spAutoFit/>
          </a:bodyPr>
          <a:lstStyle/>
          <a:p>
            <a:r>
              <a:rPr lang="en-SG" b="1" dirty="0">
                <a:solidFill>
                  <a:srgbClr val="FF0000"/>
                </a:solidFill>
              </a:rPr>
              <a:t>FN</a:t>
            </a:r>
          </a:p>
        </p:txBody>
      </p:sp>
      <p:sp>
        <p:nvSpPr>
          <p:cNvPr id="8" name="TextBox 7">
            <a:extLst>
              <a:ext uri="{FF2B5EF4-FFF2-40B4-BE49-F238E27FC236}">
                <a16:creationId xmlns:a16="http://schemas.microsoft.com/office/drawing/2014/main" id="{11508760-C224-7AA7-2199-63DE48AE248B}"/>
              </a:ext>
            </a:extLst>
          </p:cNvPr>
          <p:cNvSpPr txBox="1"/>
          <p:nvPr/>
        </p:nvSpPr>
        <p:spPr>
          <a:xfrm>
            <a:off x="2994820" y="5228695"/>
            <a:ext cx="439544" cy="369332"/>
          </a:xfrm>
          <a:prstGeom prst="rect">
            <a:avLst/>
          </a:prstGeom>
          <a:noFill/>
          <a:ln w="38100">
            <a:noFill/>
          </a:ln>
        </p:spPr>
        <p:txBody>
          <a:bodyPr wrap="none" rtlCol="0">
            <a:spAutoFit/>
          </a:bodyPr>
          <a:lstStyle/>
          <a:p>
            <a:r>
              <a:rPr lang="en-SG" b="1" dirty="0">
                <a:solidFill>
                  <a:srgbClr val="FF0000"/>
                </a:solidFill>
              </a:rPr>
              <a:t>FN</a:t>
            </a:r>
          </a:p>
        </p:txBody>
      </p:sp>
      <p:sp>
        <p:nvSpPr>
          <p:cNvPr id="16" name="TextBox 15">
            <a:extLst>
              <a:ext uri="{FF2B5EF4-FFF2-40B4-BE49-F238E27FC236}">
                <a16:creationId xmlns:a16="http://schemas.microsoft.com/office/drawing/2014/main" id="{4B731FC5-B2B4-9E7A-334E-14146EB55AF3}"/>
              </a:ext>
            </a:extLst>
          </p:cNvPr>
          <p:cNvSpPr txBox="1"/>
          <p:nvPr/>
        </p:nvSpPr>
        <p:spPr>
          <a:xfrm>
            <a:off x="9435199" y="4542249"/>
            <a:ext cx="413896" cy="369332"/>
          </a:xfrm>
          <a:prstGeom prst="rect">
            <a:avLst/>
          </a:prstGeom>
          <a:noFill/>
          <a:ln w="38100">
            <a:noFill/>
          </a:ln>
        </p:spPr>
        <p:txBody>
          <a:bodyPr wrap="none" rtlCol="0">
            <a:spAutoFit/>
          </a:bodyPr>
          <a:lstStyle/>
          <a:p>
            <a:r>
              <a:rPr lang="en-SG" b="1" dirty="0">
                <a:solidFill>
                  <a:srgbClr val="FF0000"/>
                </a:solidFill>
              </a:rPr>
              <a:t>FP</a:t>
            </a:r>
          </a:p>
        </p:txBody>
      </p:sp>
      <p:sp>
        <p:nvSpPr>
          <p:cNvPr id="17" name="TextBox 16">
            <a:extLst>
              <a:ext uri="{FF2B5EF4-FFF2-40B4-BE49-F238E27FC236}">
                <a16:creationId xmlns:a16="http://schemas.microsoft.com/office/drawing/2014/main" id="{C2405372-9DF9-F380-A32E-B5E5CECD8F01}"/>
              </a:ext>
            </a:extLst>
          </p:cNvPr>
          <p:cNvSpPr txBox="1"/>
          <p:nvPr/>
        </p:nvSpPr>
        <p:spPr>
          <a:xfrm>
            <a:off x="3810971" y="4554725"/>
            <a:ext cx="413896" cy="369332"/>
          </a:xfrm>
          <a:prstGeom prst="rect">
            <a:avLst/>
          </a:prstGeom>
          <a:noFill/>
          <a:ln w="38100">
            <a:noFill/>
          </a:ln>
        </p:spPr>
        <p:txBody>
          <a:bodyPr wrap="none" rtlCol="0">
            <a:spAutoFit/>
          </a:bodyPr>
          <a:lstStyle/>
          <a:p>
            <a:r>
              <a:rPr lang="en-SG" b="1" dirty="0">
                <a:solidFill>
                  <a:srgbClr val="FF0000"/>
                </a:solidFill>
              </a:rPr>
              <a:t>FP</a:t>
            </a:r>
          </a:p>
        </p:txBody>
      </p:sp>
      <p:sp>
        <p:nvSpPr>
          <p:cNvPr id="18" name="TextBox 17">
            <a:extLst>
              <a:ext uri="{FF2B5EF4-FFF2-40B4-BE49-F238E27FC236}">
                <a16:creationId xmlns:a16="http://schemas.microsoft.com/office/drawing/2014/main" id="{A569F439-0FEE-FDBC-CD8B-4BD9978A0C69}"/>
              </a:ext>
            </a:extLst>
          </p:cNvPr>
          <p:cNvSpPr txBox="1"/>
          <p:nvPr/>
        </p:nvSpPr>
        <p:spPr>
          <a:xfrm>
            <a:off x="3755173" y="1084112"/>
            <a:ext cx="413896" cy="369332"/>
          </a:xfrm>
          <a:prstGeom prst="rect">
            <a:avLst/>
          </a:prstGeom>
          <a:noFill/>
          <a:ln w="38100">
            <a:noFill/>
          </a:ln>
        </p:spPr>
        <p:txBody>
          <a:bodyPr wrap="none" rtlCol="0">
            <a:spAutoFit/>
          </a:bodyPr>
          <a:lstStyle/>
          <a:p>
            <a:r>
              <a:rPr lang="en-SG" b="1" dirty="0">
                <a:solidFill>
                  <a:srgbClr val="FF0000"/>
                </a:solidFill>
              </a:rPr>
              <a:t>FP</a:t>
            </a:r>
          </a:p>
        </p:txBody>
      </p:sp>
      <p:sp>
        <p:nvSpPr>
          <p:cNvPr id="20" name="TextBox 19">
            <a:extLst>
              <a:ext uri="{FF2B5EF4-FFF2-40B4-BE49-F238E27FC236}">
                <a16:creationId xmlns:a16="http://schemas.microsoft.com/office/drawing/2014/main" id="{DC4E0729-1B6B-D0A0-D14C-81A196178A8A}"/>
              </a:ext>
            </a:extLst>
          </p:cNvPr>
          <p:cNvSpPr txBox="1"/>
          <p:nvPr/>
        </p:nvSpPr>
        <p:spPr>
          <a:xfrm>
            <a:off x="9426836" y="1156954"/>
            <a:ext cx="413896" cy="369332"/>
          </a:xfrm>
          <a:prstGeom prst="rect">
            <a:avLst/>
          </a:prstGeom>
          <a:noFill/>
          <a:ln w="38100">
            <a:noFill/>
          </a:ln>
        </p:spPr>
        <p:txBody>
          <a:bodyPr wrap="none" rtlCol="0">
            <a:spAutoFit/>
          </a:bodyPr>
          <a:lstStyle/>
          <a:p>
            <a:r>
              <a:rPr lang="en-SG" b="1" dirty="0">
                <a:solidFill>
                  <a:srgbClr val="FF0000"/>
                </a:solidFill>
              </a:rPr>
              <a:t>FP</a:t>
            </a:r>
          </a:p>
        </p:txBody>
      </p:sp>
      <p:sp>
        <p:nvSpPr>
          <p:cNvPr id="21" name="TextBox 20">
            <a:extLst>
              <a:ext uri="{FF2B5EF4-FFF2-40B4-BE49-F238E27FC236}">
                <a16:creationId xmlns:a16="http://schemas.microsoft.com/office/drawing/2014/main" id="{E3C75901-E574-D508-7674-EC76C78A06C9}"/>
              </a:ext>
            </a:extLst>
          </p:cNvPr>
          <p:cNvSpPr txBox="1"/>
          <p:nvPr/>
        </p:nvSpPr>
        <p:spPr>
          <a:xfrm>
            <a:off x="8628920" y="1845619"/>
            <a:ext cx="439544" cy="369332"/>
          </a:xfrm>
          <a:prstGeom prst="rect">
            <a:avLst/>
          </a:prstGeom>
          <a:noFill/>
          <a:ln w="38100">
            <a:noFill/>
          </a:ln>
        </p:spPr>
        <p:txBody>
          <a:bodyPr wrap="none" rtlCol="0">
            <a:spAutoFit/>
          </a:bodyPr>
          <a:lstStyle/>
          <a:p>
            <a:r>
              <a:rPr lang="en-SG" b="1" dirty="0">
                <a:solidFill>
                  <a:srgbClr val="FF0000"/>
                </a:solidFill>
              </a:rPr>
              <a:t>FN</a:t>
            </a:r>
          </a:p>
        </p:txBody>
      </p:sp>
      <p:sp>
        <p:nvSpPr>
          <p:cNvPr id="22" name="TextBox 21">
            <a:extLst>
              <a:ext uri="{FF2B5EF4-FFF2-40B4-BE49-F238E27FC236}">
                <a16:creationId xmlns:a16="http://schemas.microsoft.com/office/drawing/2014/main" id="{6C14D862-EF20-3A8E-B00A-612CBDE087CD}"/>
              </a:ext>
            </a:extLst>
          </p:cNvPr>
          <p:cNvSpPr txBox="1"/>
          <p:nvPr/>
        </p:nvSpPr>
        <p:spPr>
          <a:xfrm>
            <a:off x="3757409" y="5238209"/>
            <a:ext cx="421910" cy="369332"/>
          </a:xfrm>
          <a:prstGeom prst="rect">
            <a:avLst/>
          </a:prstGeom>
          <a:noFill/>
          <a:ln w="38100">
            <a:noFill/>
          </a:ln>
        </p:spPr>
        <p:txBody>
          <a:bodyPr wrap="none" rtlCol="0">
            <a:spAutoFit/>
          </a:bodyPr>
          <a:lstStyle/>
          <a:p>
            <a:r>
              <a:rPr lang="en-SG" b="1" dirty="0">
                <a:solidFill>
                  <a:srgbClr val="00B050"/>
                </a:solidFill>
              </a:rPr>
              <a:t>TP</a:t>
            </a:r>
          </a:p>
        </p:txBody>
      </p:sp>
      <p:sp>
        <p:nvSpPr>
          <p:cNvPr id="23" name="TextBox 22">
            <a:extLst>
              <a:ext uri="{FF2B5EF4-FFF2-40B4-BE49-F238E27FC236}">
                <a16:creationId xmlns:a16="http://schemas.microsoft.com/office/drawing/2014/main" id="{2B6A5D5E-156C-664C-1266-736AA4C48E8A}"/>
              </a:ext>
            </a:extLst>
          </p:cNvPr>
          <p:cNvSpPr txBox="1"/>
          <p:nvPr/>
        </p:nvSpPr>
        <p:spPr>
          <a:xfrm>
            <a:off x="3757409" y="1763049"/>
            <a:ext cx="421910" cy="369332"/>
          </a:xfrm>
          <a:prstGeom prst="rect">
            <a:avLst/>
          </a:prstGeom>
          <a:noFill/>
          <a:ln w="38100">
            <a:noFill/>
          </a:ln>
        </p:spPr>
        <p:txBody>
          <a:bodyPr wrap="none" rtlCol="0">
            <a:spAutoFit/>
          </a:bodyPr>
          <a:lstStyle/>
          <a:p>
            <a:r>
              <a:rPr lang="en-SG" b="1" dirty="0">
                <a:solidFill>
                  <a:srgbClr val="00B050"/>
                </a:solidFill>
              </a:rPr>
              <a:t>TP</a:t>
            </a:r>
          </a:p>
        </p:txBody>
      </p:sp>
      <p:sp>
        <p:nvSpPr>
          <p:cNvPr id="24" name="TextBox 23">
            <a:extLst>
              <a:ext uri="{FF2B5EF4-FFF2-40B4-BE49-F238E27FC236}">
                <a16:creationId xmlns:a16="http://schemas.microsoft.com/office/drawing/2014/main" id="{18A5F6E1-0AEA-3906-5AB6-D132A5B831AA}"/>
              </a:ext>
            </a:extLst>
          </p:cNvPr>
          <p:cNvSpPr txBox="1"/>
          <p:nvPr/>
        </p:nvSpPr>
        <p:spPr>
          <a:xfrm>
            <a:off x="9431192" y="1799522"/>
            <a:ext cx="421910" cy="369332"/>
          </a:xfrm>
          <a:prstGeom prst="rect">
            <a:avLst/>
          </a:prstGeom>
          <a:noFill/>
          <a:ln w="38100">
            <a:noFill/>
          </a:ln>
        </p:spPr>
        <p:txBody>
          <a:bodyPr wrap="none" rtlCol="0">
            <a:spAutoFit/>
          </a:bodyPr>
          <a:lstStyle/>
          <a:p>
            <a:r>
              <a:rPr lang="en-SG" b="1" dirty="0">
                <a:solidFill>
                  <a:srgbClr val="00B050"/>
                </a:solidFill>
              </a:rPr>
              <a:t>TP</a:t>
            </a:r>
          </a:p>
        </p:txBody>
      </p:sp>
      <p:sp>
        <p:nvSpPr>
          <p:cNvPr id="25" name="TextBox 24">
            <a:extLst>
              <a:ext uri="{FF2B5EF4-FFF2-40B4-BE49-F238E27FC236}">
                <a16:creationId xmlns:a16="http://schemas.microsoft.com/office/drawing/2014/main" id="{E08CE652-C716-8903-2373-26DAF282AE47}"/>
              </a:ext>
            </a:extLst>
          </p:cNvPr>
          <p:cNvSpPr txBox="1"/>
          <p:nvPr/>
        </p:nvSpPr>
        <p:spPr>
          <a:xfrm>
            <a:off x="9420855" y="5302353"/>
            <a:ext cx="421910" cy="369332"/>
          </a:xfrm>
          <a:prstGeom prst="rect">
            <a:avLst/>
          </a:prstGeom>
          <a:noFill/>
          <a:ln w="38100">
            <a:noFill/>
          </a:ln>
        </p:spPr>
        <p:txBody>
          <a:bodyPr wrap="none" rtlCol="0">
            <a:spAutoFit/>
          </a:bodyPr>
          <a:lstStyle/>
          <a:p>
            <a:r>
              <a:rPr lang="en-SG" b="1" dirty="0">
                <a:solidFill>
                  <a:srgbClr val="00B050"/>
                </a:solidFill>
              </a:rPr>
              <a:t>TP</a:t>
            </a:r>
          </a:p>
        </p:txBody>
      </p:sp>
      <p:sp>
        <p:nvSpPr>
          <p:cNvPr id="26" name="TextBox 25">
            <a:extLst>
              <a:ext uri="{FF2B5EF4-FFF2-40B4-BE49-F238E27FC236}">
                <a16:creationId xmlns:a16="http://schemas.microsoft.com/office/drawing/2014/main" id="{E4B7B8DD-7B39-CAF5-0490-3A4C1E6D87B3}"/>
              </a:ext>
            </a:extLst>
          </p:cNvPr>
          <p:cNvSpPr txBox="1"/>
          <p:nvPr/>
        </p:nvSpPr>
        <p:spPr>
          <a:xfrm>
            <a:off x="2996508" y="1084112"/>
            <a:ext cx="450764" cy="369332"/>
          </a:xfrm>
          <a:prstGeom prst="rect">
            <a:avLst/>
          </a:prstGeom>
          <a:noFill/>
          <a:ln w="38100">
            <a:noFill/>
          </a:ln>
        </p:spPr>
        <p:txBody>
          <a:bodyPr wrap="none" rtlCol="0">
            <a:spAutoFit/>
          </a:bodyPr>
          <a:lstStyle/>
          <a:p>
            <a:r>
              <a:rPr lang="en-SG" b="1" dirty="0">
                <a:solidFill>
                  <a:srgbClr val="00B050"/>
                </a:solidFill>
              </a:rPr>
              <a:t>TN</a:t>
            </a:r>
          </a:p>
        </p:txBody>
      </p:sp>
      <p:sp>
        <p:nvSpPr>
          <p:cNvPr id="27" name="TextBox 26">
            <a:extLst>
              <a:ext uri="{FF2B5EF4-FFF2-40B4-BE49-F238E27FC236}">
                <a16:creationId xmlns:a16="http://schemas.microsoft.com/office/drawing/2014/main" id="{2BE1A3FB-ED91-5ADE-7406-8C8BE86A2BB0}"/>
              </a:ext>
            </a:extLst>
          </p:cNvPr>
          <p:cNvSpPr txBox="1"/>
          <p:nvPr/>
        </p:nvSpPr>
        <p:spPr>
          <a:xfrm>
            <a:off x="8637517" y="1107627"/>
            <a:ext cx="450764" cy="369332"/>
          </a:xfrm>
          <a:prstGeom prst="rect">
            <a:avLst/>
          </a:prstGeom>
          <a:noFill/>
          <a:ln w="38100">
            <a:noFill/>
          </a:ln>
        </p:spPr>
        <p:txBody>
          <a:bodyPr wrap="none" rtlCol="0">
            <a:spAutoFit/>
          </a:bodyPr>
          <a:lstStyle/>
          <a:p>
            <a:r>
              <a:rPr lang="en-SG" b="1" dirty="0">
                <a:solidFill>
                  <a:srgbClr val="00B050"/>
                </a:solidFill>
              </a:rPr>
              <a:t>TN</a:t>
            </a:r>
          </a:p>
        </p:txBody>
      </p:sp>
      <p:sp>
        <p:nvSpPr>
          <p:cNvPr id="28" name="TextBox 27">
            <a:extLst>
              <a:ext uri="{FF2B5EF4-FFF2-40B4-BE49-F238E27FC236}">
                <a16:creationId xmlns:a16="http://schemas.microsoft.com/office/drawing/2014/main" id="{37B64C56-B216-486E-4DBD-5A8F9F432A0A}"/>
              </a:ext>
            </a:extLst>
          </p:cNvPr>
          <p:cNvSpPr txBox="1"/>
          <p:nvPr/>
        </p:nvSpPr>
        <p:spPr>
          <a:xfrm>
            <a:off x="8548434" y="4495467"/>
            <a:ext cx="450764" cy="369332"/>
          </a:xfrm>
          <a:prstGeom prst="rect">
            <a:avLst/>
          </a:prstGeom>
          <a:noFill/>
          <a:ln w="38100">
            <a:noFill/>
          </a:ln>
        </p:spPr>
        <p:txBody>
          <a:bodyPr wrap="none" rtlCol="0">
            <a:spAutoFit/>
          </a:bodyPr>
          <a:lstStyle/>
          <a:p>
            <a:r>
              <a:rPr lang="en-SG" b="1" dirty="0">
                <a:solidFill>
                  <a:srgbClr val="00B050"/>
                </a:solidFill>
              </a:rPr>
              <a:t>TN</a:t>
            </a:r>
          </a:p>
        </p:txBody>
      </p:sp>
      <p:sp>
        <p:nvSpPr>
          <p:cNvPr id="29" name="TextBox 28">
            <a:extLst>
              <a:ext uri="{FF2B5EF4-FFF2-40B4-BE49-F238E27FC236}">
                <a16:creationId xmlns:a16="http://schemas.microsoft.com/office/drawing/2014/main" id="{468F8CEF-286B-3471-A6C6-64352A87397E}"/>
              </a:ext>
            </a:extLst>
          </p:cNvPr>
          <p:cNvSpPr txBox="1"/>
          <p:nvPr/>
        </p:nvSpPr>
        <p:spPr>
          <a:xfrm>
            <a:off x="2982463" y="4554725"/>
            <a:ext cx="450764" cy="369332"/>
          </a:xfrm>
          <a:prstGeom prst="rect">
            <a:avLst/>
          </a:prstGeom>
          <a:noFill/>
          <a:ln w="38100">
            <a:noFill/>
          </a:ln>
        </p:spPr>
        <p:txBody>
          <a:bodyPr wrap="none" rtlCol="0">
            <a:spAutoFit/>
          </a:bodyPr>
          <a:lstStyle/>
          <a:p>
            <a:r>
              <a:rPr lang="en-SG" b="1" dirty="0">
                <a:solidFill>
                  <a:srgbClr val="00B050"/>
                </a:solidFill>
              </a:rPr>
              <a:t>TN</a:t>
            </a:r>
          </a:p>
        </p:txBody>
      </p:sp>
      <p:sp>
        <p:nvSpPr>
          <p:cNvPr id="49" name="Rectangle 48">
            <a:extLst>
              <a:ext uri="{FF2B5EF4-FFF2-40B4-BE49-F238E27FC236}">
                <a16:creationId xmlns:a16="http://schemas.microsoft.com/office/drawing/2014/main" id="{8A597281-3DF6-8C12-F46D-253E7C543E6E}"/>
              </a:ext>
            </a:extLst>
          </p:cNvPr>
          <p:cNvSpPr/>
          <p:nvPr/>
        </p:nvSpPr>
        <p:spPr>
          <a:xfrm>
            <a:off x="7847058" y="5118724"/>
            <a:ext cx="1402752" cy="1319314"/>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A00C3A4C-3987-CAED-3B0A-577609AC67AF}"/>
              </a:ext>
            </a:extLst>
          </p:cNvPr>
          <p:cNvSpPr/>
          <p:nvPr/>
        </p:nvSpPr>
        <p:spPr>
          <a:xfrm>
            <a:off x="7826390" y="1689728"/>
            <a:ext cx="1393934" cy="1294536"/>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1057CB3A-A9E0-6801-2F4D-41662792CDF3}"/>
              </a:ext>
            </a:extLst>
          </p:cNvPr>
          <p:cNvSpPr/>
          <p:nvPr/>
        </p:nvSpPr>
        <p:spPr>
          <a:xfrm>
            <a:off x="2005214" y="1696718"/>
            <a:ext cx="1514676" cy="1249060"/>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B5DF22CA-5F45-20EB-BBB9-017AE58AF466}"/>
              </a:ext>
            </a:extLst>
          </p:cNvPr>
          <p:cNvSpPr/>
          <p:nvPr/>
        </p:nvSpPr>
        <p:spPr>
          <a:xfrm>
            <a:off x="2000541" y="5146684"/>
            <a:ext cx="1583031" cy="1276490"/>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817739C6-19CB-18D7-181D-4784C381A464}"/>
              </a:ext>
            </a:extLst>
          </p:cNvPr>
          <p:cNvSpPr/>
          <p:nvPr/>
        </p:nvSpPr>
        <p:spPr>
          <a:xfrm>
            <a:off x="9318231" y="3694199"/>
            <a:ext cx="1350380" cy="1349483"/>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FDFD11E2-722E-BF74-76CE-5BEC5527CD59}"/>
              </a:ext>
            </a:extLst>
          </p:cNvPr>
          <p:cNvSpPr/>
          <p:nvPr/>
        </p:nvSpPr>
        <p:spPr>
          <a:xfrm>
            <a:off x="9318230" y="330286"/>
            <a:ext cx="1371137" cy="1275080"/>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253CD050-47D9-090F-E5DD-D29479AE38BC}"/>
              </a:ext>
            </a:extLst>
          </p:cNvPr>
          <p:cNvSpPr/>
          <p:nvPr/>
        </p:nvSpPr>
        <p:spPr>
          <a:xfrm>
            <a:off x="3659836" y="332403"/>
            <a:ext cx="1514676" cy="1249060"/>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F00CF84B-C2EC-952A-D37C-8F282776CBE7}"/>
              </a:ext>
            </a:extLst>
          </p:cNvPr>
          <p:cNvSpPr/>
          <p:nvPr/>
        </p:nvSpPr>
        <p:spPr>
          <a:xfrm>
            <a:off x="3646533" y="3716063"/>
            <a:ext cx="1563772" cy="1302654"/>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Rectangle 1">
            <a:extLst>
              <a:ext uri="{FF2B5EF4-FFF2-40B4-BE49-F238E27FC236}">
                <a16:creationId xmlns:a16="http://schemas.microsoft.com/office/drawing/2014/main" id="{7A9F4BAA-6B92-5E58-6AEE-CE8722CB697B}"/>
              </a:ext>
            </a:extLst>
          </p:cNvPr>
          <p:cNvSpPr/>
          <p:nvPr/>
        </p:nvSpPr>
        <p:spPr>
          <a:xfrm>
            <a:off x="7797339" y="3707596"/>
            <a:ext cx="1402752" cy="1319314"/>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0E733E0-67E9-9E12-699D-A022C238FEDC}"/>
              </a:ext>
            </a:extLst>
          </p:cNvPr>
          <p:cNvSpPr/>
          <p:nvPr/>
        </p:nvSpPr>
        <p:spPr>
          <a:xfrm>
            <a:off x="2000542" y="3699403"/>
            <a:ext cx="1563772" cy="1319314"/>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6AA89F0-40E1-2D8E-0224-66318CA563E7}"/>
              </a:ext>
            </a:extLst>
          </p:cNvPr>
          <p:cNvSpPr/>
          <p:nvPr/>
        </p:nvSpPr>
        <p:spPr>
          <a:xfrm>
            <a:off x="2018515" y="330286"/>
            <a:ext cx="1523182" cy="1275080"/>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191FA421-C466-648C-E485-80BF85802CEF}"/>
              </a:ext>
            </a:extLst>
          </p:cNvPr>
          <p:cNvSpPr/>
          <p:nvPr/>
        </p:nvSpPr>
        <p:spPr>
          <a:xfrm>
            <a:off x="7797339" y="297502"/>
            <a:ext cx="1402752" cy="1319314"/>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58964826-1401-ABEA-AEBF-F6933E381B7E}"/>
              </a:ext>
            </a:extLst>
          </p:cNvPr>
          <p:cNvSpPr/>
          <p:nvPr/>
        </p:nvSpPr>
        <p:spPr>
          <a:xfrm>
            <a:off x="9286615" y="5103860"/>
            <a:ext cx="1402752" cy="1319314"/>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A8048712-FB4E-732E-7F9C-7602AAEDC918}"/>
              </a:ext>
            </a:extLst>
          </p:cNvPr>
          <p:cNvSpPr/>
          <p:nvPr/>
        </p:nvSpPr>
        <p:spPr>
          <a:xfrm>
            <a:off x="3646533" y="5103860"/>
            <a:ext cx="1583030" cy="1319314"/>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B058B28F-CC44-378B-F8F3-89D43637E4C2}"/>
              </a:ext>
            </a:extLst>
          </p:cNvPr>
          <p:cNvSpPr/>
          <p:nvPr/>
        </p:nvSpPr>
        <p:spPr>
          <a:xfrm>
            <a:off x="3606462" y="1649703"/>
            <a:ext cx="1568049" cy="1319314"/>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D5A97FD9-128F-26F1-6A4F-3074FF701D60}"/>
              </a:ext>
            </a:extLst>
          </p:cNvPr>
          <p:cNvSpPr/>
          <p:nvPr/>
        </p:nvSpPr>
        <p:spPr>
          <a:xfrm>
            <a:off x="9292045" y="1677339"/>
            <a:ext cx="1402752" cy="1319314"/>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919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100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100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1000" fill="hold"/>
                                        <p:tgtEl>
                                          <p:spTgt spid="51"/>
                                        </p:tgtEl>
                                        <p:attrNameLst>
                                          <p:attrName>ppt_x</p:attrName>
                                        </p:attrNameLst>
                                      </p:cBhvr>
                                      <p:tavLst>
                                        <p:tav tm="0">
                                          <p:val>
                                            <p:strVal val="#ppt_x"/>
                                          </p:val>
                                        </p:tav>
                                        <p:tav tm="100000">
                                          <p:val>
                                            <p:strVal val="#ppt_x"/>
                                          </p:val>
                                        </p:tav>
                                      </p:tavLst>
                                    </p:anim>
                                    <p:anim calcmode="lin" valueType="num">
                                      <p:cBhvr additive="base">
                                        <p:cTn id="13" dur="1000" fill="hold"/>
                                        <p:tgtEl>
                                          <p:spTgt spid="51"/>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100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1000" fill="hold"/>
                                        <p:tgtEl>
                                          <p:spTgt spid="50"/>
                                        </p:tgtEl>
                                        <p:attrNameLst>
                                          <p:attrName>ppt_x</p:attrName>
                                        </p:attrNameLst>
                                      </p:cBhvr>
                                      <p:tavLst>
                                        <p:tav tm="0">
                                          <p:val>
                                            <p:strVal val="#ppt_x"/>
                                          </p:val>
                                        </p:tav>
                                        <p:tav tm="100000">
                                          <p:val>
                                            <p:strVal val="#ppt_x"/>
                                          </p:val>
                                        </p:tav>
                                      </p:tavLst>
                                    </p:anim>
                                    <p:anim calcmode="lin" valueType="num">
                                      <p:cBhvr additive="base">
                                        <p:cTn id="18" dur="1000" fill="hold"/>
                                        <p:tgtEl>
                                          <p:spTgt spid="50"/>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grpId="0" nodeType="afterEffect">
                                  <p:stCondLst>
                                    <p:cond delay="100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1000" fill="hold"/>
                                        <p:tgtEl>
                                          <p:spTgt spid="52"/>
                                        </p:tgtEl>
                                        <p:attrNameLst>
                                          <p:attrName>ppt_x</p:attrName>
                                        </p:attrNameLst>
                                      </p:cBhvr>
                                      <p:tavLst>
                                        <p:tav tm="0">
                                          <p:val>
                                            <p:strVal val="#ppt_x"/>
                                          </p:val>
                                        </p:tav>
                                        <p:tav tm="100000">
                                          <p:val>
                                            <p:strVal val="#ppt_x"/>
                                          </p:val>
                                        </p:tav>
                                      </p:tavLst>
                                    </p:anim>
                                    <p:anim calcmode="lin" valueType="num">
                                      <p:cBhvr additive="base">
                                        <p:cTn id="23" dur="1000" fill="hold"/>
                                        <p:tgtEl>
                                          <p:spTgt spid="52"/>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1" presetClass="entr" presetSubtype="0" fill="hold" grpId="0" nodeType="afterEffect">
                                  <p:stCondLst>
                                    <p:cond delay="100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100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100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100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100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1000" fill="hold"/>
                                        <p:tgtEl>
                                          <p:spTgt spid="54"/>
                                        </p:tgtEl>
                                        <p:attrNameLst>
                                          <p:attrName>ppt_x</p:attrName>
                                        </p:attrNameLst>
                                      </p:cBhvr>
                                      <p:tavLst>
                                        <p:tav tm="0">
                                          <p:val>
                                            <p:strVal val="#ppt_x"/>
                                          </p:val>
                                        </p:tav>
                                        <p:tav tm="100000">
                                          <p:val>
                                            <p:strVal val="#ppt_x"/>
                                          </p:val>
                                        </p:tav>
                                      </p:tavLst>
                                    </p:anim>
                                    <p:anim calcmode="lin" valueType="num">
                                      <p:cBhvr additive="base">
                                        <p:cTn id="38" dur="1000" fill="hold"/>
                                        <p:tgtEl>
                                          <p:spTgt spid="54"/>
                                        </p:tgtEl>
                                        <p:attrNameLst>
                                          <p:attrName>ppt_y</p:attrName>
                                        </p:attrNameLst>
                                      </p:cBhvr>
                                      <p:tavLst>
                                        <p:tav tm="0">
                                          <p:val>
                                            <p:strVal val="0-#ppt_h/2"/>
                                          </p:val>
                                        </p:tav>
                                        <p:tav tm="100000">
                                          <p:val>
                                            <p:strVal val="#ppt_y"/>
                                          </p:val>
                                        </p:tav>
                                      </p:tavLst>
                                    </p:anim>
                                  </p:childTnLst>
                                </p:cTn>
                              </p:par>
                            </p:childTnLst>
                          </p:cTn>
                        </p:par>
                        <p:par>
                          <p:cTn id="39" fill="hold">
                            <p:stCondLst>
                              <p:cond delay="2000"/>
                            </p:stCondLst>
                            <p:childTnLst>
                              <p:par>
                                <p:cTn id="40" presetID="2" presetClass="entr" presetSubtype="1" fill="hold" grpId="0" nodeType="afterEffect">
                                  <p:stCondLst>
                                    <p:cond delay="1000"/>
                                  </p:stCondLst>
                                  <p:childTnLst>
                                    <p:set>
                                      <p:cBhvr>
                                        <p:cTn id="41" dur="1" fill="hold">
                                          <p:stCondLst>
                                            <p:cond delay="0"/>
                                          </p:stCondLst>
                                        </p:cTn>
                                        <p:tgtEl>
                                          <p:spTgt spid="55"/>
                                        </p:tgtEl>
                                        <p:attrNameLst>
                                          <p:attrName>style.visibility</p:attrName>
                                        </p:attrNameLst>
                                      </p:cBhvr>
                                      <p:to>
                                        <p:strVal val="visible"/>
                                      </p:to>
                                    </p:set>
                                    <p:anim calcmode="lin" valueType="num">
                                      <p:cBhvr additive="base">
                                        <p:cTn id="42" dur="1000" fill="hold"/>
                                        <p:tgtEl>
                                          <p:spTgt spid="55"/>
                                        </p:tgtEl>
                                        <p:attrNameLst>
                                          <p:attrName>ppt_x</p:attrName>
                                        </p:attrNameLst>
                                      </p:cBhvr>
                                      <p:tavLst>
                                        <p:tav tm="0">
                                          <p:val>
                                            <p:strVal val="#ppt_x"/>
                                          </p:val>
                                        </p:tav>
                                        <p:tav tm="100000">
                                          <p:val>
                                            <p:strVal val="#ppt_x"/>
                                          </p:val>
                                        </p:tav>
                                      </p:tavLst>
                                    </p:anim>
                                    <p:anim calcmode="lin" valueType="num">
                                      <p:cBhvr additive="base">
                                        <p:cTn id="43" dur="1000" fill="hold"/>
                                        <p:tgtEl>
                                          <p:spTgt spid="55"/>
                                        </p:tgtEl>
                                        <p:attrNameLst>
                                          <p:attrName>ppt_y</p:attrName>
                                        </p:attrNameLst>
                                      </p:cBhvr>
                                      <p:tavLst>
                                        <p:tav tm="0">
                                          <p:val>
                                            <p:strVal val="0-#ppt_h/2"/>
                                          </p:val>
                                        </p:tav>
                                        <p:tav tm="100000">
                                          <p:val>
                                            <p:strVal val="#ppt_y"/>
                                          </p:val>
                                        </p:tav>
                                      </p:tavLst>
                                    </p:anim>
                                  </p:childTnLst>
                                </p:cTn>
                              </p:par>
                            </p:childTnLst>
                          </p:cTn>
                        </p:par>
                        <p:par>
                          <p:cTn id="44" fill="hold">
                            <p:stCondLst>
                              <p:cond delay="4000"/>
                            </p:stCondLst>
                            <p:childTnLst>
                              <p:par>
                                <p:cTn id="45" presetID="2" presetClass="entr" presetSubtype="1" fill="hold" grpId="0" nodeType="afterEffect">
                                  <p:stCondLst>
                                    <p:cond delay="100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1000" fill="hold"/>
                                        <p:tgtEl>
                                          <p:spTgt spid="57"/>
                                        </p:tgtEl>
                                        <p:attrNameLst>
                                          <p:attrName>ppt_x</p:attrName>
                                        </p:attrNameLst>
                                      </p:cBhvr>
                                      <p:tavLst>
                                        <p:tav tm="0">
                                          <p:val>
                                            <p:strVal val="#ppt_x"/>
                                          </p:val>
                                        </p:tav>
                                        <p:tav tm="100000">
                                          <p:val>
                                            <p:strVal val="#ppt_x"/>
                                          </p:val>
                                        </p:tav>
                                      </p:tavLst>
                                    </p:anim>
                                    <p:anim calcmode="lin" valueType="num">
                                      <p:cBhvr additive="base">
                                        <p:cTn id="48" dur="1000" fill="hold"/>
                                        <p:tgtEl>
                                          <p:spTgt spid="57"/>
                                        </p:tgtEl>
                                        <p:attrNameLst>
                                          <p:attrName>ppt_y</p:attrName>
                                        </p:attrNameLst>
                                      </p:cBhvr>
                                      <p:tavLst>
                                        <p:tav tm="0">
                                          <p:val>
                                            <p:strVal val="0-#ppt_h/2"/>
                                          </p:val>
                                        </p:tav>
                                        <p:tav tm="100000">
                                          <p:val>
                                            <p:strVal val="#ppt_y"/>
                                          </p:val>
                                        </p:tav>
                                      </p:tavLst>
                                    </p:anim>
                                  </p:childTnLst>
                                </p:cTn>
                              </p:par>
                            </p:childTnLst>
                          </p:cTn>
                        </p:par>
                        <p:par>
                          <p:cTn id="49" fill="hold">
                            <p:stCondLst>
                              <p:cond delay="6000"/>
                            </p:stCondLst>
                            <p:childTnLst>
                              <p:par>
                                <p:cTn id="50" presetID="2" presetClass="entr" presetSubtype="1" fill="hold" grpId="0" nodeType="afterEffect">
                                  <p:stCondLst>
                                    <p:cond delay="1000"/>
                                  </p:stCondLst>
                                  <p:childTnLst>
                                    <p:set>
                                      <p:cBhvr>
                                        <p:cTn id="51" dur="1" fill="hold">
                                          <p:stCondLst>
                                            <p:cond delay="0"/>
                                          </p:stCondLst>
                                        </p:cTn>
                                        <p:tgtEl>
                                          <p:spTgt spid="56"/>
                                        </p:tgtEl>
                                        <p:attrNameLst>
                                          <p:attrName>style.visibility</p:attrName>
                                        </p:attrNameLst>
                                      </p:cBhvr>
                                      <p:to>
                                        <p:strVal val="visible"/>
                                      </p:to>
                                    </p:set>
                                    <p:anim calcmode="lin" valueType="num">
                                      <p:cBhvr additive="base">
                                        <p:cTn id="52" dur="1000" fill="hold"/>
                                        <p:tgtEl>
                                          <p:spTgt spid="56"/>
                                        </p:tgtEl>
                                        <p:attrNameLst>
                                          <p:attrName>ppt_x</p:attrName>
                                        </p:attrNameLst>
                                      </p:cBhvr>
                                      <p:tavLst>
                                        <p:tav tm="0">
                                          <p:val>
                                            <p:strVal val="#ppt_x"/>
                                          </p:val>
                                        </p:tav>
                                        <p:tav tm="100000">
                                          <p:val>
                                            <p:strVal val="#ppt_x"/>
                                          </p:val>
                                        </p:tav>
                                      </p:tavLst>
                                    </p:anim>
                                    <p:anim calcmode="lin" valueType="num">
                                      <p:cBhvr additive="base">
                                        <p:cTn id="53" dur="1000" fill="hold"/>
                                        <p:tgtEl>
                                          <p:spTgt spid="56"/>
                                        </p:tgtEl>
                                        <p:attrNameLst>
                                          <p:attrName>ppt_y</p:attrName>
                                        </p:attrNameLst>
                                      </p:cBhvr>
                                      <p:tavLst>
                                        <p:tav tm="0">
                                          <p:val>
                                            <p:strVal val="0-#ppt_h/2"/>
                                          </p:val>
                                        </p:tav>
                                        <p:tav tm="100000">
                                          <p:val>
                                            <p:strVal val="#ppt_y"/>
                                          </p:val>
                                        </p:tav>
                                      </p:tavLst>
                                    </p:anim>
                                  </p:childTnLst>
                                </p:cTn>
                              </p:par>
                            </p:childTnLst>
                          </p:cTn>
                        </p:par>
                        <p:par>
                          <p:cTn id="54" fill="hold">
                            <p:stCondLst>
                              <p:cond delay="8000"/>
                            </p:stCondLst>
                            <p:childTnLst>
                              <p:par>
                                <p:cTn id="55" presetID="1" presetClass="entr" presetSubtype="0" fill="hold" grpId="0" nodeType="afterEffect">
                                  <p:stCondLst>
                                    <p:cond delay="1000"/>
                                  </p:stCondLst>
                                  <p:childTnLst>
                                    <p:set>
                                      <p:cBhvr>
                                        <p:cTn id="56" dur="1" fill="hold">
                                          <p:stCondLst>
                                            <p:cond delay="0"/>
                                          </p:stCondLst>
                                        </p:cTn>
                                        <p:tgtEl>
                                          <p:spTgt spid="2"/>
                                        </p:tgtEl>
                                        <p:attrNameLst>
                                          <p:attrName>style.visibility</p:attrName>
                                        </p:attrNameLst>
                                      </p:cBhvr>
                                      <p:to>
                                        <p:strVal val="visible"/>
                                      </p:to>
                                    </p:set>
                                  </p:childTnLst>
                                </p:cTn>
                              </p:par>
                              <p:par>
                                <p:cTn id="57" presetID="1" presetClass="entr" presetSubtype="0" fill="hold" grpId="0" nodeType="withEffect">
                                  <p:stCondLst>
                                    <p:cond delay="100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100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100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4" grpId="0" animBg="1"/>
      <p:bldP spid="55" grpId="0" animBg="1"/>
      <p:bldP spid="56" grpId="0" animBg="1"/>
      <p:bldP spid="57" grpId="0" animBg="1"/>
      <p:bldP spid="2" grpId="0" animBg="1"/>
      <p:bldP spid="7" grpId="0" animBg="1"/>
      <p:bldP spid="9" grpId="0" animBg="1"/>
      <p:bldP spid="11" grpId="0" animBg="1"/>
      <p:bldP spid="13" grpId="0" animBg="1"/>
      <p:bldP spid="15" grpId="0" animBg="1"/>
      <p:bldP spid="19"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66B30-2C5F-182D-A986-6B0E68C972E2}"/>
            </a:ext>
          </a:extLst>
        </p:cNvPr>
        <p:cNvGrpSpPr/>
        <p:nvPr/>
      </p:nvGrpSpPr>
      <p:grpSpPr>
        <a:xfrm>
          <a:off x="0" y="0"/>
          <a:ext cx="0" cy="0"/>
          <a:chOff x="0" y="0"/>
          <a:chExt cx="0" cy="0"/>
        </a:xfrm>
      </p:grpSpPr>
      <p:pic>
        <p:nvPicPr>
          <p:cNvPr id="19" name="Picture 18">
            <a:extLst>
              <a:ext uri="{FF2B5EF4-FFF2-40B4-BE49-F238E27FC236}">
                <a16:creationId xmlns:a16="http://schemas.microsoft.com/office/drawing/2014/main" id="{191EEC8B-943F-C6F6-1157-8CC22E3A9B75}"/>
              </a:ext>
            </a:extLst>
          </p:cNvPr>
          <p:cNvPicPr>
            <a:picLocks noChangeAspect="1"/>
          </p:cNvPicPr>
          <p:nvPr/>
        </p:nvPicPr>
        <p:blipFill>
          <a:blip r:embed="rId3"/>
          <a:stretch>
            <a:fillRect/>
          </a:stretch>
        </p:blipFill>
        <p:spPr>
          <a:xfrm>
            <a:off x="6569200" y="3466865"/>
            <a:ext cx="5622800" cy="3329989"/>
          </a:xfrm>
          <a:prstGeom prst="rect">
            <a:avLst/>
          </a:prstGeom>
        </p:spPr>
      </p:pic>
      <p:pic>
        <p:nvPicPr>
          <p:cNvPr id="17" name="Picture 16">
            <a:extLst>
              <a:ext uri="{FF2B5EF4-FFF2-40B4-BE49-F238E27FC236}">
                <a16:creationId xmlns:a16="http://schemas.microsoft.com/office/drawing/2014/main" id="{831186AB-9A6C-0791-C34E-21B0AA929ED5}"/>
              </a:ext>
            </a:extLst>
          </p:cNvPr>
          <p:cNvPicPr>
            <a:picLocks noChangeAspect="1"/>
          </p:cNvPicPr>
          <p:nvPr/>
        </p:nvPicPr>
        <p:blipFill>
          <a:blip r:embed="rId4"/>
          <a:stretch>
            <a:fillRect/>
          </a:stretch>
        </p:blipFill>
        <p:spPr>
          <a:xfrm>
            <a:off x="884846" y="3453773"/>
            <a:ext cx="5492130" cy="3333397"/>
          </a:xfrm>
          <a:prstGeom prst="rect">
            <a:avLst/>
          </a:prstGeom>
        </p:spPr>
      </p:pic>
      <p:pic>
        <p:nvPicPr>
          <p:cNvPr id="12" name="Picture 11">
            <a:extLst>
              <a:ext uri="{FF2B5EF4-FFF2-40B4-BE49-F238E27FC236}">
                <a16:creationId xmlns:a16="http://schemas.microsoft.com/office/drawing/2014/main" id="{8C91B406-3D4E-24D7-72A3-6E7DC0B3D624}"/>
              </a:ext>
            </a:extLst>
          </p:cNvPr>
          <p:cNvPicPr>
            <a:picLocks noChangeAspect="1"/>
          </p:cNvPicPr>
          <p:nvPr/>
        </p:nvPicPr>
        <p:blipFill>
          <a:blip r:embed="rId5"/>
          <a:stretch>
            <a:fillRect/>
          </a:stretch>
        </p:blipFill>
        <p:spPr>
          <a:xfrm>
            <a:off x="855835" y="-2907"/>
            <a:ext cx="5669031" cy="3339221"/>
          </a:xfrm>
          <a:prstGeom prst="rect">
            <a:avLst/>
          </a:prstGeom>
        </p:spPr>
      </p:pic>
      <p:cxnSp>
        <p:nvCxnSpPr>
          <p:cNvPr id="8" name="Straight Connector 7">
            <a:extLst>
              <a:ext uri="{FF2B5EF4-FFF2-40B4-BE49-F238E27FC236}">
                <a16:creationId xmlns:a16="http://schemas.microsoft.com/office/drawing/2014/main" id="{59535946-A7CA-A29A-B0CA-7D0CC6E763EC}"/>
              </a:ext>
            </a:extLst>
          </p:cNvPr>
          <p:cNvCxnSpPr>
            <a:cxnSpLocks/>
          </p:cNvCxnSpPr>
          <p:nvPr/>
        </p:nvCxnSpPr>
        <p:spPr>
          <a:xfrm>
            <a:off x="6514158"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C7E91C0-48B5-0696-7C8D-F5B9309A37B0}"/>
              </a:ext>
            </a:extLst>
          </p:cNvPr>
          <p:cNvSpPr txBox="1"/>
          <p:nvPr/>
        </p:nvSpPr>
        <p:spPr>
          <a:xfrm rot="16200000">
            <a:off x="-1366053" y="2931448"/>
            <a:ext cx="3584636" cy="584775"/>
          </a:xfrm>
          <a:prstGeom prst="rect">
            <a:avLst/>
          </a:prstGeom>
          <a:noFill/>
        </p:spPr>
        <p:txBody>
          <a:bodyPr wrap="none" rtlCol="0">
            <a:spAutoFit/>
          </a:bodyPr>
          <a:lstStyle/>
          <a:p>
            <a:r>
              <a:rPr lang="en-SG" sz="3200" dirty="0"/>
              <a:t>Classification Report</a:t>
            </a:r>
          </a:p>
        </p:txBody>
      </p:sp>
      <p:cxnSp>
        <p:nvCxnSpPr>
          <p:cNvPr id="20" name="Straight Connector 19">
            <a:extLst>
              <a:ext uri="{FF2B5EF4-FFF2-40B4-BE49-F238E27FC236}">
                <a16:creationId xmlns:a16="http://schemas.microsoft.com/office/drawing/2014/main" id="{108D9A11-2865-3979-B58D-B5B5E724BB09}"/>
              </a:ext>
            </a:extLst>
          </p:cNvPr>
          <p:cNvCxnSpPr>
            <a:cxnSpLocks/>
          </p:cNvCxnSpPr>
          <p:nvPr/>
        </p:nvCxnSpPr>
        <p:spPr>
          <a:xfrm>
            <a:off x="849323"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DAA32E-41AC-0DFB-1510-6D66F44FB92E}"/>
              </a:ext>
            </a:extLst>
          </p:cNvPr>
          <p:cNvCxnSpPr>
            <a:cxnSpLocks/>
          </p:cNvCxnSpPr>
          <p:nvPr/>
        </p:nvCxnSpPr>
        <p:spPr>
          <a:xfrm>
            <a:off x="845126" y="3404226"/>
            <a:ext cx="113468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1A6065B-C4A2-D7B9-0ACC-C6530D6932FC}"/>
              </a:ext>
            </a:extLst>
          </p:cNvPr>
          <p:cNvSpPr/>
          <p:nvPr/>
        </p:nvSpPr>
        <p:spPr>
          <a:xfrm>
            <a:off x="3804763" y="4942630"/>
            <a:ext cx="568927" cy="3328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4C878308-9E9B-FBB0-486C-2BB4DE4674F6}"/>
              </a:ext>
            </a:extLst>
          </p:cNvPr>
          <p:cNvSpPr/>
          <p:nvPr/>
        </p:nvSpPr>
        <p:spPr>
          <a:xfrm>
            <a:off x="9568889" y="4954054"/>
            <a:ext cx="568464" cy="3328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F51AC7AF-4A2B-01CD-7C87-2FE8E0B58B45}"/>
              </a:ext>
            </a:extLst>
          </p:cNvPr>
          <p:cNvSpPr/>
          <p:nvPr/>
        </p:nvSpPr>
        <p:spPr>
          <a:xfrm>
            <a:off x="3847140" y="1499231"/>
            <a:ext cx="568927" cy="33494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4" name="Picture 13">
            <a:extLst>
              <a:ext uri="{FF2B5EF4-FFF2-40B4-BE49-F238E27FC236}">
                <a16:creationId xmlns:a16="http://schemas.microsoft.com/office/drawing/2014/main" id="{28D686A1-D8AC-DE6A-BC21-2922DF42C400}"/>
              </a:ext>
            </a:extLst>
          </p:cNvPr>
          <p:cNvPicPr>
            <a:picLocks noChangeAspect="1"/>
          </p:cNvPicPr>
          <p:nvPr/>
        </p:nvPicPr>
        <p:blipFill>
          <a:blip r:embed="rId6"/>
          <a:stretch>
            <a:fillRect/>
          </a:stretch>
        </p:blipFill>
        <p:spPr>
          <a:xfrm>
            <a:off x="6549682" y="0"/>
            <a:ext cx="5622800" cy="3336314"/>
          </a:xfrm>
          <a:prstGeom prst="rect">
            <a:avLst/>
          </a:prstGeom>
        </p:spPr>
      </p:pic>
      <p:sp>
        <p:nvSpPr>
          <p:cNvPr id="22" name="Rectangle 21">
            <a:extLst>
              <a:ext uri="{FF2B5EF4-FFF2-40B4-BE49-F238E27FC236}">
                <a16:creationId xmlns:a16="http://schemas.microsoft.com/office/drawing/2014/main" id="{AE7BE827-B87D-6939-263A-DD84D486F1C9}"/>
              </a:ext>
            </a:extLst>
          </p:cNvPr>
          <p:cNvSpPr/>
          <p:nvPr/>
        </p:nvSpPr>
        <p:spPr>
          <a:xfrm>
            <a:off x="9568889" y="1499231"/>
            <a:ext cx="568464" cy="3328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Rectangle 1">
            <a:extLst>
              <a:ext uri="{FF2B5EF4-FFF2-40B4-BE49-F238E27FC236}">
                <a16:creationId xmlns:a16="http://schemas.microsoft.com/office/drawing/2014/main" id="{C0B6FF1F-1CFE-57DE-E250-B1C02A18FD5C}"/>
              </a:ext>
            </a:extLst>
          </p:cNvPr>
          <p:cNvSpPr/>
          <p:nvPr/>
        </p:nvSpPr>
        <p:spPr>
          <a:xfrm>
            <a:off x="3847140" y="1096376"/>
            <a:ext cx="568927" cy="334943"/>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10D69098-76BE-C437-EDF6-CA13575AE069}"/>
              </a:ext>
            </a:extLst>
          </p:cNvPr>
          <p:cNvSpPr/>
          <p:nvPr/>
        </p:nvSpPr>
        <p:spPr>
          <a:xfrm>
            <a:off x="9568426" y="4556473"/>
            <a:ext cx="568927" cy="334943"/>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AF6D3A16-5412-E5A8-39D1-2ADC2F45B54A}"/>
              </a:ext>
            </a:extLst>
          </p:cNvPr>
          <p:cNvSpPr/>
          <p:nvPr/>
        </p:nvSpPr>
        <p:spPr>
          <a:xfrm>
            <a:off x="9568426" y="1117557"/>
            <a:ext cx="568927" cy="334943"/>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24FE140F-06B8-0E08-4A2C-153081576135}"/>
              </a:ext>
            </a:extLst>
          </p:cNvPr>
          <p:cNvSpPr/>
          <p:nvPr/>
        </p:nvSpPr>
        <p:spPr>
          <a:xfrm>
            <a:off x="3795134" y="4546083"/>
            <a:ext cx="568927" cy="334943"/>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2042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6" presetClass="entr" presetSubtype="0" fill="hold" grpId="0" nodeType="afterEffect">
                                  <p:stCondLst>
                                    <p:cond delay="100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290">
                                          <p:stCondLst>
                                            <p:cond delay="0"/>
                                          </p:stCondLst>
                                        </p:cTn>
                                        <p:tgtEl>
                                          <p:spTgt spid="2"/>
                                        </p:tgtEl>
                                      </p:cBhvr>
                                    </p:animEffect>
                                    <p:anim calcmode="lin" valueType="num">
                                      <p:cBhvr>
                                        <p:cTn id="25"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30" dur="13">
                                          <p:stCondLst>
                                            <p:cond delay="325"/>
                                          </p:stCondLst>
                                        </p:cTn>
                                        <p:tgtEl>
                                          <p:spTgt spid="2"/>
                                        </p:tgtEl>
                                      </p:cBhvr>
                                      <p:to x="100000" y="60000"/>
                                    </p:animScale>
                                    <p:animScale>
                                      <p:cBhvr>
                                        <p:cTn id="31" dur="83" decel="50000">
                                          <p:stCondLst>
                                            <p:cond delay="338"/>
                                          </p:stCondLst>
                                        </p:cTn>
                                        <p:tgtEl>
                                          <p:spTgt spid="2"/>
                                        </p:tgtEl>
                                      </p:cBhvr>
                                      <p:to x="100000" y="100000"/>
                                    </p:animScale>
                                    <p:animScale>
                                      <p:cBhvr>
                                        <p:cTn id="32" dur="13">
                                          <p:stCondLst>
                                            <p:cond delay="656"/>
                                          </p:stCondLst>
                                        </p:cTn>
                                        <p:tgtEl>
                                          <p:spTgt spid="2"/>
                                        </p:tgtEl>
                                      </p:cBhvr>
                                      <p:to x="100000" y="80000"/>
                                    </p:animScale>
                                    <p:animScale>
                                      <p:cBhvr>
                                        <p:cTn id="33" dur="83" decel="50000">
                                          <p:stCondLst>
                                            <p:cond delay="669"/>
                                          </p:stCondLst>
                                        </p:cTn>
                                        <p:tgtEl>
                                          <p:spTgt spid="2"/>
                                        </p:tgtEl>
                                      </p:cBhvr>
                                      <p:to x="100000" y="100000"/>
                                    </p:animScale>
                                    <p:animScale>
                                      <p:cBhvr>
                                        <p:cTn id="34" dur="13">
                                          <p:stCondLst>
                                            <p:cond delay="821"/>
                                          </p:stCondLst>
                                        </p:cTn>
                                        <p:tgtEl>
                                          <p:spTgt spid="2"/>
                                        </p:tgtEl>
                                      </p:cBhvr>
                                      <p:to x="100000" y="90000"/>
                                    </p:animScale>
                                    <p:animScale>
                                      <p:cBhvr>
                                        <p:cTn id="35" dur="83" decel="50000">
                                          <p:stCondLst>
                                            <p:cond delay="834"/>
                                          </p:stCondLst>
                                        </p:cTn>
                                        <p:tgtEl>
                                          <p:spTgt spid="2"/>
                                        </p:tgtEl>
                                      </p:cBhvr>
                                      <p:to x="100000" y="100000"/>
                                    </p:animScale>
                                    <p:animScale>
                                      <p:cBhvr>
                                        <p:cTn id="36" dur="13">
                                          <p:stCondLst>
                                            <p:cond delay="904"/>
                                          </p:stCondLst>
                                        </p:cTn>
                                        <p:tgtEl>
                                          <p:spTgt spid="2"/>
                                        </p:tgtEl>
                                      </p:cBhvr>
                                      <p:to x="100000" y="95000"/>
                                    </p:animScale>
                                    <p:animScale>
                                      <p:cBhvr>
                                        <p:cTn id="37" dur="83" decel="50000">
                                          <p:stCondLst>
                                            <p:cond delay="917"/>
                                          </p:stCondLst>
                                        </p:cTn>
                                        <p:tgtEl>
                                          <p:spTgt spid="2"/>
                                        </p:tgtEl>
                                      </p:cBhvr>
                                      <p:to x="100000" y="100000"/>
                                    </p:animScale>
                                  </p:childTnLst>
                                </p:cTn>
                              </p:par>
                              <p:par>
                                <p:cTn id="38" presetID="26" presetClass="entr" presetSubtype="0" fill="hold" grpId="0" nodeType="withEffect">
                                  <p:stCondLst>
                                    <p:cond delay="100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290">
                                          <p:stCondLst>
                                            <p:cond delay="0"/>
                                          </p:stCondLst>
                                        </p:cTn>
                                        <p:tgtEl>
                                          <p:spTgt spid="3"/>
                                        </p:tgtEl>
                                      </p:cBhvr>
                                    </p:animEffect>
                                    <p:anim calcmode="lin" valueType="num">
                                      <p:cBhvr>
                                        <p:cTn id="41"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2"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3"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44"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45"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46" dur="13">
                                          <p:stCondLst>
                                            <p:cond delay="325"/>
                                          </p:stCondLst>
                                        </p:cTn>
                                        <p:tgtEl>
                                          <p:spTgt spid="3"/>
                                        </p:tgtEl>
                                      </p:cBhvr>
                                      <p:to x="100000" y="60000"/>
                                    </p:animScale>
                                    <p:animScale>
                                      <p:cBhvr>
                                        <p:cTn id="47" dur="83" decel="50000">
                                          <p:stCondLst>
                                            <p:cond delay="338"/>
                                          </p:stCondLst>
                                        </p:cTn>
                                        <p:tgtEl>
                                          <p:spTgt spid="3"/>
                                        </p:tgtEl>
                                      </p:cBhvr>
                                      <p:to x="100000" y="100000"/>
                                    </p:animScale>
                                    <p:animScale>
                                      <p:cBhvr>
                                        <p:cTn id="48" dur="13">
                                          <p:stCondLst>
                                            <p:cond delay="656"/>
                                          </p:stCondLst>
                                        </p:cTn>
                                        <p:tgtEl>
                                          <p:spTgt spid="3"/>
                                        </p:tgtEl>
                                      </p:cBhvr>
                                      <p:to x="100000" y="80000"/>
                                    </p:animScale>
                                    <p:animScale>
                                      <p:cBhvr>
                                        <p:cTn id="49" dur="83" decel="50000">
                                          <p:stCondLst>
                                            <p:cond delay="669"/>
                                          </p:stCondLst>
                                        </p:cTn>
                                        <p:tgtEl>
                                          <p:spTgt spid="3"/>
                                        </p:tgtEl>
                                      </p:cBhvr>
                                      <p:to x="100000" y="100000"/>
                                    </p:animScale>
                                    <p:animScale>
                                      <p:cBhvr>
                                        <p:cTn id="50" dur="13">
                                          <p:stCondLst>
                                            <p:cond delay="821"/>
                                          </p:stCondLst>
                                        </p:cTn>
                                        <p:tgtEl>
                                          <p:spTgt spid="3"/>
                                        </p:tgtEl>
                                      </p:cBhvr>
                                      <p:to x="100000" y="90000"/>
                                    </p:animScale>
                                    <p:animScale>
                                      <p:cBhvr>
                                        <p:cTn id="51" dur="83" decel="50000">
                                          <p:stCondLst>
                                            <p:cond delay="834"/>
                                          </p:stCondLst>
                                        </p:cTn>
                                        <p:tgtEl>
                                          <p:spTgt spid="3"/>
                                        </p:tgtEl>
                                      </p:cBhvr>
                                      <p:to x="100000" y="100000"/>
                                    </p:animScale>
                                    <p:animScale>
                                      <p:cBhvr>
                                        <p:cTn id="52" dur="13">
                                          <p:stCondLst>
                                            <p:cond delay="904"/>
                                          </p:stCondLst>
                                        </p:cTn>
                                        <p:tgtEl>
                                          <p:spTgt spid="3"/>
                                        </p:tgtEl>
                                      </p:cBhvr>
                                      <p:to x="100000" y="95000"/>
                                    </p:animScale>
                                    <p:animScale>
                                      <p:cBhvr>
                                        <p:cTn id="53" dur="83" decel="50000">
                                          <p:stCondLst>
                                            <p:cond delay="917"/>
                                          </p:stCondLst>
                                        </p:cTn>
                                        <p:tgtEl>
                                          <p:spTgt spid="3"/>
                                        </p:tgtEl>
                                      </p:cBhvr>
                                      <p:to x="100000" y="100000"/>
                                    </p:animScale>
                                  </p:childTnLst>
                                </p:cTn>
                              </p:par>
                              <p:par>
                                <p:cTn id="54" presetID="26" presetClass="entr" presetSubtype="0" fill="hold" grpId="0" nodeType="withEffect">
                                  <p:stCondLst>
                                    <p:cond delay="1000"/>
                                  </p:stCondLst>
                                  <p:childTnLst>
                                    <p:set>
                                      <p:cBhvr>
                                        <p:cTn id="55" dur="1" fill="hold">
                                          <p:stCondLst>
                                            <p:cond delay="0"/>
                                          </p:stCondLst>
                                        </p:cTn>
                                        <p:tgtEl>
                                          <p:spTgt spid="4"/>
                                        </p:tgtEl>
                                        <p:attrNameLst>
                                          <p:attrName>style.visibility</p:attrName>
                                        </p:attrNameLst>
                                      </p:cBhvr>
                                      <p:to>
                                        <p:strVal val="visible"/>
                                      </p:to>
                                    </p:set>
                                    <p:animEffect transition="in" filter="wipe(down)">
                                      <p:cBhvr>
                                        <p:cTn id="56" dur="290">
                                          <p:stCondLst>
                                            <p:cond delay="0"/>
                                          </p:stCondLst>
                                        </p:cTn>
                                        <p:tgtEl>
                                          <p:spTgt spid="4"/>
                                        </p:tgtEl>
                                      </p:cBhvr>
                                    </p:animEffect>
                                    <p:anim calcmode="lin" valueType="num">
                                      <p:cBhvr>
                                        <p:cTn id="57"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62" dur="13">
                                          <p:stCondLst>
                                            <p:cond delay="325"/>
                                          </p:stCondLst>
                                        </p:cTn>
                                        <p:tgtEl>
                                          <p:spTgt spid="4"/>
                                        </p:tgtEl>
                                      </p:cBhvr>
                                      <p:to x="100000" y="60000"/>
                                    </p:animScale>
                                    <p:animScale>
                                      <p:cBhvr>
                                        <p:cTn id="63" dur="83" decel="50000">
                                          <p:stCondLst>
                                            <p:cond delay="338"/>
                                          </p:stCondLst>
                                        </p:cTn>
                                        <p:tgtEl>
                                          <p:spTgt spid="4"/>
                                        </p:tgtEl>
                                      </p:cBhvr>
                                      <p:to x="100000" y="100000"/>
                                    </p:animScale>
                                    <p:animScale>
                                      <p:cBhvr>
                                        <p:cTn id="64" dur="13">
                                          <p:stCondLst>
                                            <p:cond delay="656"/>
                                          </p:stCondLst>
                                        </p:cTn>
                                        <p:tgtEl>
                                          <p:spTgt spid="4"/>
                                        </p:tgtEl>
                                      </p:cBhvr>
                                      <p:to x="100000" y="80000"/>
                                    </p:animScale>
                                    <p:animScale>
                                      <p:cBhvr>
                                        <p:cTn id="65" dur="83" decel="50000">
                                          <p:stCondLst>
                                            <p:cond delay="669"/>
                                          </p:stCondLst>
                                        </p:cTn>
                                        <p:tgtEl>
                                          <p:spTgt spid="4"/>
                                        </p:tgtEl>
                                      </p:cBhvr>
                                      <p:to x="100000" y="100000"/>
                                    </p:animScale>
                                    <p:animScale>
                                      <p:cBhvr>
                                        <p:cTn id="66" dur="13">
                                          <p:stCondLst>
                                            <p:cond delay="821"/>
                                          </p:stCondLst>
                                        </p:cTn>
                                        <p:tgtEl>
                                          <p:spTgt spid="4"/>
                                        </p:tgtEl>
                                      </p:cBhvr>
                                      <p:to x="100000" y="90000"/>
                                    </p:animScale>
                                    <p:animScale>
                                      <p:cBhvr>
                                        <p:cTn id="67" dur="83" decel="50000">
                                          <p:stCondLst>
                                            <p:cond delay="834"/>
                                          </p:stCondLst>
                                        </p:cTn>
                                        <p:tgtEl>
                                          <p:spTgt spid="4"/>
                                        </p:tgtEl>
                                      </p:cBhvr>
                                      <p:to x="100000" y="100000"/>
                                    </p:animScale>
                                    <p:animScale>
                                      <p:cBhvr>
                                        <p:cTn id="68" dur="13">
                                          <p:stCondLst>
                                            <p:cond delay="904"/>
                                          </p:stCondLst>
                                        </p:cTn>
                                        <p:tgtEl>
                                          <p:spTgt spid="4"/>
                                        </p:tgtEl>
                                      </p:cBhvr>
                                      <p:to x="100000" y="95000"/>
                                    </p:animScale>
                                    <p:animScale>
                                      <p:cBhvr>
                                        <p:cTn id="69" dur="83" decel="50000">
                                          <p:stCondLst>
                                            <p:cond delay="917"/>
                                          </p:stCondLst>
                                        </p:cTn>
                                        <p:tgtEl>
                                          <p:spTgt spid="4"/>
                                        </p:tgtEl>
                                      </p:cBhvr>
                                      <p:to x="100000" y="100000"/>
                                    </p:animScale>
                                  </p:childTnLst>
                                </p:cTn>
                              </p:par>
                              <p:par>
                                <p:cTn id="70" presetID="26" presetClass="entr" presetSubtype="0" fill="hold" grpId="0" nodeType="withEffect">
                                  <p:stCondLst>
                                    <p:cond delay="1000"/>
                                  </p:stCondLst>
                                  <p:childTnLst>
                                    <p:set>
                                      <p:cBhvr>
                                        <p:cTn id="71" dur="1" fill="hold">
                                          <p:stCondLst>
                                            <p:cond delay="0"/>
                                          </p:stCondLst>
                                        </p:cTn>
                                        <p:tgtEl>
                                          <p:spTgt spid="5"/>
                                        </p:tgtEl>
                                        <p:attrNameLst>
                                          <p:attrName>style.visibility</p:attrName>
                                        </p:attrNameLst>
                                      </p:cBhvr>
                                      <p:to>
                                        <p:strVal val="visible"/>
                                      </p:to>
                                    </p:set>
                                    <p:animEffect transition="in" filter="wipe(down)">
                                      <p:cBhvr>
                                        <p:cTn id="72" dur="290">
                                          <p:stCondLst>
                                            <p:cond delay="0"/>
                                          </p:stCondLst>
                                        </p:cTn>
                                        <p:tgtEl>
                                          <p:spTgt spid="5"/>
                                        </p:tgtEl>
                                      </p:cBhvr>
                                    </p:animEffect>
                                    <p:anim calcmode="lin" valueType="num">
                                      <p:cBhvr>
                                        <p:cTn id="73"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4"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5"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76"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77"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78" dur="13">
                                          <p:stCondLst>
                                            <p:cond delay="325"/>
                                          </p:stCondLst>
                                        </p:cTn>
                                        <p:tgtEl>
                                          <p:spTgt spid="5"/>
                                        </p:tgtEl>
                                      </p:cBhvr>
                                      <p:to x="100000" y="60000"/>
                                    </p:animScale>
                                    <p:animScale>
                                      <p:cBhvr>
                                        <p:cTn id="79" dur="83" decel="50000">
                                          <p:stCondLst>
                                            <p:cond delay="338"/>
                                          </p:stCondLst>
                                        </p:cTn>
                                        <p:tgtEl>
                                          <p:spTgt spid="5"/>
                                        </p:tgtEl>
                                      </p:cBhvr>
                                      <p:to x="100000" y="100000"/>
                                    </p:animScale>
                                    <p:animScale>
                                      <p:cBhvr>
                                        <p:cTn id="80" dur="13">
                                          <p:stCondLst>
                                            <p:cond delay="656"/>
                                          </p:stCondLst>
                                        </p:cTn>
                                        <p:tgtEl>
                                          <p:spTgt spid="5"/>
                                        </p:tgtEl>
                                      </p:cBhvr>
                                      <p:to x="100000" y="80000"/>
                                    </p:animScale>
                                    <p:animScale>
                                      <p:cBhvr>
                                        <p:cTn id="81" dur="83" decel="50000">
                                          <p:stCondLst>
                                            <p:cond delay="669"/>
                                          </p:stCondLst>
                                        </p:cTn>
                                        <p:tgtEl>
                                          <p:spTgt spid="5"/>
                                        </p:tgtEl>
                                      </p:cBhvr>
                                      <p:to x="100000" y="100000"/>
                                    </p:animScale>
                                    <p:animScale>
                                      <p:cBhvr>
                                        <p:cTn id="82" dur="13">
                                          <p:stCondLst>
                                            <p:cond delay="821"/>
                                          </p:stCondLst>
                                        </p:cTn>
                                        <p:tgtEl>
                                          <p:spTgt spid="5"/>
                                        </p:tgtEl>
                                      </p:cBhvr>
                                      <p:to x="100000" y="90000"/>
                                    </p:animScale>
                                    <p:animScale>
                                      <p:cBhvr>
                                        <p:cTn id="83" dur="83" decel="50000">
                                          <p:stCondLst>
                                            <p:cond delay="834"/>
                                          </p:stCondLst>
                                        </p:cTn>
                                        <p:tgtEl>
                                          <p:spTgt spid="5"/>
                                        </p:tgtEl>
                                      </p:cBhvr>
                                      <p:to x="100000" y="100000"/>
                                    </p:animScale>
                                    <p:animScale>
                                      <p:cBhvr>
                                        <p:cTn id="84" dur="13">
                                          <p:stCondLst>
                                            <p:cond delay="904"/>
                                          </p:stCondLst>
                                        </p:cTn>
                                        <p:tgtEl>
                                          <p:spTgt spid="5"/>
                                        </p:tgtEl>
                                      </p:cBhvr>
                                      <p:to x="100000" y="95000"/>
                                    </p:animScale>
                                    <p:animScale>
                                      <p:cBhvr>
                                        <p:cTn id="85"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22" grpId="0" animBg="1"/>
      <p:bldP spid="2" grpId="0" animBg="1"/>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69C2B-73E8-2C7B-7EAF-8494DA0365C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D1A5F47-0C56-B6BA-E868-B005D0422F31}"/>
              </a:ext>
            </a:extLst>
          </p:cNvPr>
          <p:cNvPicPr>
            <a:picLocks noChangeAspect="1"/>
          </p:cNvPicPr>
          <p:nvPr/>
        </p:nvPicPr>
        <p:blipFill>
          <a:blip r:embed="rId3"/>
          <a:stretch>
            <a:fillRect/>
          </a:stretch>
        </p:blipFill>
        <p:spPr>
          <a:xfrm>
            <a:off x="6194299" y="3429000"/>
            <a:ext cx="5997701" cy="3379452"/>
          </a:xfrm>
          <a:prstGeom prst="rect">
            <a:avLst/>
          </a:prstGeom>
        </p:spPr>
      </p:pic>
      <p:cxnSp>
        <p:nvCxnSpPr>
          <p:cNvPr id="8" name="Straight Connector 7">
            <a:extLst>
              <a:ext uri="{FF2B5EF4-FFF2-40B4-BE49-F238E27FC236}">
                <a16:creationId xmlns:a16="http://schemas.microsoft.com/office/drawing/2014/main" id="{68310FA2-6332-0294-C199-B6B993DBA0B8}"/>
              </a:ext>
            </a:extLst>
          </p:cNvPr>
          <p:cNvCxnSpPr>
            <a:cxnSpLocks/>
          </p:cNvCxnSpPr>
          <p:nvPr/>
        </p:nvCxnSpPr>
        <p:spPr>
          <a:xfrm>
            <a:off x="6117918" y="-24774"/>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E1E3CFD-18E3-90EA-31EC-2D864FD3D904}"/>
              </a:ext>
            </a:extLst>
          </p:cNvPr>
          <p:cNvSpPr txBox="1"/>
          <p:nvPr/>
        </p:nvSpPr>
        <p:spPr>
          <a:xfrm>
            <a:off x="669193" y="509533"/>
            <a:ext cx="5146364" cy="2062103"/>
          </a:xfrm>
          <a:prstGeom prst="rect">
            <a:avLst/>
          </a:prstGeom>
          <a:noFill/>
        </p:spPr>
        <p:txBody>
          <a:bodyPr wrap="square" rtlCol="0">
            <a:spAutoFit/>
          </a:bodyPr>
          <a:lstStyle/>
          <a:p>
            <a:r>
              <a:rPr lang="en-SG" sz="3200" dirty="0"/>
              <a:t>Comparing Logistic Regression with Hyperparameter Tuning and Oversampling</a:t>
            </a:r>
          </a:p>
        </p:txBody>
      </p:sp>
      <p:cxnSp>
        <p:nvCxnSpPr>
          <p:cNvPr id="21" name="Straight Connector 20">
            <a:extLst>
              <a:ext uri="{FF2B5EF4-FFF2-40B4-BE49-F238E27FC236}">
                <a16:creationId xmlns:a16="http://schemas.microsoft.com/office/drawing/2014/main" id="{BAB10BF6-618F-7DE3-E18C-07FA3475DA25}"/>
              </a:ext>
            </a:extLst>
          </p:cNvPr>
          <p:cNvCxnSpPr>
            <a:cxnSpLocks/>
          </p:cNvCxnSpPr>
          <p:nvPr/>
        </p:nvCxnSpPr>
        <p:spPr>
          <a:xfrm flipV="1">
            <a:off x="0" y="3404226"/>
            <a:ext cx="12192000" cy="24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072CF80-BAAC-0C95-A6EC-267538A282F8}"/>
              </a:ext>
            </a:extLst>
          </p:cNvPr>
          <p:cNvPicPr>
            <a:picLocks noChangeAspect="1"/>
          </p:cNvPicPr>
          <p:nvPr/>
        </p:nvPicPr>
        <p:blipFill>
          <a:blip r:embed="rId4"/>
          <a:stretch>
            <a:fillRect/>
          </a:stretch>
        </p:blipFill>
        <p:spPr>
          <a:xfrm>
            <a:off x="43838" y="3476300"/>
            <a:ext cx="6030246" cy="3332152"/>
          </a:xfrm>
          <a:prstGeom prst="rect">
            <a:avLst/>
          </a:prstGeom>
        </p:spPr>
      </p:pic>
      <p:sp>
        <p:nvSpPr>
          <p:cNvPr id="16" name="Rectangle 15">
            <a:extLst>
              <a:ext uri="{FF2B5EF4-FFF2-40B4-BE49-F238E27FC236}">
                <a16:creationId xmlns:a16="http://schemas.microsoft.com/office/drawing/2014/main" id="{57AAD307-E688-64AC-569D-9BD81584B12B}"/>
              </a:ext>
            </a:extLst>
          </p:cNvPr>
          <p:cNvSpPr/>
          <p:nvPr/>
        </p:nvSpPr>
        <p:spPr>
          <a:xfrm>
            <a:off x="3281576" y="4920228"/>
            <a:ext cx="540536" cy="3478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10D82880-61F9-307C-0935-9D5FAF44222A}"/>
              </a:ext>
            </a:extLst>
          </p:cNvPr>
          <p:cNvSpPr/>
          <p:nvPr/>
        </p:nvSpPr>
        <p:spPr>
          <a:xfrm>
            <a:off x="9380401" y="4921951"/>
            <a:ext cx="568927" cy="3478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22EA6F1E-6462-0EF9-1C85-F9C0AE79AF5A}"/>
              </a:ext>
            </a:extLst>
          </p:cNvPr>
          <p:cNvSpPr/>
          <p:nvPr/>
        </p:nvSpPr>
        <p:spPr>
          <a:xfrm>
            <a:off x="11621478" y="4869747"/>
            <a:ext cx="568927" cy="490923"/>
          </a:xfrm>
          <a:prstGeom prst="ellipse">
            <a:avLst/>
          </a:prstGeom>
          <a:noFill/>
          <a:ln w="190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 name="Picture 1">
            <a:extLst>
              <a:ext uri="{FF2B5EF4-FFF2-40B4-BE49-F238E27FC236}">
                <a16:creationId xmlns:a16="http://schemas.microsoft.com/office/drawing/2014/main" id="{5BF2AC67-67D9-8B0C-FA93-BB6102A5A03F}"/>
              </a:ext>
            </a:extLst>
          </p:cNvPr>
          <p:cNvPicPr>
            <a:picLocks noChangeAspect="1"/>
          </p:cNvPicPr>
          <p:nvPr/>
        </p:nvPicPr>
        <p:blipFill>
          <a:blip r:embed="rId5"/>
          <a:stretch>
            <a:fillRect/>
          </a:stretch>
        </p:blipFill>
        <p:spPr>
          <a:xfrm>
            <a:off x="6194299" y="24774"/>
            <a:ext cx="5998461" cy="3332152"/>
          </a:xfrm>
          <a:prstGeom prst="rect">
            <a:avLst/>
          </a:prstGeom>
        </p:spPr>
      </p:pic>
      <p:sp>
        <p:nvSpPr>
          <p:cNvPr id="5" name="Rectangle 4">
            <a:extLst>
              <a:ext uri="{FF2B5EF4-FFF2-40B4-BE49-F238E27FC236}">
                <a16:creationId xmlns:a16="http://schemas.microsoft.com/office/drawing/2014/main" id="{02522665-26EC-D2E9-D259-D69FC6D69139}"/>
              </a:ext>
            </a:extLst>
          </p:cNvPr>
          <p:cNvSpPr/>
          <p:nvPr/>
        </p:nvSpPr>
        <p:spPr>
          <a:xfrm>
            <a:off x="9402120" y="1499395"/>
            <a:ext cx="568927" cy="33494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3664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658B-9CC4-7E45-A1F8-B285B0830D56}"/>
              </a:ext>
            </a:extLst>
          </p:cNvPr>
          <p:cNvSpPr>
            <a:spLocks noGrp="1"/>
          </p:cNvSpPr>
          <p:nvPr>
            <p:ph type="title"/>
          </p:nvPr>
        </p:nvSpPr>
        <p:spPr/>
        <p:txBody>
          <a:bodyPr/>
          <a:lstStyle/>
          <a:p>
            <a:r>
              <a:rPr lang="en-SG" dirty="0"/>
              <a:t>Learning Curve : Overfitting vs Underfitting</a:t>
            </a:r>
          </a:p>
        </p:txBody>
      </p:sp>
      <p:cxnSp>
        <p:nvCxnSpPr>
          <p:cNvPr id="5" name="Straight Arrow Connector 4">
            <a:extLst>
              <a:ext uri="{FF2B5EF4-FFF2-40B4-BE49-F238E27FC236}">
                <a16:creationId xmlns:a16="http://schemas.microsoft.com/office/drawing/2014/main" id="{D5A8442D-DD24-623D-DD1B-D0A04A5CD668}"/>
              </a:ext>
            </a:extLst>
          </p:cNvPr>
          <p:cNvCxnSpPr>
            <a:cxnSpLocks/>
          </p:cNvCxnSpPr>
          <p:nvPr/>
        </p:nvCxnSpPr>
        <p:spPr>
          <a:xfrm flipV="1">
            <a:off x="2274570" y="2217420"/>
            <a:ext cx="0" cy="34518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A51FC49-23BF-6394-B2AF-076C45880735}"/>
              </a:ext>
            </a:extLst>
          </p:cNvPr>
          <p:cNvCxnSpPr>
            <a:cxnSpLocks/>
            <a:endCxn id="95" idx="1"/>
          </p:cNvCxnSpPr>
          <p:nvPr/>
        </p:nvCxnSpPr>
        <p:spPr>
          <a:xfrm>
            <a:off x="2356045" y="5669280"/>
            <a:ext cx="622114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D73C400-C4E4-63D4-95D4-631B8E1F48F8}"/>
              </a:ext>
            </a:extLst>
          </p:cNvPr>
          <p:cNvCxnSpPr>
            <a:cxnSpLocks/>
          </p:cNvCxnSpPr>
          <p:nvPr/>
        </p:nvCxnSpPr>
        <p:spPr>
          <a:xfrm flipV="1">
            <a:off x="2514601" y="4105752"/>
            <a:ext cx="683894" cy="123682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84E0ED-6AA8-A27C-3D4F-78606C9C3343}"/>
              </a:ext>
            </a:extLst>
          </p:cNvPr>
          <p:cNvCxnSpPr>
            <a:cxnSpLocks/>
          </p:cNvCxnSpPr>
          <p:nvPr/>
        </p:nvCxnSpPr>
        <p:spPr>
          <a:xfrm flipV="1">
            <a:off x="3198495" y="3312796"/>
            <a:ext cx="724851" cy="79295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29B8C2-6F14-2751-9E3D-7B8B3B7D1758}"/>
              </a:ext>
            </a:extLst>
          </p:cNvPr>
          <p:cNvCxnSpPr>
            <a:cxnSpLocks/>
          </p:cNvCxnSpPr>
          <p:nvPr/>
        </p:nvCxnSpPr>
        <p:spPr>
          <a:xfrm flipV="1">
            <a:off x="3923346" y="2644616"/>
            <a:ext cx="808675" cy="69115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985E50-F289-F905-CDFF-ECED7E044B4A}"/>
              </a:ext>
            </a:extLst>
          </p:cNvPr>
          <p:cNvCxnSpPr>
            <a:cxnSpLocks/>
          </p:cNvCxnSpPr>
          <p:nvPr/>
        </p:nvCxnSpPr>
        <p:spPr>
          <a:xfrm flipV="1">
            <a:off x="4724399" y="2548890"/>
            <a:ext cx="693421" cy="9572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180CA-E018-F940-0717-6BBCA1734D39}"/>
              </a:ext>
            </a:extLst>
          </p:cNvPr>
          <p:cNvCxnSpPr>
            <a:cxnSpLocks/>
          </p:cNvCxnSpPr>
          <p:nvPr/>
        </p:nvCxnSpPr>
        <p:spPr>
          <a:xfrm>
            <a:off x="5417820" y="2547938"/>
            <a:ext cx="1488756" cy="95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EE204E2-67CF-58C6-0EF1-F1C6F26B94C9}"/>
              </a:ext>
            </a:extLst>
          </p:cNvPr>
          <p:cNvCxnSpPr>
            <a:cxnSpLocks/>
          </p:cNvCxnSpPr>
          <p:nvPr/>
        </p:nvCxnSpPr>
        <p:spPr>
          <a:xfrm flipV="1">
            <a:off x="2503170" y="4251961"/>
            <a:ext cx="762000" cy="11087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04A102-E343-669F-81F1-84DF970E5A18}"/>
              </a:ext>
            </a:extLst>
          </p:cNvPr>
          <p:cNvCxnSpPr>
            <a:cxnSpLocks/>
          </p:cNvCxnSpPr>
          <p:nvPr/>
        </p:nvCxnSpPr>
        <p:spPr>
          <a:xfrm flipV="1">
            <a:off x="3265170" y="3351134"/>
            <a:ext cx="773430" cy="90082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672B7AC-F72E-BAEA-388C-1F3338F8657F}"/>
              </a:ext>
            </a:extLst>
          </p:cNvPr>
          <p:cNvCxnSpPr>
            <a:cxnSpLocks/>
          </p:cNvCxnSpPr>
          <p:nvPr/>
        </p:nvCxnSpPr>
        <p:spPr>
          <a:xfrm flipV="1">
            <a:off x="4038600" y="2749153"/>
            <a:ext cx="708661" cy="58662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F814422-DB35-78A4-6E37-E1A929C4AA9A}"/>
              </a:ext>
            </a:extLst>
          </p:cNvPr>
          <p:cNvCxnSpPr>
            <a:cxnSpLocks/>
          </p:cNvCxnSpPr>
          <p:nvPr/>
        </p:nvCxnSpPr>
        <p:spPr>
          <a:xfrm flipV="1">
            <a:off x="4747261" y="2652117"/>
            <a:ext cx="1188718" cy="9703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106AD7-B24B-42BE-A8BC-476E98AC84B8}"/>
              </a:ext>
            </a:extLst>
          </p:cNvPr>
          <p:cNvCxnSpPr>
            <a:cxnSpLocks/>
          </p:cNvCxnSpPr>
          <p:nvPr/>
        </p:nvCxnSpPr>
        <p:spPr>
          <a:xfrm>
            <a:off x="5935980" y="2652117"/>
            <a:ext cx="533400" cy="485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EF7FD85-37E3-F46E-F62D-01EDFACD140A}"/>
              </a:ext>
            </a:extLst>
          </p:cNvPr>
          <p:cNvCxnSpPr>
            <a:cxnSpLocks/>
          </p:cNvCxnSpPr>
          <p:nvPr/>
        </p:nvCxnSpPr>
        <p:spPr>
          <a:xfrm>
            <a:off x="4229100" y="2266950"/>
            <a:ext cx="0" cy="36576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609ACD0-7BC7-7504-04D5-4D130939C69C}"/>
              </a:ext>
            </a:extLst>
          </p:cNvPr>
          <p:cNvCxnSpPr>
            <a:cxnSpLocks/>
          </p:cNvCxnSpPr>
          <p:nvPr/>
        </p:nvCxnSpPr>
        <p:spPr>
          <a:xfrm>
            <a:off x="6484620" y="2266950"/>
            <a:ext cx="0" cy="36576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00211A2-E480-8D16-D9E6-80E8B5F1C4C6}"/>
              </a:ext>
            </a:extLst>
          </p:cNvPr>
          <p:cNvCxnSpPr>
            <a:cxnSpLocks/>
          </p:cNvCxnSpPr>
          <p:nvPr/>
        </p:nvCxnSpPr>
        <p:spPr>
          <a:xfrm>
            <a:off x="6484620" y="2700635"/>
            <a:ext cx="1115850" cy="4030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8C88887-2887-5EF6-8AE1-0B9D2A6BD5C7}"/>
              </a:ext>
            </a:extLst>
          </p:cNvPr>
          <p:cNvCxnSpPr>
            <a:cxnSpLocks/>
          </p:cNvCxnSpPr>
          <p:nvPr/>
        </p:nvCxnSpPr>
        <p:spPr>
          <a:xfrm>
            <a:off x="7600470" y="3092488"/>
            <a:ext cx="777236" cy="98297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0C9E6F-EC76-9BB7-2E2D-E3D6E173E8F8}"/>
              </a:ext>
            </a:extLst>
          </p:cNvPr>
          <p:cNvCxnSpPr>
            <a:cxnSpLocks/>
          </p:cNvCxnSpPr>
          <p:nvPr/>
        </p:nvCxnSpPr>
        <p:spPr>
          <a:xfrm>
            <a:off x="6906576" y="2547938"/>
            <a:ext cx="148304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DC5498C-6867-D9D3-3F0C-B2C8569AC243}"/>
              </a:ext>
            </a:extLst>
          </p:cNvPr>
          <p:cNvSpPr txBox="1"/>
          <p:nvPr/>
        </p:nvSpPr>
        <p:spPr>
          <a:xfrm>
            <a:off x="2606313" y="5641569"/>
            <a:ext cx="1329146" cy="369332"/>
          </a:xfrm>
          <a:prstGeom prst="rect">
            <a:avLst/>
          </a:prstGeom>
          <a:noFill/>
        </p:spPr>
        <p:txBody>
          <a:bodyPr wrap="none" rtlCol="0">
            <a:spAutoFit/>
          </a:bodyPr>
          <a:lstStyle/>
          <a:p>
            <a:r>
              <a:rPr lang="en-SG" dirty="0"/>
              <a:t>Underfitting</a:t>
            </a:r>
          </a:p>
        </p:txBody>
      </p:sp>
      <p:sp>
        <p:nvSpPr>
          <p:cNvPr id="90" name="TextBox 89">
            <a:extLst>
              <a:ext uri="{FF2B5EF4-FFF2-40B4-BE49-F238E27FC236}">
                <a16:creationId xmlns:a16="http://schemas.microsoft.com/office/drawing/2014/main" id="{89F7DB2F-3D10-1B28-E7BF-F39CE6F917B9}"/>
              </a:ext>
            </a:extLst>
          </p:cNvPr>
          <p:cNvSpPr txBox="1"/>
          <p:nvPr/>
        </p:nvSpPr>
        <p:spPr>
          <a:xfrm>
            <a:off x="1751589" y="1853669"/>
            <a:ext cx="1023101" cy="369332"/>
          </a:xfrm>
          <a:prstGeom prst="rect">
            <a:avLst/>
          </a:prstGeom>
          <a:noFill/>
        </p:spPr>
        <p:txBody>
          <a:bodyPr wrap="none" rtlCol="0">
            <a:spAutoFit/>
          </a:bodyPr>
          <a:lstStyle/>
          <a:p>
            <a:r>
              <a:rPr lang="en-SG" dirty="0"/>
              <a:t>Accuracy</a:t>
            </a:r>
          </a:p>
        </p:txBody>
      </p:sp>
      <p:sp>
        <p:nvSpPr>
          <p:cNvPr id="91" name="TextBox 90">
            <a:extLst>
              <a:ext uri="{FF2B5EF4-FFF2-40B4-BE49-F238E27FC236}">
                <a16:creationId xmlns:a16="http://schemas.microsoft.com/office/drawing/2014/main" id="{0488C0D3-D235-89DD-423E-7D82A9B4DB41}"/>
              </a:ext>
            </a:extLst>
          </p:cNvPr>
          <p:cNvSpPr txBox="1"/>
          <p:nvPr/>
        </p:nvSpPr>
        <p:spPr>
          <a:xfrm>
            <a:off x="8377706" y="4051176"/>
            <a:ext cx="1123513" cy="369332"/>
          </a:xfrm>
          <a:prstGeom prst="rect">
            <a:avLst/>
          </a:prstGeom>
          <a:noFill/>
        </p:spPr>
        <p:txBody>
          <a:bodyPr wrap="none" rtlCol="0">
            <a:spAutoFit/>
          </a:bodyPr>
          <a:lstStyle/>
          <a:p>
            <a:r>
              <a:rPr lang="en-SG" dirty="0"/>
              <a:t>Validation</a:t>
            </a:r>
          </a:p>
        </p:txBody>
      </p:sp>
      <p:sp>
        <p:nvSpPr>
          <p:cNvPr id="92" name="TextBox 91">
            <a:extLst>
              <a:ext uri="{FF2B5EF4-FFF2-40B4-BE49-F238E27FC236}">
                <a16:creationId xmlns:a16="http://schemas.microsoft.com/office/drawing/2014/main" id="{A6CCC714-F857-9141-1BE1-D88608D8BA6B}"/>
              </a:ext>
            </a:extLst>
          </p:cNvPr>
          <p:cNvSpPr txBox="1"/>
          <p:nvPr/>
        </p:nvSpPr>
        <p:spPr>
          <a:xfrm>
            <a:off x="8377706" y="2331303"/>
            <a:ext cx="927049" cy="369332"/>
          </a:xfrm>
          <a:prstGeom prst="rect">
            <a:avLst/>
          </a:prstGeom>
          <a:noFill/>
        </p:spPr>
        <p:txBody>
          <a:bodyPr wrap="none" rtlCol="0">
            <a:spAutoFit/>
          </a:bodyPr>
          <a:lstStyle/>
          <a:p>
            <a:r>
              <a:rPr lang="en-SG" dirty="0"/>
              <a:t>Training</a:t>
            </a:r>
          </a:p>
        </p:txBody>
      </p:sp>
      <p:sp>
        <p:nvSpPr>
          <p:cNvPr id="93" name="TextBox 92">
            <a:extLst>
              <a:ext uri="{FF2B5EF4-FFF2-40B4-BE49-F238E27FC236}">
                <a16:creationId xmlns:a16="http://schemas.microsoft.com/office/drawing/2014/main" id="{A630B4A5-E423-7BF5-ECEB-5EC1F4382B00}"/>
              </a:ext>
            </a:extLst>
          </p:cNvPr>
          <p:cNvSpPr txBox="1"/>
          <p:nvPr/>
        </p:nvSpPr>
        <p:spPr>
          <a:xfrm>
            <a:off x="4890557" y="5646420"/>
            <a:ext cx="984565" cy="369332"/>
          </a:xfrm>
          <a:prstGeom prst="rect">
            <a:avLst/>
          </a:prstGeom>
          <a:noFill/>
        </p:spPr>
        <p:txBody>
          <a:bodyPr wrap="none" rtlCol="0">
            <a:spAutoFit/>
          </a:bodyPr>
          <a:lstStyle/>
          <a:p>
            <a:r>
              <a:rPr lang="en-SG" dirty="0"/>
              <a:t>Good Fit</a:t>
            </a:r>
          </a:p>
        </p:txBody>
      </p:sp>
      <p:sp>
        <p:nvSpPr>
          <p:cNvPr id="94" name="TextBox 93">
            <a:extLst>
              <a:ext uri="{FF2B5EF4-FFF2-40B4-BE49-F238E27FC236}">
                <a16:creationId xmlns:a16="http://schemas.microsoft.com/office/drawing/2014/main" id="{64EEB4FE-7B0E-58B7-5685-493EA8ABEAEE}"/>
              </a:ext>
            </a:extLst>
          </p:cNvPr>
          <p:cNvSpPr txBox="1"/>
          <p:nvPr/>
        </p:nvSpPr>
        <p:spPr>
          <a:xfrm>
            <a:off x="6845087" y="5642611"/>
            <a:ext cx="1192249" cy="369332"/>
          </a:xfrm>
          <a:prstGeom prst="rect">
            <a:avLst/>
          </a:prstGeom>
          <a:noFill/>
        </p:spPr>
        <p:txBody>
          <a:bodyPr wrap="none" rtlCol="0">
            <a:spAutoFit/>
          </a:bodyPr>
          <a:lstStyle/>
          <a:p>
            <a:r>
              <a:rPr lang="en-SG" dirty="0"/>
              <a:t>Overfitting</a:t>
            </a:r>
          </a:p>
        </p:txBody>
      </p:sp>
      <p:sp>
        <p:nvSpPr>
          <p:cNvPr id="95" name="TextBox 94">
            <a:extLst>
              <a:ext uri="{FF2B5EF4-FFF2-40B4-BE49-F238E27FC236}">
                <a16:creationId xmlns:a16="http://schemas.microsoft.com/office/drawing/2014/main" id="{C5FA508F-1A63-9006-4066-7F95CC2C0701}"/>
              </a:ext>
            </a:extLst>
          </p:cNvPr>
          <p:cNvSpPr txBox="1"/>
          <p:nvPr/>
        </p:nvSpPr>
        <p:spPr>
          <a:xfrm>
            <a:off x="8577191" y="5484614"/>
            <a:ext cx="1340239" cy="369332"/>
          </a:xfrm>
          <a:prstGeom prst="rect">
            <a:avLst/>
          </a:prstGeom>
          <a:noFill/>
        </p:spPr>
        <p:txBody>
          <a:bodyPr wrap="none" rtlCol="0">
            <a:spAutoFit/>
          </a:bodyPr>
          <a:lstStyle/>
          <a:p>
            <a:r>
              <a:rPr lang="en-SG" dirty="0"/>
              <a:t>Training Size</a:t>
            </a:r>
          </a:p>
        </p:txBody>
      </p:sp>
    </p:spTree>
    <p:extLst>
      <p:ext uri="{BB962C8B-B14F-4D97-AF65-F5344CB8AC3E}">
        <p14:creationId xmlns:p14="http://schemas.microsoft.com/office/powerpoint/2010/main" val="1450855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27B26A7-A43E-895E-73A2-2EABFB188A91}"/>
              </a:ext>
            </a:extLst>
          </p:cNvPr>
          <p:cNvCxnSpPr>
            <a:cxnSpLocks/>
          </p:cNvCxnSpPr>
          <p:nvPr/>
        </p:nvCxnSpPr>
        <p:spPr>
          <a:xfrm>
            <a:off x="6514158"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B45C695-4F29-E78E-DB12-399E0684C9F4}"/>
              </a:ext>
            </a:extLst>
          </p:cNvPr>
          <p:cNvSpPr txBox="1"/>
          <p:nvPr/>
        </p:nvSpPr>
        <p:spPr>
          <a:xfrm rot="16200000">
            <a:off x="-2212919" y="2931448"/>
            <a:ext cx="5278368" cy="584775"/>
          </a:xfrm>
          <a:prstGeom prst="rect">
            <a:avLst/>
          </a:prstGeom>
          <a:noFill/>
        </p:spPr>
        <p:txBody>
          <a:bodyPr wrap="none" rtlCol="0">
            <a:spAutoFit/>
          </a:bodyPr>
          <a:lstStyle/>
          <a:p>
            <a:r>
              <a:rPr lang="en-SG" sz="3200" dirty="0"/>
              <a:t>Comparison by Learning Curve</a:t>
            </a:r>
          </a:p>
        </p:txBody>
      </p:sp>
      <p:cxnSp>
        <p:nvCxnSpPr>
          <p:cNvPr id="20" name="Straight Connector 19">
            <a:extLst>
              <a:ext uri="{FF2B5EF4-FFF2-40B4-BE49-F238E27FC236}">
                <a16:creationId xmlns:a16="http://schemas.microsoft.com/office/drawing/2014/main" id="{AAC5D2E4-8612-4111-0C49-BDDD84C5B7B0}"/>
              </a:ext>
            </a:extLst>
          </p:cNvPr>
          <p:cNvCxnSpPr>
            <a:cxnSpLocks/>
          </p:cNvCxnSpPr>
          <p:nvPr/>
        </p:nvCxnSpPr>
        <p:spPr>
          <a:xfrm>
            <a:off x="849323"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E3B3A20-2FEF-1167-593F-ADEF482BFFF6}"/>
              </a:ext>
            </a:extLst>
          </p:cNvPr>
          <p:cNvCxnSpPr>
            <a:cxnSpLocks/>
          </p:cNvCxnSpPr>
          <p:nvPr/>
        </p:nvCxnSpPr>
        <p:spPr>
          <a:xfrm>
            <a:off x="845126" y="3404226"/>
            <a:ext cx="113468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4BE7A67-DEF3-4D5D-3F9C-FAD85DF486DA}"/>
              </a:ext>
            </a:extLst>
          </p:cNvPr>
          <p:cNvPicPr>
            <a:picLocks noChangeAspect="1"/>
          </p:cNvPicPr>
          <p:nvPr/>
        </p:nvPicPr>
        <p:blipFill>
          <a:blip r:embed="rId3"/>
          <a:stretch>
            <a:fillRect/>
          </a:stretch>
        </p:blipFill>
        <p:spPr>
          <a:xfrm>
            <a:off x="912674" y="1"/>
            <a:ext cx="5538134" cy="3328881"/>
          </a:xfrm>
          <a:prstGeom prst="rect">
            <a:avLst/>
          </a:prstGeom>
        </p:spPr>
      </p:pic>
      <p:pic>
        <p:nvPicPr>
          <p:cNvPr id="10" name="Picture 9">
            <a:extLst>
              <a:ext uri="{FF2B5EF4-FFF2-40B4-BE49-F238E27FC236}">
                <a16:creationId xmlns:a16="http://schemas.microsoft.com/office/drawing/2014/main" id="{6FD2B9C4-E533-4AF4-8DC5-1BF79ACC4661}"/>
              </a:ext>
            </a:extLst>
          </p:cNvPr>
          <p:cNvPicPr>
            <a:picLocks noChangeAspect="1"/>
          </p:cNvPicPr>
          <p:nvPr/>
        </p:nvPicPr>
        <p:blipFill>
          <a:blip r:embed="rId4"/>
          <a:stretch>
            <a:fillRect/>
          </a:stretch>
        </p:blipFill>
        <p:spPr>
          <a:xfrm>
            <a:off x="6577509" y="0"/>
            <a:ext cx="5601481" cy="3328882"/>
          </a:xfrm>
          <a:prstGeom prst="rect">
            <a:avLst/>
          </a:prstGeom>
        </p:spPr>
      </p:pic>
      <p:pic>
        <p:nvPicPr>
          <p:cNvPr id="12" name="Picture 11">
            <a:extLst>
              <a:ext uri="{FF2B5EF4-FFF2-40B4-BE49-F238E27FC236}">
                <a16:creationId xmlns:a16="http://schemas.microsoft.com/office/drawing/2014/main" id="{AAFF5684-F2A0-720C-94B5-76940C78923A}"/>
              </a:ext>
            </a:extLst>
          </p:cNvPr>
          <p:cNvPicPr>
            <a:picLocks noChangeAspect="1"/>
          </p:cNvPicPr>
          <p:nvPr/>
        </p:nvPicPr>
        <p:blipFill>
          <a:blip r:embed="rId5"/>
          <a:stretch>
            <a:fillRect/>
          </a:stretch>
        </p:blipFill>
        <p:spPr>
          <a:xfrm>
            <a:off x="912674" y="3428999"/>
            <a:ext cx="5601484" cy="3428999"/>
          </a:xfrm>
          <a:prstGeom prst="rect">
            <a:avLst/>
          </a:prstGeom>
        </p:spPr>
      </p:pic>
      <p:pic>
        <p:nvPicPr>
          <p:cNvPr id="16" name="Picture 15">
            <a:extLst>
              <a:ext uri="{FF2B5EF4-FFF2-40B4-BE49-F238E27FC236}">
                <a16:creationId xmlns:a16="http://schemas.microsoft.com/office/drawing/2014/main" id="{CEF490C1-B60E-5867-192C-3AF4F02784AA}"/>
              </a:ext>
            </a:extLst>
          </p:cNvPr>
          <p:cNvPicPr>
            <a:picLocks noChangeAspect="1"/>
          </p:cNvPicPr>
          <p:nvPr/>
        </p:nvPicPr>
        <p:blipFill>
          <a:blip r:embed="rId6"/>
          <a:stretch>
            <a:fillRect/>
          </a:stretch>
        </p:blipFill>
        <p:spPr>
          <a:xfrm>
            <a:off x="6577508" y="3453774"/>
            <a:ext cx="5614492" cy="3404224"/>
          </a:xfrm>
          <a:prstGeom prst="rect">
            <a:avLst/>
          </a:prstGeom>
        </p:spPr>
      </p:pic>
    </p:spTree>
    <p:extLst>
      <p:ext uri="{BB962C8B-B14F-4D97-AF65-F5344CB8AC3E}">
        <p14:creationId xmlns:p14="http://schemas.microsoft.com/office/powerpoint/2010/main" val="108342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34AB0-7942-C039-E666-37AA17773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52085-88DB-9FF8-DAFD-BEBA950A0697}"/>
              </a:ext>
            </a:extLst>
          </p:cNvPr>
          <p:cNvSpPr>
            <a:spLocks noGrp="1"/>
          </p:cNvSpPr>
          <p:nvPr>
            <p:ph type="title"/>
          </p:nvPr>
        </p:nvSpPr>
        <p:spPr>
          <a:xfrm>
            <a:off x="838200" y="252623"/>
            <a:ext cx="10515600" cy="1325563"/>
          </a:xfrm>
        </p:spPr>
        <p:txBody>
          <a:bodyPr>
            <a:normAutofit/>
          </a:bodyPr>
          <a:lstStyle/>
          <a:p>
            <a:r>
              <a:rPr lang="en-SG" sz="4000" dirty="0"/>
              <a:t>ROC (Receiver Operating Characteristic)  Curve :</a:t>
            </a:r>
          </a:p>
        </p:txBody>
      </p:sp>
      <p:cxnSp>
        <p:nvCxnSpPr>
          <p:cNvPr id="17" name="Straight Connector 16">
            <a:extLst>
              <a:ext uri="{FF2B5EF4-FFF2-40B4-BE49-F238E27FC236}">
                <a16:creationId xmlns:a16="http://schemas.microsoft.com/office/drawing/2014/main" id="{73E13BD8-A19C-E9C1-F9B4-BE8926A17338}"/>
              </a:ext>
            </a:extLst>
          </p:cNvPr>
          <p:cNvCxnSpPr>
            <a:cxnSpLocks/>
          </p:cNvCxnSpPr>
          <p:nvPr/>
        </p:nvCxnSpPr>
        <p:spPr>
          <a:xfrm flipV="1">
            <a:off x="2612162" y="2984053"/>
            <a:ext cx="119608" cy="265951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F36E9B-1C27-ABE1-B99A-E16FB186EAC2}"/>
              </a:ext>
            </a:extLst>
          </p:cNvPr>
          <p:cNvCxnSpPr>
            <a:cxnSpLocks/>
          </p:cNvCxnSpPr>
          <p:nvPr/>
        </p:nvCxnSpPr>
        <p:spPr>
          <a:xfrm flipV="1">
            <a:off x="2731770" y="2333498"/>
            <a:ext cx="425644" cy="68915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2A7871-0F1F-620B-9DFC-F41DF30A07B9}"/>
              </a:ext>
            </a:extLst>
          </p:cNvPr>
          <p:cNvCxnSpPr>
            <a:cxnSpLocks/>
          </p:cNvCxnSpPr>
          <p:nvPr/>
        </p:nvCxnSpPr>
        <p:spPr>
          <a:xfrm flipV="1">
            <a:off x="3156660" y="2177239"/>
            <a:ext cx="807328" cy="15625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084BE5-E554-F606-B3A7-4B9C2FBC73B4}"/>
              </a:ext>
            </a:extLst>
          </p:cNvPr>
          <p:cNvCxnSpPr>
            <a:cxnSpLocks/>
          </p:cNvCxnSpPr>
          <p:nvPr/>
        </p:nvCxnSpPr>
        <p:spPr>
          <a:xfrm flipV="1">
            <a:off x="3928077" y="2081513"/>
            <a:ext cx="693421" cy="9572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4387E4-9B7A-CD0D-1A55-14778B68AE2E}"/>
              </a:ext>
            </a:extLst>
          </p:cNvPr>
          <p:cNvCxnSpPr>
            <a:cxnSpLocks/>
          </p:cNvCxnSpPr>
          <p:nvPr/>
        </p:nvCxnSpPr>
        <p:spPr>
          <a:xfrm>
            <a:off x="4621498" y="2082704"/>
            <a:ext cx="2033859"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24A5C0A-8E8C-13EB-C4B7-82F148A20CCF}"/>
              </a:ext>
            </a:extLst>
          </p:cNvPr>
          <p:cNvCxnSpPr>
            <a:cxnSpLocks/>
          </p:cNvCxnSpPr>
          <p:nvPr/>
        </p:nvCxnSpPr>
        <p:spPr>
          <a:xfrm flipH="1">
            <a:off x="2612162" y="2102514"/>
            <a:ext cx="4043195" cy="352124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80826CC-A4D8-96B6-74D2-A047FD9FFFA9}"/>
              </a:ext>
            </a:extLst>
          </p:cNvPr>
          <p:cNvCxnSpPr>
            <a:cxnSpLocks/>
          </p:cNvCxnSpPr>
          <p:nvPr/>
        </p:nvCxnSpPr>
        <p:spPr>
          <a:xfrm>
            <a:off x="2573559" y="2081513"/>
            <a:ext cx="8230" cy="3581625"/>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21DEA5-00D0-61B1-4F10-5572889292A9}"/>
              </a:ext>
            </a:extLst>
          </p:cNvPr>
          <p:cNvCxnSpPr>
            <a:cxnSpLocks/>
          </p:cNvCxnSpPr>
          <p:nvPr/>
        </p:nvCxnSpPr>
        <p:spPr>
          <a:xfrm>
            <a:off x="7738940" y="2863822"/>
            <a:ext cx="323043"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A60CEB6-C026-0401-E212-AC5196D825A4}"/>
              </a:ext>
            </a:extLst>
          </p:cNvPr>
          <p:cNvSpPr txBox="1"/>
          <p:nvPr/>
        </p:nvSpPr>
        <p:spPr>
          <a:xfrm rot="16200000">
            <a:off x="884273" y="3774281"/>
            <a:ext cx="2597506" cy="369332"/>
          </a:xfrm>
          <a:prstGeom prst="rect">
            <a:avLst/>
          </a:prstGeom>
          <a:noFill/>
        </p:spPr>
        <p:txBody>
          <a:bodyPr wrap="none" rtlCol="0">
            <a:spAutoFit/>
          </a:bodyPr>
          <a:lstStyle/>
          <a:p>
            <a:r>
              <a:rPr lang="en-SG" dirty="0"/>
              <a:t>True Positive Rate (Recall)</a:t>
            </a:r>
          </a:p>
        </p:txBody>
      </p:sp>
      <p:sp>
        <p:nvSpPr>
          <p:cNvPr id="91" name="TextBox 90">
            <a:extLst>
              <a:ext uri="{FF2B5EF4-FFF2-40B4-BE49-F238E27FC236}">
                <a16:creationId xmlns:a16="http://schemas.microsoft.com/office/drawing/2014/main" id="{78286843-EE32-AAA6-6EA2-5853A85E0C23}"/>
              </a:ext>
            </a:extLst>
          </p:cNvPr>
          <p:cNvSpPr txBox="1"/>
          <p:nvPr/>
        </p:nvSpPr>
        <p:spPr>
          <a:xfrm>
            <a:off x="8165087" y="3224660"/>
            <a:ext cx="3036313" cy="369332"/>
          </a:xfrm>
          <a:prstGeom prst="rect">
            <a:avLst/>
          </a:prstGeom>
          <a:noFill/>
        </p:spPr>
        <p:txBody>
          <a:bodyPr wrap="square" rtlCol="0">
            <a:spAutoFit/>
          </a:bodyPr>
          <a:lstStyle/>
          <a:p>
            <a:r>
              <a:rPr lang="en-SG" dirty="0"/>
              <a:t>Threshold</a:t>
            </a:r>
          </a:p>
        </p:txBody>
      </p:sp>
      <p:sp>
        <p:nvSpPr>
          <p:cNvPr id="92" name="TextBox 91">
            <a:extLst>
              <a:ext uri="{FF2B5EF4-FFF2-40B4-BE49-F238E27FC236}">
                <a16:creationId xmlns:a16="http://schemas.microsoft.com/office/drawing/2014/main" id="{8ABB28D6-ED25-ED52-7CF6-2040192EE21F}"/>
              </a:ext>
            </a:extLst>
          </p:cNvPr>
          <p:cNvSpPr txBox="1"/>
          <p:nvPr/>
        </p:nvSpPr>
        <p:spPr>
          <a:xfrm>
            <a:off x="8165087" y="2664201"/>
            <a:ext cx="1180964" cy="369332"/>
          </a:xfrm>
          <a:prstGeom prst="rect">
            <a:avLst/>
          </a:prstGeom>
          <a:noFill/>
        </p:spPr>
        <p:txBody>
          <a:bodyPr wrap="none" rtlCol="0">
            <a:spAutoFit/>
          </a:bodyPr>
          <a:lstStyle/>
          <a:p>
            <a:r>
              <a:rPr lang="en-SG" dirty="0"/>
              <a:t>ROC Curve</a:t>
            </a:r>
          </a:p>
        </p:txBody>
      </p:sp>
      <p:sp>
        <p:nvSpPr>
          <p:cNvPr id="95" name="TextBox 94">
            <a:extLst>
              <a:ext uri="{FF2B5EF4-FFF2-40B4-BE49-F238E27FC236}">
                <a16:creationId xmlns:a16="http://schemas.microsoft.com/office/drawing/2014/main" id="{02CC9F09-5E75-CAB5-602B-E518DCD697DB}"/>
              </a:ext>
            </a:extLst>
          </p:cNvPr>
          <p:cNvSpPr txBox="1"/>
          <p:nvPr/>
        </p:nvSpPr>
        <p:spPr>
          <a:xfrm>
            <a:off x="3812372" y="5752619"/>
            <a:ext cx="1907830" cy="369332"/>
          </a:xfrm>
          <a:prstGeom prst="rect">
            <a:avLst/>
          </a:prstGeom>
          <a:noFill/>
        </p:spPr>
        <p:txBody>
          <a:bodyPr wrap="none" rtlCol="0">
            <a:spAutoFit/>
          </a:bodyPr>
          <a:lstStyle/>
          <a:p>
            <a:r>
              <a:rPr lang="en-SG" dirty="0"/>
              <a:t>False Positive Rate</a:t>
            </a:r>
          </a:p>
        </p:txBody>
      </p:sp>
      <p:cxnSp>
        <p:nvCxnSpPr>
          <p:cNvPr id="3" name="Straight Connector 2">
            <a:extLst>
              <a:ext uri="{FF2B5EF4-FFF2-40B4-BE49-F238E27FC236}">
                <a16:creationId xmlns:a16="http://schemas.microsoft.com/office/drawing/2014/main" id="{7D1D3CAA-455A-1418-F9FA-3865A9C5A629}"/>
              </a:ext>
            </a:extLst>
          </p:cNvPr>
          <p:cNvCxnSpPr>
            <a:cxnSpLocks/>
          </p:cNvCxnSpPr>
          <p:nvPr/>
        </p:nvCxnSpPr>
        <p:spPr>
          <a:xfrm flipH="1">
            <a:off x="2594610" y="5643566"/>
            <a:ext cx="4060747" cy="1981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BA2E4A-6995-87D2-03ED-9C44F601116C}"/>
              </a:ext>
            </a:extLst>
          </p:cNvPr>
          <p:cNvCxnSpPr>
            <a:cxnSpLocks/>
          </p:cNvCxnSpPr>
          <p:nvPr/>
        </p:nvCxnSpPr>
        <p:spPr>
          <a:xfrm>
            <a:off x="3389645" y="2289039"/>
            <a:ext cx="0" cy="3374099"/>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D6AD1E3-A802-4B4B-40B2-199C90250DA3}"/>
              </a:ext>
            </a:extLst>
          </p:cNvPr>
          <p:cNvCxnSpPr>
            <a:cxnSpLocks/>
          </p:cNvCxnSpPr>
          <p:nvPr/>
        </p:nvCxnSpPr>
        <p:spPr>
          <a:xfrm>
            <a:off x="4161063" y="2133722"/>
            <a:ext cx="0" cy="3509844"/>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76C89C7-2773-BFE3-3DAE-57121F53BD7D}"/>
              </a:ext>
            </a:extLst>
          </p:cNvPr>
          <p:cNvCxnSpPr>
            <a:cxnSpLocks/>
          </p:cNvCxnSpPr>
          <p:nvPr/>
        </p:nvCxnSpPr>
        <p:spPr>
          <a:xfrm>
            <a:off x="5024653" y="2070090"/>
            <a:ext cx="8230" cy="3581625"/>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97F15B2-107B-44BE-44F7-219311E2D026}"/>
              </a:ext>
            </a:extLst>
          </p:cNvPr>
          <p:cNvCxnSpPr>
            <a:cxnSpLocks/>
          </p:cNvCxnSpPr>
          <p:nvPr/>
        </p:nvCxnSpPr>
        <p:spPr>
          <a:xfrm>
            <a:off x="5827461" y="2081513"/>
            <a:ext cx="0" cy="355214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2CC434E-0986-509D-D588-A216886A423F}"/>
              </a:ext>
            </a:extLst>
          </p:cNvPr>
          <p:cNvCxnSpPr>
            <a:cxnSpLocks/>
          </p:cNvCxnSpPr>
          <p:nvPr/>
        </p:nvCxnSpPr>
        <p:spPr>
          <a:xfrm>
            <a:off x="6655357" y="2081513"/>
            <a:ext cx="0" cy="355214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6809A68-28C2-81BE-0E5F-F54079631783}"/>
              </a:ext>
            </a:extLst>
          </p:cNvPr>
          <p:cNvCxnSpPr>
            <a:cxnSpLocks/>
          </p:cNvCxnSpPr>
          <p:nvPr/>
        </p:nvCxnSpPr>
        <p:spPr>
          <a:xfrm>
            <a:off x="2659206" y="4984522"/>
            <a:ext cx="3976491" cy="8489"/>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F208220-E769-794B-3D17-160694E28531}"/>
              </a:ext>
            </a:extLst>
          </p:cNvPr>
          <p:cNvCxnSpPr>
            <a:cxnSpLocks/>
          </p:cNvCxnSpPr>
          <p:nvPr/>
        </p:nvCxnSpPr>
        <p:spPr>
          <a:xfrm flipV="1">
            <a:off x="2830766" y="2800592"/>
            <a:ext cx="3832104" cy="33452"/>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1204F2-43EA-C901-E8A1-266810FDEBAD}"/>
              </a:ext>
            </a:extLst>
          </p:cNvPr>
          <p:cNvCxnSpPr>
            <a:cxnSpLocks/>
          </p:cNvCxnSpPr>
          <p:nvPr/>
        </p:nvCxnSpPr>
        <p:spPr>
          <a:xfrm>
            <a:off x="2716423" y="3467203"/>
            <a:ext cx="3927504"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3E7ADAB-1BB3-F68E-7759-49E04F160845}"/>
              </a:ext>
            </a:extLst>
          </p:cNvPr>
          <p:cNvCxnSpPr>
            <a:cxnSpLocks/>
          </p:cNvCxnSpPr>
          <p:nvPr/>
        </p:nvCxnSpPr>
        <p:spPr>
          <a:xfrm>
            <a:off x="2670636" y="4241391"/>
            <a:ext cx="3984721"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4A3E2EF-BE08-F3B2-0EA5-24DCD456F559}"/>
              </a:ext>
            </a:extLst>
          </p:cNvPr>
          <p:cNvSpPr txBox="1"/>
          <p:nvPr/>
        </p:nvSpPr>
        <p:spPr>
          <a:xfrm>
            <a:off x="8165087" y="3762925"/>
            <a:ext cx="2529539" cy="369332"/>
          </a:xfrm>
          <a:prstGeom prst="rect">
            <a:avLst/>
          </a:prstGeom>
          <a:noFill/>
        </p:spPr>
        <p:txBody>
          <a:bodyPr wrap="none" rtlCol="0">
            <a:spAutoFit/>
          </a:bodyPr>
          <a:lstStyle/>
          <a:p>
            <a:r>
              <a:rPr lang="en-SG" dirty="0"/>
              <a:t>AUC (Area Under Curve)</a:t>
            </a:r>
          </a:p>
        </p:txBody>
      </p:sp>
      <p:sp>
        <p:nvSpPr>
          <p:cNvPr id="63" name="TextBox 62">
            <a:extLst>
              <a:ext uri="{FF2B5EF4-FFF2-40B4-BE49-F238E27FC236}">
                <a16:creationId xmlns:a16="http://schemas.microsoft.com/office/drawing/2014/main" id="{D35FEFDE-80AC-D95F-ADB4-269A60148428}"/>
              </a:ext>
            </a:extLst>
          </p:cNvPr>
          <p:cNvSpPr txBox="1"/>
          <p:nvPr/>
        </p:nvSpPr>
        <p:spPr>
          <a:xfrm>
            <a:off x="8197031" y="4249089"/>
            <a:ext cx="1869423" cy="369332"/>
          </a:xfrm>
          <a:prstGeom prst="rect">
            <a:avLst/>
          </a:prstGeom>
          <a:noFill/>
        </p:spPr>
        <p:txBody>
          <a:bodyPr wrap="none" rtlCol="0">
            <a:spAutoFit/>
          </a:bodyPr>
          <a:lstStyle/>
          <a:p>
            <a:r>
              <a:rPr lang="en-SG" dirty="0"/>
              <a:t>Random Guessing</a:t>
            </a:r>
          </a:p>
        </p:txBody>
      </p:sp>
      <p:sp>
        <p:nvSpPr>
          <p:cNvPr id="64" name="TextBox 63">
            <a:extLst>
              <a:ext uri="{FF2B5EF4-FFF2-40B4-BE49-F238E27FC236}">
                <a16:creationId xmlns:a16="http://schemas.microsoft.com/office/drawing/2014/main" id="{EC702FD6-338C-89A2-8ADE-BFAD57AA2C41}"/>
              </a:ext>
            </a:extLst>
          </p:cNvPr>
          <p:cNvSpPr txBox="1"/>
          <p:nvPr/>
        </p:nvSpPr>
        <p:spPr>
          <a:xfrm>
            <a:off x="2067092" y="1830054"/>
            <a:ext cx="482709" cy="369332"/>
          </a:xfrm>
          <a:prstGeom prst="rect">
            <a:avLst/>
          </a:prstGeom>
          <a:noFill/>
        </p:spPr>
        <p:txBody>
          <a:bodyPr wrap="square" rtlCol="0">
            <a:spAutoFit/>
          </a:bodyPr>
          <a:lstStyle/>
          <a:p>
            <a:r>
              <a:rPr lang="en-SG" dirty="0"/>
              <a:t>1.0</a:t>
            </a:r>
          </a:p>
        </p:txBody>
      </p:sp>
      <p:sp>
        <p:nvSpPr>
          <p:cNvPr id="65" name="TextBox 64">
            <a:extLst>
              <a:ext uri="{FF2B5EF4-FFF2-40B4-BE49-F238E27FC236}">
                <a16:creationId xmlns:a16="http://schemas.microsoft.com/office/drawing/2014/main" id="{3FCA0BB9-084F-A681-21FA-2E1EF9CE9D75}"/>
              </a:ext>
            </a:extLst>
          </p:cNvPr>
          <p:cNvSpPr txBox="1"/>
          <p:nvPr/>
        </p:nvSpPr>
        <p:spPr>
          <a:xfrm>
            <a:off x="2344384" y="5718508"/>
            <a:ext cx="476412" cy="369332"/>
          </a:xfrm>
          <a:prstGeom prst="rect">
            <a:avLst/>
          </a:prstGeom>
          <a:noFill/>
        </p:spPr>
        <p:txBody>
          <a:bodyPr wrap="none" rtlCol="0">
            <a:spAutoFit/>
          </a:bodyPr>
          <a:lstStyle/>
          <a:p>
            <a:r>
              <a:rPr lang="en-SG" dirty="0"/>
              <a:t>0.0</a:t>
            </a:r>
          </a:p>
        </p:txBody>
      </p:sp>
      <p:sp>
        <p:nvSpPr>
          <p:cNvPr id="66" name="TextBox 65">
            <a:extLst>
              <a:ext uri="{FF2B5EF4-FFF2-40B4-BE49-F238E27FC236}">
                <a16:creationId xmlns:a16="http://schemas.microsoft.com/office/drawing/2014/main" id="{3B2DB039-B7E0-E4CF-3749-0641763AA557}"/>
              </a:ext>
            </a:extLst>
          </p:cNvPr>
          <p:cNvSpPr txBox="1"/>
          <p:nvPr/>
        </p:nvSpPr>
        <p:spPr>
          <a:xfrm>
            <a:off x="6408921" y="5718508"/>
            <a:ext cx="476412" cy="369332"/>
          </a:xfrm>
          <a:prstGeom prst="rect">
            <a:avLst/>
          </a:prstGeom>
          <a:noFill/>
        </p:spPr>
        <p:txBody>
          <a:bodyPr wrap="none" rtlCol="0">
            <a:spAutoFit/>
          </a:bodyPr>
          <a:lstStyle/>
          <a:p>
            <a:r>
              <a:rPr lang="en-SG" dirty="0"/>
              <a:t>1.0</a:t>
            </a:r>
          </a:p>
        </p:txBody>
      </p:sp>
      <p:cxnSp>
        <p:nvCxnSpPr>
          <p:cNvPr id="67" name="Straight Connector 66">
            <a:extLst>
              <a:ext uri="{FF2B5EF4-FFF2-40B4-BE49-F238E27FC236}">
                <a16:creationId xmlns:a16="http://schemas.microsoft.com/office/drawing/2014/main" id="{87384F56-657D-77D9-9138-876BAA73DEE2}"/>
              </a:ext>
            </a:extLst>
          </p:cNvPr>
          <p:cNvCxnSpPr>
            <a:cxnSpLocks/>
          </p:cNvCxnSpPr>
          <p:nvPr/>
        </p:nvCxnSpPr>
        <p:spPr>
          <a:xfrm>
            <a:off x="8002616" y="3759170"/>
            <a:ext cx="0" cy="321011"/>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0E94E8-0EE3-1614-EE0D-2B47B5905AEC}"/>
              </a:ext>
            </a:extLst>
          </p:cNvPr>
          <p:cNvCxnSpPr>
            <a:cxnSpLocks/>
          </p:cNvCxnSpPr>
          <p:nvPr/>
        </p:nvCxnSpPr>
        <p:spPr>
          <a:xfrm>
            <a:off x="7865459" y="3759170"/>
            <a:ext cx="0" cy="32101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F331356-DD8F-9327-492B-241561B03062}"/>
              </a:ext>
            </a:extLst>
          </p:cNvPr>
          <p:cNvCxnSpPr>
            <a:cxnSpLocks/>
          </p:cNvCxnSpPr>
          <p:nvPr/>
        </p:nvCxnSpPr>
        <p:spPr>
          <a:xfrm flipH="1">
            <a:off x="7776202" y="3873955"/>
            <a:ext cx="331851"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0C66D6-BD1F-1EA4-BFBF-DC9143858F4C}"/>
              </a:ext>
            </a:extLst>
          </p:cNvPr>
          <p:cNvCxnSpPr>
            <a:cxnSpLocks/>
          </p:cNvCxnSpPr>
          <p:nvPr/>
        </p:nvCxnSpPr>
        <p:spPr>
          <a:xfrm>
            <a:off x="7784660" y="3988719"/>
            <a:ext cx="323281"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36AF7AFB-E019-042B-4C2D-F053F7F528E3}"/>
              </a:ext>
            </a:extLst>
          </p:cNvPr>
          <p:cNvSpPr/>
          <p:nvPr/>
        </p:nvSpPr>
        <p:spPr>
          <a:xfrm>
            <a:off x="7802940" y="3275187"/>
            <a:ext cx="283528" cy="215098"/>
          </a:xfrm>
          <a:prstGeom prst="ellipse">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7" name="Straight Connector 86">
            <a:extLst>
              <a:ext uri="{FF2B5EF4-FFF2-40B4-BE49-F238E27FC236}">
                <a16:creationId xmlns:a16="http://schemas.microsoft.com/office/drawing/2014/main" id="{A1A79F89-C025-4037-126C-DF0691D70ECB}"/>
              </a:ext>
            </a:extLst>
          </p:cNvPr>
          <p:cNvCxnSpPr>
            <a:cxnSpLocks/>
          </p:cNvCxnSpPr>
          <p:nvPr/>
        </p:nvCxnSpPr>
        <p:spPr>
          <a:xfrm flipH="1">
            <a:off x="7808309" y="4456615"/>
            <a:ext cx="292159"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0A66AB2C-C87E-7A2E-A385-18D382ABC8FE}"/>
              </a:ext>
            </a:extLst>
          </p:cNvPr>
          <p:cNvSpPr/>
          <p:nvPr/>
        </p:nvSpPr>
        <p:spPr>
          <a:xfrm>
            <a:off x="2570098" y="3921379"/>
            <a:ext cx="283528" cy="215098"/>
          </a:xfrm>
          <a:prstGeom prst="ellipse">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Oval 102">
            <a:extLst>
              <a:ext uri="{FF2B5EF4-FFF2-40B4-BE49-F238E27FC236}">
                <a16:creationId xmlns:a16="http://schemas.microsoft.com/office/drawing/2014/main" id="{DD50B9E9-8957-94BE-3C28-CD472FD9DA5C}"/>
              </a:ext>
            </a:extLst>
          </p:cNvPr>
          <p:cNvSpPr/>
          <p:nvPr/>
        </p:nvSpPr>
        <p:spPr>
          <a:xfrm>
            <a:off x="2620379" y="2883201"/>
            <a:ext cx="283528" cy="215098"/>
          </a:xfrm>
          <a:prstGeom prst="ellipse">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4" name="Oval 103">
            <a:extLst>
              <a:ext uri="{FF2B5EF4-FFF2-40B4-BE49-F238E27FC236}">
                <a16:creationId xmlns:a16="http://schemas.microsoft.com/office/drawing/2014/main" id="{F1A3CA5D-4247-FACE-CDFA-3BA5B27EFAD9}"/>
              </a:ext>
            </a:extLst>
          </p:cNvPr>
          <p:cNvSpPr/>
          <p:nvPr/>
        </p:nvSpPr>
        <p:spPr>
          <a:xfrm>
            <a:off x="5333410" y="1973964"/>
            <a:ext cx="283528" cy="215098"/>
          </a:xfrm>
          <a:prstGeom prst="ellipse">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5" name="Oval 104">
            <a:extLst>
              <a:ext uri="{FF2B5EF4-FFF2-40B4-BE49-F238E27FC236}">
                <a16:creationId xmlns:a16="http://schemas.microsoft.com/office/drawing/2014/main" id="{C29D0DAA-6105-9A56-952A-5FB760634472}"/>
              </a:ext>
            </a:extLst>
          </p:cNvPr>
          <p:cNvSpPr/>
          <p:nvPr/>
        </p:nvSpPr>
        <p:spPr>
          <a:xfrm>
            <a:off x="3994361" y="2021723"/>
            <a:ext cx="283528" cy="215098"/>
          </a:xfrm>
          <a:prstGeom prst="ellipse">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6" name="Oval 105">
            <a:extLst>
              <a:ext uri="{FF2B5EF4-FFF2-40B4-BE49-F238E27FC236}">
                <a16:creationId xmlns:a16="http://schemas.microsoft.com/office/drawing/2014/main" id="{4B8655F3-ABDE-FE0E-DF08-DDBBAA2F445E}"/>
              </a:ext>
            </a:extLst>
          </p:cNvPr>
          <p:cNvSpPr/>
          <p:nvPr/>
        </p:nvSpPr>
        <p:spPr>
          <a:xfrm>
            <a:off x="3031924" y="2233125"/>
            <a:ext cx="283528" cy="215098"/>
          </a:xfrm>
          <a:prstGeom prst="ellipse">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18123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anim calcmode="lin" valueType="num">
                                      <p:cBhvr>
                                        <p:cTn id="8" dur="500" fill="hold"/>
                                        <p:tgtEl>
                                          <p:spTgt spid="104"/>
                                        </p:tgtEl>
                                        <p:attrNameLst>
                                          <p:attrName>ppt_x</p:attrName>
                                        </p:attrNameLst>
                                      </p:cBhvr>
                                      <p:tavLst>
                                        <p:tav tm="0">
                                          <p:val>
                                            <p:strVal val="#ppt_x"/>
                                          </p:val>
                                        </p:tav>
                                        <p:tav tm="100000">
                                          <p:val>
                                            <p:strVal val="#ppt_x"/>
                                          </p:val>
                                        </p:tav>
                                      </p:tavLst>
                                    </p:anim>
                                    <p:anim calcmode="lin" valueType="num">
                                      <p:cBhvr>
                                        <p:cTn id="9" dur="500" fill="hold"/>
                                        <p:tgtEl>
                                          <p:spTgt spid="10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fade">
                                      <p:cBhvr>
                                        <p:cTn id="13" dur="500"/>
                                        <p:tgtEl>
                                          <p:spTgt spid="105"/>
                                        </p:tgtEl>
                                      </p:cBhvr>
                                    </p:animEffect>
                                    <p:anim calcmode="lin" valueType="num">
                                      <p:cBhvr>
                                        <p:cTn id="14" dur="500" fill="hold"/>
                                        <p:tgtEl>
                                          <p:spTgt spid="105"/>
                                        </p:tgtEl>
                                        <p:attrNameLst>
                                          <p:attrName>ppt_x</p:attrName>
                                        </p:attrNameLst>
                                      </p:cBhvr>
                                      <p:tavLst>
                                        <p:tav tm="0">
                                          <p:val>
                                            <p:strVal val="#ppt_x"/>
                                          </p:val>
                                        </p:tav>
                                        <p:tav tm="100000">
                                          <p:val>
                                            <p:strVal val="#ppt_x"/>
                                          </p:val>
                                        </p:tav>
                                      </p:tavLst>
                                    </p:anim>
                                    <p:anim calcmode="lin" valueType="num">
                                      <p:cBhvr>
                                        <p:cTn id="15" dur="500" fill="hold"/>
                                        <p:tgtEl>
                                          <p:spTgt spid="10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anim calcmode="lin" valueType="num">
                                      <p:cBhvr>
                                        <p:cTn id="20" dur="500" fill="hold"/>
                                        <p:tgtEl>
                                          <p:spTgt spid="106"/>
                                        </p:tgtEl>
                                        <p:attrNameLst>
                                          <p:attrName>ppt_x</p:attrName>
                                        </p:attrNameLst>
                                      </p:cBhvr>
                                      <p:tavLst>
                                        <p:tav tm="0">
                                          <p:val>
                                            <p:strVal val="#ppt_x"/>
                                          </p:val>
                                        </p:tav>
                                        <p:tav tm="100000">
                                          <p:val>
                                            <p:strVal val="#ppt_x"/>
                                          </p:val>
                                        </p:tav>
                                      </p:tavLst>
                                    </p:anim>
                                    <p:anim calcmode="lin" valueType="num">
                                      <p:cBhvr>
                                        <p:cTn id="21" dur="500" fill="hold"/>
                                        <p:tgtEl>
                                          <p:spTgt spid="106"/>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fade">
                                      <p:cBhvr>
                                        <p:cTn id="25" dur="500"/>
                                        <p:tgtEl>
                                          <p:spTgt spid="103"/>
                                        </p:tgtEl>
                                      </p:cBhvr>
                                    </p:animEffect>
                                    <p:anim calcmode="lin" valueType="num">
                                      <p:cBhvr>
                                        <p:cTn id="26" dur="500" fill="hold"/>
                                        <p:tgtEl>
                                          <p:spTgt spid="103"/>
                                        </p:tgtEl>
                                        <p:attrNameLst>
                                          <p:attrName>ppt_x</p:attrName>
                                        </p:attrNameLst>
                                      </p:cBhvr>
                                      <p:tavLst>
                                        <p:tav tm="0">
                                          <p:val>
                                            <p:strVal val="#ppt_x"/>
                                          </p:val>
                                        </p:tav>
                                        <p:tav tm="100000">
                                          <p:val>
                                            <p:strVal val="#ppt_x"/>
                                          </p:val>
                                        </p:tav>
                                      </p:tavLst>
                                    </p:anim>
                                    <p:anim calcmode="lin" valueType="num">
                                      <p:cBhvr>
                                        <p:cTn id="27" dur="500" fill="hold"/>
                                        <p:tgtEl>
                                          <p:spTgt spid="103"/>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anim calcmode="lin" valueType="num">
                                      <p:cBhvr>
                                        <p:cTn id="32" dur="500" fill="hold"/>
                                        <p:tgtEl>
                                          <p:spTgt spid="102"/>
                                        </p:tgtEl>
                                        <p:attrNameLst>
                                          <p:attrName>ppt_x</p:attrName>
                                        </p:attrNameLst>
                                      </p:cBhvr>
                                      <p:tavLst>
                                        <p:tav tm="0">
                                          <p:val>
                                            <p:strVal val="#ppt_x"/>
                                          </p:val>
                                        </p:tav>
                                        <p:tav tm="100000">
                                          <p:val>
                                            <p:strVal val="#ppt_x"/>
                                          </p:val>
                                        </p:tav>
                                      </p:tavLst>
                                    </p:anim>
                                    <p:anim calcmode="lin" valueType="num">
                                      <p:cBhvr>
                                        <p:cTn id="33" dur="5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40453-F29A-385E-ECCA-298D7B1AEF54}"/>
            </a:ext>
          </a:extLst>
        </p:cNvPr>
        <p:cNvGrpSpPr/>
        <p:nvPr/>
      </p:nvGrpSpPr>
      <p:grpSpPr>
        <a:xfrm>
          <a:off x="0" y="0"/>
          <a:ext cx="0" cy="0"/>
          <a:chOff x="0" y="0"/>
          <a:chExt cx="0" cy="0"/>
        </a:xfrm>
      </p:grpSpPr>
      <p:pic>
        <p:nvPicPr>
          <p:cNvPr id="28" name="Picture 27">
            <a:extLst>
              <a:ext uri="{FF2B5EF4-FFF2-40B4-BE49-F238E27FC236}">
                <a16:creationId xmlns:a16="http://schemas.microsoft.com/office/drawing/2014/main" id="{6DA29020-8B95-D534-CB93-BF1C090C681C}"/>
              </a:ext>
            </a:extLst>
          </p:cNvPr>
          <p:cNvPicPr>
            <a:picLocks noChangeAspect="1"/>
          </p:cNvPicPr>
          <p:nvPr/>
        </p:nvPicPr>
        <p:blipFill>
          <a:blip r:embed="rId3"/>
          <a:stretch>
            <a:fillRect/>
          </a:stretch>
        </p:blipFill>
        <p:spPr>
          <a:xfrm>
            <a:off x="6576537" y="3453774"/>
            <a:ext cx="5602451" cy="3332253"/>
          </a:xfrm>
          <a:prstGeom prst="rect">
            <a:avLst/>
          </a:prstGeom>
        </p:spPr>
      </p:pic>
      <p:pic>
        <p:nvPicPr>
          <p:cNvPr id="26" name="Picture 25">
            <a:extLst>
              <a:ext uri="{FF2B5EF4-FFF2-40B4-BE49-F238E27FC236}">
                <a16:creationId xmlns:a16="http://schemas.microsoft.com/office/drawing/2014/main" id="{01E33A49-09FD-8523-C790-6A6478C66D2B}"/>
              </a:ext>
            </a:extLst>
          </p:cNvPr>
          <p:cNvPicPr>
            <a:picLocks noChangeAspect="1"/>
          </p:cNvPicPr>
          <p:nvPr/>
        </p:nvPicPr>
        <p:blipFill>
          <a:blip r:embed="rId4"/>
          <a:stretch>
            <a:fillRect/>
          </a:stretch>
        </p:blipFill>
        <p:spPr>
          <a:xfrm>
            <a:off x="921481" y="3453774"/>
            <a:ext cx="5530299" cy="3332254"/>
          </a:xfrm>
          <a:prstGeom prst="rect">
            <a:avLst/>
          </a:prstGeom>
        </p:spPr>
      </p:pic>
      <p:pic>
        <p:nvPicPr>
          <p:cNvPr id="24" name="Picture 23">
            <a:extLst>
              <a:ext uri="{FF2B5EF4-FFF2-40B4-BE49-F238E27FC236}">
                <a16:creationId xmlns:a16="http://schemas.microsoft.com/office/drawing/2014/main" id="{8F2AB369-7FC3-E74C-1876-60C55B62CEEF}"/>
              </a:ext>
            </a:extLst>
          </p:cNvPr>
          <p:cNvPicPr>
            <a:picLocks noChangeAspect="1"/>
          </p:cNvPicPr>
          <p:nvPr/>
        </p:nvPicPr>
        <p:blipFill>
          <a:blip r:embed="rId5"/>
          <a:stretch>
            <a:fillRect/>
          </a:stretch>
        </p:blipFill>
        <p:spPr>
          <a:xfrm>
            <a:off x="6558594" y="71972"/>
            <a:ext cx="5620394" cy="3256912"/>
          </a:xfrm>
          <a:prstGeom prst="rect">
            <a:avLst/>
          </a:prstGeom>
        </p:spPr>
      </p:pic>
      <p:pic>
        <p:nvPicPr>
          <p:cNvPr id="22" name="Picture 21">
            <a:extLst>
              <a:ext uri="{FF2B5EF4-FFF2-40B4-BE49-F238E27FC236}">
                <a16:creationId xmlns:a16="http://schemas.microsoft.com/office/drawing/2014/main" id="{1A84E389-73CD-AB56-56EA-37A2266334D5}"/>
              </a:ext>
            </a:extLst>
          </p:cNvPr>
          <p:cNvPicPr>
            <a:picLocks noChangeAspect="1"/>
          </p:cNvPicPr>
          <p:nvPr/>
        </p:nvPicPr>
        <p:blipFill>
          <a:blip r:embed="rId6"/>
          <a:stretch>
            <a:fillRect/>
          </a:stretch>
        </p:blipFill>
        <p:spPr>
          <a:xfrm>
            <a:off x="859976" y="47415"/>
            <a:ext cx="5591804" cy="3281470"/>
          </a:xfrm>
          <a:prstGeom prst="rect">
            <a:avLst/>
          </a:prstGeom>
        </p:spPr>
      </p:pic>
      <p:cxnSp>
        <p:nvCxnSpPr>
          <p:cNvPr id="8" name="Straight Connector 7">
            <a:extLst>
              <a:ext uri="{FF2B5EF4-FFF2-40B4-BE49-F238E27FC236}">
                <a16:creationId xmlns:a16="http://schemas.microsoft.com/office/drawing/2014/main" id="{69B92E5F-B4BA-2034-0FDD-B36221D7706D}"/>
              </a:ext>
            </a:extLst>
          </p:cNvPr>
          <p:cNvCxnSpPr>
            <a:cxnSpLocks/>
          </p:cNvCxnSpPr>
          <p:nvPr/>
        </p:nvCxnSpPr>
        <p:spPr>
          <a:xfrm>
            <a:off x="6514158"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A4CF722-157A-AE58-5E79-4D13A1C0A6CA}"/>
              </a:ext>
            </a:extLst>
          </p:cNvPr>
          <p:cNvSpPr txBox="1"/>
          <p:nvPr/>
        </p:nvSpPr>
        <p:spPr>
          <a:xfrm rot="16200000">
            <a:off x="-1849420" y="2931448"/>
            <a:ext cx="4551374" cy="584775"/>
          </a:xfrm>
          <a:prstGeom prst="rect">
            <a:avLst/>
          </a:prstGeom>
          <a:noFill/>
        </p:spPr>
        <p:txBody>
          <a:bodyPr wrap="none" rtlCol="0">
            <a:spAutoFit/>
          </a:bodyPr>
          <a:lstStyle/>
          <a:p>
            <a:r>
              <a:rPr lang="en-SG" sz="3200" dirty="0"/>
              <a:t>Comparison by ROC Curve</a:t>
            </a:r>
          </a:p>
        </p:txBody>
      </p:sp>
      <p:cxnSp>
        <p:nvCxnSpPr>
          <p:cNvPr id="20" name="Straight Connector 19">
            <a:extLst>
              <a:ext uri="{FF2B5EF4-FFF2-40B4-BE49-F238E27FC236}">
                <a16:creationId xmlns:a16="http://schemas.microsoft.com/office/drawing/2014/main" id="{20A5916C-AC02-6D04-C29A-01CBB0C5B05A}"/>
              </a:ext>
            </a:extLst>
          </p:cNvPr>
          <p:cNvCxnSpPr>
            <a:cxnSpLocks/>
          </p:cNvCxnSpPr>
          <p:nvPr/>
        </p:nvCxnSpPr>
        <p:spPr>
          <a:xfrm>
            <a:off x="849323"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16E372-82A6-3193-06EB-1326644DE6FA}"/>
              </a:ext>
            </a:extLst>
          </p:cNvPr>
          <p:cNvCxnSpPr>
            <a:cxnSpLocks/>
          </p:cNvCxnSpPr>
          <p:nvPr/>
        </p:nvCxnSpPr>
        <p:spPr>
          <a:xfrm>
            <a:off x="845126" y="3404226"/>
            <a:ext cx="113468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DE2BC568-D4AF-1896-1123-AD167E39A7E0}"/>
              </a:ext>
            </a:extLst>
          </p:cNvPr>
          <p:cNvSpPr/>
          <p:nvPr/>
        </p:nvSpPr>
        <p:spPr>
          <a:xfrm>
            <a:off x="6451780" y="31160"/>
            <a:ext cx="1001941" cy="425281"/>
          </a:xfrm>
          <a:prstGeom prst="ellipse">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Oval 16">
            <a:extLst>
              <a:ext uri="{FF2B5EF4-FFF2-40B4-BE49-F238E27FC236}">
                <a16:creationId xmlns:a16="http://schemas.microsoft.com/office/drawing/2014/main" id="{E7418B75-F410-6D0C-1F2E-CE1E29DF8D96}"/>
              </a:ext>
            </a:extLst>
          </p:cNvPr>
          <p:cNvSpPr/>
          <p:nvPr/>
        </p:nvSpPr>
        <p:spPr>
          <a:xfrm>
            <a:off x="7265627" y="3852883"/>
            <a:ext cx="273276" cy="26191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Oval 28">
            <a:extLst>
              <a:ext uri="{FF2B5EF4-FFF2-40B4-BE49-F238E27FC236}">
                <a16:creationId xmlns:a16="http://schemas.microsoft.com/office/drawing/2014/main" id="{42FC5CE1-46BE-C756-0E14-5B87650A6321}"/>
              </a:ext>
            </a:extLst>
          </p:cNvPr>
          <p:cNvSpPr/>
          <p:nvPr/>
        </p:nvSpPr>
        <p:spPr>
          <a:xfrm>
            <a:off x="6491241" y="3328884"/>
            <a:ext cx="1001941" cy="425281"/>
          </a:xfrm>
          <a:prstGeom prst="ellipse">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Oval 29">
            <a:extLst>
              <a:ext uri="{FF2B5EF4-FFF2-40B4-BE49-F238E27FC236}">
                <a16:creationId xmlns:a16="http://schemas.microsoft.com/office/drawing/2014/main" id="{74840B49-AFFB-7EED-2E19-2DBF7D80E857}"/>
              </a:ext>
            </a:extLst>
          </p:cNvPr>
          <p:cNvSpPr/>
          <p:nvPr/>
        </p:nvSpPr>
        <p:spPr>
          <a:xfrm>
            <a:off x="763090" y="3316475"/>
            <a:ext cx="1001941" cy="425281"/>
          </a:xfrm>
          <a:prstGeom prst="ellipse">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Oval 30">
            <a:extLst>
              <a:ext uri="{FF2B5EF4-FFF2-40B4-BE49-F238E27FC236}">
                <a16:creationId xmlns:a16="http://schemas.microsoft.com/office/drawing/2014/main" id="{8CF0DAA7-EF08-23B3-EF14-61562C71018A}"/>
              </a:ext>
            </a:extLst>
          </p:cNvPr>
          <p:cNvSpPr/>
          <p:nvPr/>
        </p:nvSpPr>
        <p:spPr>
          <a:xfrm>
            <a:off x="741354" y="4915"/>
            <a:ext cx="1001941" cy="425281"/>
          </a:xfrm>
          <a:prstGeom prst="ellipse">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48611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10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1000" fill="hold"/>
                                        <p:tgtEl>
                                          <p:spTgt spid="17"/>
                                        </p:tgtEl>
                                        <p:attrNameLst>
                                          <p:attrName>ppt_x</p:attrName>
                                        </p:attrNameLst>
                                      </p:cBhvr>
                                      <p:tavLst>
                                        <p:tav tm="0">
                                          <p:val>
                                            <p:strVal val="#ppt_x"/>
                                          </p:val>
                                        </p:tav>
                                        <p:tav tm="100000">
                                          <p:val>
                                            <p:strVal val="#ppt_x"/>
                                          </p:val>
                                        </p:tav>
                                      </p:tavLst>
                                    </p:anim>
                                    <p:anim calcmode="lin" valueType="num">
                                      <p:cBhvr additive="base">
                                        <p:cTn id="29"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29" grpId="0" animBg="1"/>
      <p:bldP spid="30"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62A721-BFD0-9D23-F68C-AA4FEDD5F9F3}"/>
              </a:ext>
            </a:extLst>
          </p:cNvPr>
          <p:cNvSpPr txBox="1"/>
          <p:nvPr/>
        </p:nvSpPr>
        <p:spPr>
          <a:xfrm>
            <a:off x="1238178" y="122756"/>
            <a:ext cx="3293615" cy="584775"/>
          </a:xfrm>
          <a:prstGeom prst="rect">
            <a:avLst/>
          </a:prstGeom>
          <a:noFill/>
        </p:spPr>
        <p:txBody>
          <a:bodyPr wrap="square" rtlCol="0">
            <a:spAutoFit/>
          </a:bodyPr>
          <a:lstStyle/>
          <a:p>
            <a:r>
              <a:rPr lang="en-SG" sz="3200" dirty="0"/>
              <a:t>Logistic Regression</a:t>
            </a:r>
          </a:p>
        </p:txBody>
      </p:sp>
      <p:sp>
        <p:nvSpPr>
          <p:cNvPr id="3" name="TextBox 2">
            <a:extLst>
              <a:ext uri="{FF2B5EF4-FFF2-40B4-BE49-F238E27FC236}">
                <a16:creationId xmlns:a16="http://schemas.microsoft.com/office/drawing/2014/main" id="{817A1F52-7CB9-E351-4A55-818CD74F5D92}"/>
              </a:ext>
            </a:extLst>
          </p:cNvPr>
          <p:cNvSpPr txBox="1"/>
          <p:nvPr/>
        </p:nvSpPr>
        <p:spPr>
          <a:xfrm>
            <a:off x="6949989" y="3512629"/>
            <a:ext cx="3293615" cy="584775"/>
          </a:xfrm>
          <a:prstGeom prst="rect">
            <a:avLst/>
          </a:prstGeom>
          <a:noFill/>
        </p:spPr>
        <p:txBody>
          <a:bodyPr wrap="square" rtlCol="0">
            <a:spAutoFit/>
          </a:bodyPr>
          <a:lstStyle/>
          <a:p>
            <a:r>
              <a:rPr lang="en-SG" sz="3200" dirty="0"/>
              <a:t>Decision Tree</a:t>
            </a:r>
          </a:p>
        </p:txBody>
      </p:sp>
      <p:sp>
        <p:nvSpPr>
          <p:cNvPr id="4" name="TextBox 3">
            <a:extLst>
              <a:ext uri="{FF2B5EF4-FFF2-40B4-BE49-F238E27FC236}">
                <a16:creationId xmlns:a16="http://schemas.microsoft.com/office/drawing/2014/main" id="{0649CFD3-F870-8EBB-7E14-39F3FCAD846F}"/>
              </a:ext>
            </a:extLst>
          </p:cNvPr>
          <p:cNvSpPr txBox="1"/>
          <p:nvPr/>
        </p:nvSpPr>
        <p:spPr>
          <a:xfrm>
            <a:off x="1306082" y="3526982"/>
            <a:ext cx="4216893" cy="584775"/>
          </a:xfrm>
          <a:prstGeom prst="rect">
            <a:avLst/>
          </a:prstGeom>
          <a:noFill/>
        </p:spPr>
        <p:txBody>
          <a:bodyPr wrap="square" rtlCol="0">
            <a:spAutoFit/>
          </a:bodyPr>
          <a:lstStyle/>
          <a:p>
            <a:r>
              <a:rPr lang="en-SG" sz="3200" dirty="0"/>
              <a:t>Support Vector Machine</a:t>
            </a:r>
          </a:p>
        </p:txBody>
      </p:sp>
      <p:sp>
        <p:nvSpPr>
          <p:cNvPr id="5" name="TextBox 4">
            <a:extLst>
              <a:ext uri="{FF2B5EF4-FFF2-40B4-BE49-F238E27FC236}">
                <a16:creationId xmlns:a16="http://schemas.microsoft.com/office/drawing/2014/main" id="{0F569CF9-B3BC-D0E5-F34B-7C961B885893}"/>
              </a:ext>
            </a:extLst>
          </p:cNvPr>
          <p:cNvSpPr txBox="1"/>
          <p:nvPr/>
        </p:nvSpPr>
        <p:spPr>
          <a:xfrm>
            <a:off x="6843042" y="108482"/>
            <a:ext cx="3644283" cy="584775"/>
          </a:xfrm>
          <a:prstGeom prst="rect">
            <a:avLst/>
          </a:prstGeom>
          <a:noFill/>
        </p:spPr>
        <p:txBody>
          <a:bodyPr wrap="square" rtlCol="0">
            <a:spAutoFit/>
          </a:bodyPr>
          <a:lstStyle/>
          <a:p>
            <a:r>
              <a:rPr lang="en-SG" sz="3200" dirty="0"/>
              <a:t>k-Nearest Neighbour</a:t>
            </a:r>
          </a:p>
        </p:txBody>
      </p:sp>
      <p:cxnSp>
        <p:nvCxnSpPr>
          <p:cNvPr id="8" name="Straight Connector 7">
            <a:extLst>
              <a:ext uri="{FF2B5EF4-FFF2-40B4-BE49-F238E27FC236}">
                <a16:creationId xmlns:a16="http://schemas.microsoft.com/office/drawing/2014/main" id="{927B26A7-A43E-895E-73A2-2EABFB188A91}"/>
              </a:ext>
            </a:extLst>
          </p:cNvPr>
          <p:cNvCxnSpPr>
            <a:cxnSpLocks/>
          </p:cNvCxnSpPr>
          <p:nvPr/>
        </p:nvCxnSpPr>
        <p:spPr>
          <a:xfrm>
            <a:off x="6514158"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B45C695-4F29-E78E-DB12-399E0684C9F4}"/>
              </a:ext>
            </a:extLst>
          </p:cNvPr>
          <p:cNvSpPr txBox="1"/>
          <p:nvPr/>
        </p:nvSpPr>
        <p:spPr>
          <a:xfrm rot="16200000">
            <a:off x="-888447" y="2931448"/>
            <a:ext cx="2629438" cy="584775"/>
          </a:xfrm>
          <a:prstGeom prst="rect">
            <a:avLst/>
          </a:prstGeom>
          <a:noFill/>
        </p:spPr>
        <p:txBody>
          <a:bodyPr wrap="none" rtlCol="0">
            <a:spAutoFit/>
          </a:bodyPr>
          <a:lstStyle/>
          <a:p>
            <a:r>
              <a:rPr lang="en-SG" sz="3200" dirty="0"/>
              <a:t>SWOT Analysis</a:t>
            </a:r>
          </a:p>
        </p:txBody>
      </p:sp>
      <p:cxnSp>
        <p:nvCxnSpPr>
          <p:cNvPr id="20" name="Straight Connector 19">
            <a:extLst>
              <a:ext uri="{FF2B5EF4-FFF2-40B4-BE49-F238E27FC236}">
                <a16:creationId xmlns:a16="http://schemas.microsoft.com/office/drawing/2014/main" id="{AAC5D2E4-8612-4111-0C49-BDDD84C5B7B0}"/>
              </a:ext>
            </a:extLst>
          </p:cNvPr>
          <p:cNvCxnSpPr>
            <a:cxnSpLocks/>
          </p:cNvCxnSpPr>
          <p:nvPr/>
        </p:nvCxnSpPr>
        <p:spPr>
          <a:xfrm>
            <a:off x="849323"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E3B3A20-2FEF-1167-593F-ADEF482BFFF6}"/>
              </a:ext>
            </a:extLst>
          </p:cNvPr>
          <p:cNvCxnSpPr>
            <a:cxnSpLocks/>
          </p:cNvCxnSpPr>
          <p:nvPr/>
        </p:nvCxnSpPr>
        <p:spPr>
          <a:xfrm>
            <a:off x="845126" y="3404226"/>
            <a:ext cx="113468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238A917-72A4-5AE4-4C10-D610F68368EC}"/>
              </a:ext>
            </a:extLst>
          </p:cNvPr>
          <p:cNvSpPr txBox="1"/>
          <p:nvPr/>
        </p:nvSpPr>
        <p:spPr>
          <a:xfrm>
            <a:off x="1288093" y="785354"/>
            <a:ext cx="601831" cy="369332"/>
          </a:xfrm>
          <a:prstGeom prst="rect">
            <a:avLst/>
          </a:prstGeom>
          <a:noFill/>
        </p:spPr>
        <p:txBody>
          <a:bodyPr wrap="none" rtlCol="0">
            <a:spAutoFit/>
          </a:bodyPr>
          <a:lstStyle/>
          <a:p>
            <a:r>
              <a:rPr lang="en-SG" b="1" u="sng" dirty="0">
                <a:solidFill>
                  <a:schemeClr val="accent6"/>
                </a:solidFill>
              </a:rPr>
              <a:t>Pros</a:t>
            </a:r>
          </a:p>
        </p:txBody>
      </p:sp>
      <p:sp>
        <p:nvSpPr>
          <p:cNvPr id="23" name="TextBox 22">
            <a:extLst>
              <a:ext uri="{FF2B5EF4-FFF2-40B4-BE49-F238E27FC236}">
                <a16:creationId xmlns:a16="http://schemas.microsoft.com/office/drawing/2014/main" id="{54DBFD47-CDF2-A60E-3A9C-6163A583E35C}"/>
              </a:ext>
            </a:extLst>
          </p:cNvPr>
          <p:cNvSpPr txBox="1"/>
          <p:nvPr/>
        </p:nvSpPr>
        <p:spPr>
          <a:xfrm>
            <a:off x="3532356" y="769023"/>
            <a:ext cx="644728" cy="369332"/>
          </a:xfrm>
          <a:prstGeom prst="rect">
            <a:avLst/>
          </a:prstGeom>
          <a:noFill/>
        </p:spPr>
        <p:txBody>
          <a:bodyPr wrap="none" rtlCol="0">
            <a:spAutoFit/>
          </a:bodyPr>
          <a:lstStyle/>
          <a:p>
            <a:r>
              <a:rPr lang="en-SG" b="1" u="sng" dirty="0">
                <a:solidFill>
                  <a:srgbClr val="FF0000"/>
                </a:solidFill>
              </a:rPr>
              <a:t>Cons</a:t>
            </a:r>
          </a:p>
        </p:txBody>
      </p:sp>
      <p:sp>
        <p:nvSpPr>
          <p:cNvPr id="24" name="TextBox 23">
            <a:extLst>
              <a:ext uri="{FF2B5EF4-FFF2-40B4-BE49-F238E27FC236}">
                <a16:creationId xmlns:a16="http://schemas.microsoft.com/office/drawing/2014/main" id="{CE3300F9-0C4F-F2DF-158B-468AD5823B1B}"/>
              </a:ext>
            </a:extLst>
          </p:cNvPr>
          <p:cNvSpPr txBox="1"/>
          <p:nvPr/>
        </p:nvSpPr>
        <p:spPr>
          <a:xfrm>
            <a:off x="1288093" y="1187576"/>
            <a:ext cx="2449322" cy="1200329"/>
          </a:xfrm>
          <a:prstGeom prst="rect">
            <a:avLst/>
          </a:prstGeom>
          <a:noFill/>
        </p:spPr>
        <p:txBody>
          <a:bodyPr wrap="square" rtlCol="0">
            <a:spAutoFit/>
          </a:bodyPr>
          <a:lstStyle/>
          <a:p>
            <a:pPr marL="285750" indent="-285750">
              <a:buFont typeface="Arial" panose="020B0604020202020204" pitchFamily="34" charset="0"/>
              <a:buChar char="•"/>
            </a:pPr>
            <a:r>
              <a:rPr lang="en-SG" dirty="0"/>
              <a:t>Easy to interpret</a:t>
            </a:r>
          </a:p>
          <a:p>
            <a:pPr marL="285750" indent="-285750">
              <a:buFont typeface="Arial" panose="020B0604020202020204" pitchFamily="34" charset="0"/>
              <a:buChar char="•"/>
            </a:pPr>
            <a:r>
              <a:rPr lang="en-SG" dirty="0"/>
              <a:t>Scalable</a:t>
            </a:r>
          </a:p>
          <a:p>
            <a:pPr marL="285750" indent="-285750">
              <a:buFont typeface="Arial" panose="020B0604020202020204" pitchFamily="34" charset="0"/>
              <a:buChar char="•"/>
            </a:pPr>
            <a:r>
              <a:rPr lang="en-SG" dirty="0"/>
              <a:t>Speed</a:t>
            </a:r>
          </a:p>
          <a:p>
            <a:pPr marL="285750" indent="-285750">
              <a:buFont typeface="Arial" panose="020B0604020202020204" pitchFamily="34" charset="0"/>
              <a:buChar char="•"/>
            </a:pPr>
            <a:r>
              <a:rPr lang="en-SG" dirty="0"/>
              <a:t>Large dataset</a:t>
            </a:r>
          </a:p>
        </p:txBody>
      </p:sp>
      <p:sp>
        <p:nvSpPr>
          <p:cNvPr id="25" name="TextBox 24">
            <a:extLst>
              <a:ext uri="{FF2B5EF4-FFF2-40B4-BE49-F238E27FC236}">
                <a16:creationId xmlns:a16="http://schemas.microsoft.com/office/drawing/2014/main" id="{767404BD-AED0-C2D9-17F2-AC77F67C3A32}"/>
              </a:ext>
            </a:extLst>
          </p:cNvPr>
          <p:cNvSpPr txBox="1"/>
          <p:nvPr/>
        </p:nvSpPr>
        <p:spPr>
          <a:xfrm>
            <a:off x="9532920" y="1138104"/>
            <a:ext cx="1908809" cy="2031325"/>
          </a:xfrm>
          <a:prstGeom prst="rect">
            <a:avLst/>
          </a:prstGeom>
          <a:noFill/>
        </p:spPr>
        <p:txBody>
          <a:bodyPr wrap="square" rtlCol="0">
            <a:spAutoFit/>
          </a:bodyPr>
          <a:lstStyle/>
          <a:p>
            <a:pPr marL="285750" indent="-285750">
              <a:buFont typeface="Arial" panose="020B0604020202020204" pitchFamily="34" charset="0"/>
              <a:buChar char="•"/>
            </a:pPr>
            <a:r>
              <a:rPr lang="en-SG" dirty="0"/>
              <a:t>Lacks interpretability</a:t>
            </a:r>
          </a:p>
          <a:p>
            <a:pPr marL="285750" indent="-285750">
              <a:buFont typeface="Arial" panose="020B0604020202020204" pitchFamily="34" charset="0"/>
              <a:buChar char="•"/>
            </a:pPr>
            <a:r>
              <a:rPr lang="en-SG" dirty="0"/>
              <a:t>Slow with large dataset</a:t>
            </a:r>
          </a:p>
          <a:p>
            <a:pPr marL="285750" indent="-285750">
              <a:buFont typeface="Arial" panose="020B0604020202020204" pitchFamily="34" charset="0"/>
              <a:buChar char="•"/>
            </a:pPr>
            <a:r>
              <a:rPr lang="en-SG" dirty="0"/>
              <a:t>Sensitive to imbalanced data</a:t>
            </a:r>
          </a:p>
        </p:txBody>
      </p:sp>
      <p:sp>
        <p:nvSpPr>
          <p:cNvPr id="26" name="TextBox 25">
            <a:extLst>
              <a:ext uri="{FF2B5EF4-FFF2-40B4-BE49-F238E27FC236}">
                <a16:creationId xmlns:a16="http://schemas.microsoft.com/office/drawing/2014/main" id="{4053E341-5EB2-0D93-0875-41FF791936EA}"/>
              </a:ext>
            </a:extLst>
          </p:cNvPr>
          <p:cNvSpPr txBox="1"/>
          <p:nvPr/>
        </p:nvSpPr>
        <p:spPr>
          <a:xfrm>
            <a:off x="7052311" y="4400550"/>
            <a:ext cx="2228850" cy="1754326"/>
          </a:xfrm>
          <a:prstGeom prst="rect">
            <a:avLst/>
          </a:prstGeom>
          <a:noFill/>
        </p:spPr>
        <p:txBody>
          <a:bodyPr wrap="square" rtlCol="0">
            <a:spAutoFit/>
          </a:bodyPr>
          <a:lstStyle/>
          <a:p>
            <a:pPr marL="285750" indent="-285750">
              <a:buFont typeface="Arial" panose="020B0604020202020204" pitchFamily="34" charset="0"/>
              <a:buChar char="•"/>
            </a:pPr>
            <a:r>
              <a:rPr lang="en-SG" dirty="0"/>
              <a:t>Easy to interpret</a:t>
            </a:r>
          </a:p>
          <a:p>
            <a:pPr marL="285750" indent="-285750">
              <a:buFont typeface="Arial" panose="020B0604020202020204" pitchFamily="34" charset="0"/>
              <a:buChar char="•"/>
            </a:pPr>
            <a:r>
              <a:rPr lang="en-SG" dirty="0"/>
              <a:t>Large dataset</a:t>
            </a:r>
          </a:p>
          <a:p>
            <a:pPr marL="285750" indent="-285750">
              <a:buFont typeface="Arial" panose="020B0604020202020204" pitchFamily="34" charset="0"/>
              <a:buChar char="•"/>
            </a:pPr>
            <a:r>
              <a:rPr lang="en-SG" dirty="0"/>
              <a:t>Can model complex relationships</a:t>
            </a:r>
          </a:p>
          <a:p>
            <a:endParaRPr lang="en-SG" dirty="0"/>
          </a:p>
        </p:txBody>
      </p:sp>
      <p:sp>
        <p:nvSpPr>
          <p:cNvPr id="27" name="TextBox 26">
            <a:extLst>
              <a:ext uri="{FF2B5EF4-FFF2-40B4-BE49-F238E27FC236}">
                <a16:creationId xmlns:a16="http://schemas.microsoft.com/office/drawing/2014/main" id="{3E8ACC3C-6106-AC41-96F7-F9E723F5535A}"/>
              </a:ext>
            </a:extLst>
          </p:cNvPr>
          <p:cNvSpPr txBox="1"/>
          <p:nvPr/>
        </p:nvSpPr>
        <p:spPr>
          <a:xfrm>
            <a:off x="9598877" y="4381768"/>
            <a:ext cx="2228850" cy="923330"/>
          </a:xfrm>
          <a:prstGeom prst="rect">
            <a:avLst/>
          </a:prstGeom>
          <a:noFill/>
        </p:spPr>
        <p:txBody>
          <a:bodyPr wrap="square" rtlCol="0">
            <a:spAutoFit/>
          </a:bodyPr>
          <a:lstStyle/>
          <a:p>
            <a:pPr marL="285750" indent="-285750">
              <a:buFont typeface="Arial" panose="020B0604020202020204" pitchFamily="34" charset="0"/>
              <a:buChar char="•"/>
            </a:pPr>
            <a:r>
              <a:rPr lang="en-SG" dirty="0"/>
              <a:t>Tends to overfit</a:t>
            </a:r>
          </a:p>
          <a:p>
            <a:pPr marL="285750" indent="-285750">
              <a:buFont typeface="Arial" panose="020B0604020202020204" pitchFamily="34" charset="0"/>
              <a:buChar char="•"/>
            </a:pPr>
            <a:r>
              <a:rPr lang="en-SG" dirty="0"/>
              <a:t>Computationally intensive</a:t>
            </a:r>
          </a:p>
        </p:txBody>
      </p:sp>
      <p:sp>
        <p:nvSpPr>
          <p:cNvPr id="28" name="TextBox 27">
            <a:extLst>
              <a:ext uri="{FF2B5EF4-FFF2-40B4-BE49-F238E27FC236}">
                <a16:creationId xmlns:a16="http://schemas.microsoft.com/office/drawing/2014/main" id="{7376C037-1BED-AFF9-2F84-F4D4772E0B29}"/>
              </a:ext>
            </a:extLst>
          </p:cNvPr>
          <p:cNvSpPr txBox="1"/>
          <p:nvPr/>
        </p:nvSpPr>
        <p:spPr>
          <a:xfrm>
            <a:off x="6882307" y="1132549"/>
            <a:ext cx="2256965" cy="923330"/>
          </a:xfrm>
          <a:prstGeom prst="rect">
            <a:avLst/>
          </a:prstGeom>
          <a:noFill/>
        </p:spPr>
        <p:txBody>
          <a:bodyPr wrap="none" rtlCol="0">
            <a:spAutoFit/>
          </a:bodyPr>
          <a:lstStyle/>
          <a:p>
            <a:pPr marL="285750" indent="-285750">
              <a:buFont typeface="Arial" panose="020B0604020202020204" pitchFamily="34" charset="0"/>
              <a:buChar char="•"/>
            </a:pPr>
            <a:r>
              <a:rPr lang="en-SG" dirty="0"/>
              <a:t>Simple</a:t>
            </a:r>
          </a:p>
          <a:p>
            <a:pPr marL="285750" indent="-285750">
              <a:buFont typeface="Arial" panose="020B0604020202020204" pitchFamily="34" charset="0"/>
              <a:buChar char="•"/>
            </a:pPr>
            <a:r>
              <a:rPr lang="en-SG" dirty="0"/>
              <a:t>Intuitive</a:t>
            </a:r>
          </a:p>
          <a:p>
            <a:pPr marL="285750" indent="-285750">
              <a:buFont typeface="Arial" panose="020B0604020202020204" pitchFamily="34" charset="0"/>
              <a:buChar char="•"/>
            </a:pPr>
            <a:r>
              <a:rPr lang="en-SG" dirty="0"/>
              <a:t>Easy to understand</a:t>
            </a:r>
          </a:p>
        </p:txBody>
      </p:sp>
      <p:sp>
        <p:nvSpPr>
          <p:cNvPr id="29" name="TextBox 28">
            <a:extLst>
              <a:ext uri="{FF2B5EF4-FFF2-40B4-BE49-F238E27FC236}">
                <a16:creationId xmlns:a16="http://schemas.microsoft.com/office/drawing/2014/main" id="{949240F7-BE1B-9C71-350B-549AECFF2D2E}"/>
              </a:ext>
            </a:extLst>
          </p:cNvPr>
          <p:cNvSpPr txBox="1"/>
          <p:nvPr/>
        </p:nvSpPr>
        <p:spPr>
          <a:xfrm>
            <a:off x="3539176" y="4542581"/>
            <a:ext cx="2546383" cy="1200329"/>
          </a:xfrm>
          <a:prstGeom prst="rect">
            <a:avLst/>
          </a:prstGeom>
          <a:noFill/>
        </p:spPr>
        <p:txBody>
          <a:bodyPr wrap="square" rtlCol="0">
            <a:spAutoFit/>
          </a:bodyPr>
          <a:lstStyle/>
          <a:p>
            <a:pPr marL="285750" indent="-285750">
              <a:buFont typeface="Arial" panose="020B0604020202020204" pitchFamily="34" charset="0"/>
              <a:buChar char="•"/>
            </a:pPr>
            <a:r>
              <a:rPr lang="en-SG" dirty="0"/>
              <a:t>Lacks interpretability</a:t>
            </a:r>
          </a:p>
          <a:p>
            <a:pPr marL="285750" indent="-285750">
              <a:buFont typeface="Arial" panose="020B0604020202020204" pitchFamily="34" charset="0"/>
              <a:buChar char="•"/>
            </a:pPr>
            <a:r>
              <a:rPr lang="en-SG" dirty="0"/>
              <a:t>Can be slow and expensive with large datasets</a:t>
            </a:r>
          </a:p>
        </p:txBody>
      </p:sp>
      <p:sp>
        <p:nvSpPr>
          <p:cNvPr id="30" name="TextBox 29">
            <a:extLst>
              <a:ext uri="{FF2B5EF4-FFF2-40B4-BE49-F238E27FC236}">
                <a16:creationId xmlns:a16="http://schemas.microsoft.com/office/drawing/2014/main" id="{1E437A47-B118-5B2D-CA9D-82B53EE9ADB1}"/>
              </a:ext>
            </a:extLst>
          </p:cNvPr>
          <p:cNvSpPr txBox="1"/>
          <p:nvPr/>
        </p:nvSpPr>
        <p:spPr>
          <a:xfrm>
            <a:off x="1256811" y="4517861"/>
            <a:ext cx="2108054" cy="1200329"/>
          </a:xfrm>
          <a:prstGeom prst="rect">
            <a:avLst/>
          </a:prstGeom>
          <a:noFill/>
        </p:spPr>
        <p:txBody>
          <a:bodyPr wrap="square" rtlCol="0">
            <a:spAutoFit/>
          </a:bodyPr>
          <a:lstStyle/>
          <a:p>
            <a:pPr marL="285750" indent="-285750">
              <a:buFont typeface="Arial" panose="020B0604020202020204" pitchFamily="34" charset="0"/>
              <a:buChar char="•"/>
            </a:pPr>
            <a:r>
              <a:rPr lang="en-SG" dirty="0"/>
              <a:t>Work well for complex, non-linear data with proper tuning</a:t>
            </a:r>
          </a:p>
        </p:txBody>
      </p:sp>
      <p:sp>
        <p:nvSpPr>
          <p:cNvPr id="31" name="TextBox 30">
            <a:extLst>
              <a:ext uri="{FF2B5EF4-FFF2-40B4-BE49-F238E27FC236}">
                <a16:creationId xmlns:a16="http://schemas.microsoft.com/office/drawing/2014/main" id="{DC050267-A809-AE2B-0034-727B0F012DBC}"/>
              </a:ext>
            </a:extLst>
          </p:cNvPr>
          <p:cNvSpPr txBox="1"/>
          <p:nvPr/>
        </p:nvSpPr>
        <p:spPr>
          <a:xfrm>
            <a:off x="1288093" y="4144647"/>
            <a:ext cx="601831" cy="369332"/>
          </a:xfrm>
          <a:prstGeom prst="rect">
            <a:avLst/>
          </a:prstGeom>
          <a:noFill/>
        </p:spPr>
        <p:txBody>
          <a:bodyPr wrap="none" rtlCol="0">
            <a:spAutoFit/>
          </a:bodyPr>
          <a:lstStyle/>
          <a:p>
            <a:r>
              <a:rPr lang="en-SG" b="1" u="sng" dirty="0">
                <a:solidFill>
                  <a:schemeClr val="accent6"/>
                </a:solidFill>
              </a:rPr>
              <a:t>Pros</a:t>
            </a:r>
          </a:p>
        </p:txBody>
      </p:sp>
      <p:sp>
        <p:nvSpPr>
          <p:cNvPr id="32" name="TextBox 31">
            <a:extLst>
              <a:ext uri="{FF2B5EF4-FFF2-40B4-BE49-F238E27FC236}">
                <a16:creationId xmlns:a16="http://schemas.microsoft.com/office/drawing/2014/main" id="{CFC024EC-9440-0BD5-CA7D-CA6A47F4A8CC}"/>
              </a:ext>
            </a:extLst>
          </p:cNvPr>
          <p:cNvSpPr txBox="1"/>
          <p:nvPr/>
        </p:nvSpPr>
        <p:spPr>
          <a:xfrm>
            <a:off x="7052311" y="4097404"/>
            <a:ext cx="601831" cy="369332"/>
          </a:xfrm>
          <a:prstGeom prst="rect">
            <a:avLst/>
          </a:prstGeom>
          <a:noFill/>
        </p:spPr>
        <p:txBody>
          <a:bodyPr wrap="none" rtlCol="0">
            <a:spAutoFit/>
          </a:bodyPr>
          <a:lstStyle/>
          <a:p>
            <a:r>
              <a:rPr lang="en-SG" b="1" u="sng" dirty="0">
                <a:solidFill>
                  <a:schemeClr val="accent6"/>
                </a:solidFill>
              </a:rPr>
              <a:t>Pros</a:t>
            </a:r>
          </a:p>
        </p:txBody>
      </p:sp>
      <p:sp>
        <p:nvSpPr>
          <p:cNvPr id="33" name="TextBox 32">
            <a:extLst>
              <a:ext uri="{FF2B5EF4-FFF2-40B4-BE49-F238E27FC236}">
                <a16:creationId xmlns:a16="http://schemas.microsoft.com/office/drawing/2014/main" id="{3C070A02-F2BC-D103-63D6-95FE8ADEAC74}"/>
              </a:ext>
            </a:extLst>
          </p:cNvPr>
          <p:cNvSpPr txBox="1"/>
          <p:nvPr/>
        </p:nvSpPr>
        <p:spPr>
          <a:xfrm>
            <a:off x="6908428" y="747458"/>
            <a:ext cx="601831" cy="369332"/>
          </a:xfrm>
          <a:prstGeom prst="rect">
            <a:avLst/>
          </a:prstGeom>
          <a:noFill/>
        </p:spPr>
        <p:txBody>
          <a:bodyPr wrap="none" rtlCol="0">
            <a:spAutoFit/>
          </a:bodyPr>
          <a:lstStyle/>
          <a:p>
            <a:r>
              <a:rPr lang="en-SG" b="1" u="sng" dirty="0">
                <a:solidFill>
                  <a:schemeClr val="accent6"/>
                </a:solidFill>
              </a:rPr>
              <a:t>Pros</a:t>
            </a:r>
          </a:p>
        </p:txBody>
      </p:sp>
      <p:sp>
        <p:nvSpPr>
          <p:cNvPr id="34" name="TextBox 33">
            <a:extLst>
              <a:ext uri="{FF2B5EF4-FFF2-40B4-BE49-F238E27FC236}">
                <a16:creationId xmlns:a16="http://schemas.microsoft.com/office/drawing/2014/main" id="{C3634BBA-E2D7-29DE-C07E-0BD21A0AAD63}"/>
              </a:ext>
            </a:extLst>
          </p:cNvPr>
          <p:cNvSpPr txBox="1"/>
          <p:nvPr/>
        </p:nvSpPr>
        <p:spPr>
          <a:xfrm>
            <a:off x="3557313" y="4166506"/>
            <a:ext cx="644728" cy="369332"/>
          </a:xfrm>
          <a:prstGeom prst="rect">
            <a:avLst/>
          </a:prstGeom>
          <a:noFill/>
        </p:spPr>
        <p:txBody>
          <a:bodyPr wrap="none" rtlCol="0">
            <a:spAutoFit/>
          </a:bodyPr>
          <a:lstStyle/>
          <a:p>
            <a:r>
              <a:rPr lang="en-SG" b="1" u="sng" dirty="0">
                <a:solidFill>
                  <a:srgbClr val="FF0000"/>
                </a:solidFill>
              </a:rPr>
              <a:t>Cons</a:t>
            </a:r>
          </a:p>
        </p:txBody>
      </p:sp>
      <p:sp>
        <p:nvSpPr>
          <p:cNvPr id="35" name="TextBox 34">
            <a:extLst>
              <a:ext uri="{FF2B5EF4-FFF2-40B4-BE49-F238E27FC236}">
                <a16:creationId xmlns:a16="http://schemas.microsoft.com/office/drawing/2014/main" id="{13A686C2-0FE9-BB21-3DC7-3D37F58CBAEF}"/>
              </a:ext>
            </a:extLst>
          </p:cNvPr>
          <p:cNvSpPr txBox="1"/>
          <p:nvPr/>
        </p:nvSpPr>
        <p:spPr>
          <a:xfrm>
            <a:off x="9598876" y="4056017"/>
            <a:ext cx="644728" cy="369332"/>
          </a:xfrm>
          <a:prstGeom prst="rect">
            <a:avLst/>
          </a:prstGeom>
          <a:noFill/>
        </p:spPr>
        <p:txBody>
          <a:bodyPr wrap="none" rtlCol="0">
            <a:spAutoFit/>
          </a:bodyPr>
          <a:lstStyle/>
          <a:p>
            <a:r>
              <a:rPr lang="en-SG" b="1" u="sng" dirty="0">
                <a:solidFill>
                  <a:srgbClr val="FF0000"/>
                </a:solidFill>
              </a:rPr>
              <a:t>Cons</a:t>
            </a:r>
          </a:p>
        </p:txBody>
      </p:sp>
      <p:sp>
        <p:nvSpPr>
          <p:cNvPr id="36" name="TextBox 35">
            <a:extLst>
              <a:ext uri="{FF2B5EF4-FFF2-40B4-BE49-F238E27FC236}">
                <a16:creationId xmlns:a16="http://schemas.microsoft.com/office/drawing/2014/main" id="{39A032F1-3690-6CBB-51A4-72B0CEA2F133}"/>
              </a:ext>
            </a:extLst>
          </p:cNvPr>
          <p:cNvSpPr txBox="1"/>
          <p:nvPr/>
        </p:nvSpPr>
        <p:spPr>
          <a:xfrm>
            <a:off x="9521982" y="735270"/>
            <a:ext cx="644728" cy="369332"/>
          </a:xfrm>
          <a:prstGeom prst="rect">
            <a:avLst/>
          </a:prstGeom>
          <a:noFill/>
        </p:spPr>
        <p:txBody>
          <a:bodyPr wrap="none" rtlCol="0">
            <a:spAutoFit/>
          </a:bodyPr>
          <a:lstStyle/>
          <a:p>
            <a:r>
              <a:rPr lang="en-SG" b="1" u="sng" dirty="0">
                <a:solidFill>
                  <a:srgbClr val="FF0000"/>
                </a:solidFill>
              </a:rPr>
              <a:t>Cons</a:t>
            </a:r>
          </a:p>
        </p:txBody>
      </p:sp>
      <p:sp>
        <p:nvSpPr>
          <p:cNvPr id="7" name="TextBox 6">
            <a:extLst>
              <a:ext uri="{FF2B5EF4-FFF2-40B4-BE49-F238E27FC236}">
                <a16:creationId xmlns:a16="http://schemas.microsoft.com/office/drawing/2014/main" id="{D60F1351-E5AA-180A-C374-E33F2B8F7E90}"/>
              </a:ext>
            </a:extLst>
          </p:cNvPr>
          <p:cNvSpPr txBox="1"/>
          <p:nvPr/>
        </p:nvSpPr>
        <p:spPr>
          <a:xfrm>
            <a:off x="3518195" y="1149284"/>
            <a:ext cx="2296944" cy="1200329"/>
          </a:xfrm>
          <a:prstGeom prst="rect">
            <a:avLst/>
          </a:prstGeom>
          <a:noFill/>
        </p:spPr>
        <p:txBody>
          <a:bodyPr wrap="square">
            <a:spAutoFit/>
          </a:bodyPr>
          <a:lstStyle/>
          <a:p>
            <a:pPr marL="285750" indent="-285750">
              <a:buFont typeface="Arial" panose="020B0604020202020204" pitchFamily="34" charset="0"/>
              <a:buChar char="•"/>
            </a:pPr>
            <a:r>
              <a:rPr lang="en-SG" dirty="0"/>
              <a:t>Accuracy struggles when the data is highly non-linear or complex.</a:t>
            </a:r>
          </a:p>
        </p:txBody>
      </p:sp>
    </p:spTree>
    <p:extLst>
      <p:ext uri="{BB962C8B-B14F-4D97-AF65-F5344CB8AC3E}">
        <p14:creationId xmlns:p14="http://schemas.microsoft.com/office/powerpoint/2010/main" val="989976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FEEE-509E-C098-6801-0CF5DF7AAC70}"/>
              </a:ext>
            </a:extLst>
          </p:cNvPr>
          <p:cNvSpPr>
            <a:spLocks noGrp="1"/>
          </p:cNvSpPr>
          <p:nvPr>
            <p:ph type="title"/>
          </p:nvPr>
        </p:nvSpPr>
        <p:spPr>
          <a:xfrm>
            <a:off x="1291590" y="719455"/>
            <a:ext cx="10515600" cy="1325563"/>
          </a:xfrm>
        </p:spPr>
        <p:txBody>
          <a:bodyPr/>
          <a:lstStyle/>
          <a:p>
            <a:r>
              <a:rPr lang="en-SG" b="1" i="1" dirty="0"/>
              <a:t>Best model for predicting creditworthiness :</a:t>
            </a:r>
          </a:p>
        </p:txBody>
      </p:sp>
      <p:sp>
        <p:nvSpPr>
          <p:cNvPr id="3" name="Content Placeholder 2">
            <a:extLst>
              <a:ext uri="{FF2B5EF4-FFF2-40B4-BE49-F238E27FC236}">
                <a16:creationId xmlns:a16="http://schemas.microsoft.com/office/drawing/2014/main" id="{CCADC86F-6EAA-E6F7-B50F-5A1DCCB1D9A8}"/>
              </a:ext>
            </a:extLst>
          </p:cNvPr>
          <p:cNvSpPr>
            <a:spLocks noGrp="1"/>
          </p:cNvSpPr>
          <p:nvPr>
            <p:ph idx="1"/>
          </p:nvPr>
        </p:nvSpPr>
        <p:spPr>
          <a:xfrm>
            <a:off x="1291590" y="3105785"/>
            <a:ext cx="9608820" cy="1557655"/>
          </a:xfrm>
        </p:spPr>
        <p:txBody>
          <a:bodyPr>
            <a:normAutofit/>
          </a:bodyPr>
          <a:lstStyle/>
          <a:p>
            <a:pPr marL="0" indent="0">
              <a:buNone/>
            </a:pPr>
            <a:r>
              <a:rPr lang="en-SG" sz="9600" dirty="0"/>
              <a:t>Logistic Regression</a:t>
            </a:r>
          </a:p>
          <a:p>
            <a:endParaRPr lang="en-SG" dirty="0"/>
          </a:p>
        </p:txBody>
      </p:sp>
    </p:spTree>
    <p:extLst>
      <p:ext uri="{BB962C8B-B14F-4D97-AF65-F5344CB8AC3E}">
        <p14:creationId xmlns:p14="http://schemas.microsoft.com/office/powerpoint/2010/main" val="120561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08B36-D209-08C3-4A94-731E98B48FB4}"/>
              </a:ext>
            </a:extLst>
          </p:cNvPr>
          <p:cNvSpPr txBox="1"/>
          <p:nvPr/>
        </p:nvSpPr>
        <p:spPr>
          <a:xfrm>
            <a:off x="1637847" y="1397674"/>
            <a:ext cx="8916306" cy="4062651"/>
          </a:xfrm>
          <a:prstGeom prst="rect">
            <a:avLst/>
          </a:prstGeom>
          <a:noFill/>
        </p:spPr>
        <p:txBody>
          <a:bodyPr wrap="square" tIns="91440" bIns="91440">
            <a:spAutoFit/>
          </a:bodyPr>
          <a:lstStyle/>
          <a:p>
            <a:pPr algn="just"/>
            <a:r>
              <a:rPr lang="en-SG" sz="3600" dirty="0"/>
              <a:t>To identify the key financial and demographic factors that influence creditworthiness, enabling the development of accurate predictive models and effective customer segmentation strategies to optimize lending practices, reduce credit risk, and improve targeting for financial products.</a:t>
            </a:r>
          </a:p>
        </p:txBody>
      </p:sp>
    </p:spTree>
    <p:extLst>
      <p:ext uri="{BB962C8B-B14F-4D97-AF65-F5344CB8AC3E}">
        <p14:creationId xmlns:p14="http://schemas.microsoft.com/office/powerpoint/2010/main" val="1114905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E63C-E8C1-BD49-9ED0-7911D06A2784}"/>
              </a:ext>
            </a:extLst>
          </p:cNvPr>
          <p:cNvSpPr>
            <a:spLocks noGrp="1"/>
          </p:cNvSpPr>
          <p:nvPr>
            <p:ph type="title"/>
          </p:nvPr>
        </p:nvSpPr>
        <p:spPr>
          <a:xfrm>
            <a:off x="948004" y="376555"/>
            <a:ext cx="10515600" cy="1325563"/>
          </a:xfrm>
        </p:spPr>
        <p:txBody>
          <a:bodyPr/>
          <a:lstStyle/>
          <a:p>
            <a:r>
              <a:rPr lang="en-SG" dirty="0"/>
              <a:t>K-Means Clustering for Market Segmentation</a:t>
            </a:r>
          </a:p>
        </p:txBody>
      </p:sp>
      <p:pic>
        <p:nvPicPr>
          <p:cNvPr id="5" name="Content Placeholder 4">
            <a:extLst>
              <a:ext uri="{FF2B5EF4-FFF2-40B4-BE49-F238E27FC236}">
                <a16:creationId xmlns:a16="http://schemas.microsoft.com/office/drawing/2014/main" id="{2D2D92D3-35C6-6894-24AC-F517F4FDC03C}"/>
              </a:ext>
            </a:extLst>
          </p:cNvPr>
          <p:cNvPicPr>
            <a:picLocks noGrp="1" noChangeAspect="1"/>
          </p:cNvPicPr>
          <p:nvPr>
            <p:ph idx="1"/>
          </p:nvPr>
        </p:nvPicPr>
        <p:blipFill>
          <a:blip r:embed="rId3"/>
          <a:stretch>
            <a:fillRect/>
          </a:stretch>
        </p:blipFill>
        <p:spPr>
          <a:xfrm>
            <a:off x="948004" y="1702118"/>
            <a:ext cx="10295992" cy="4474845"/>
          </a:xfrm>
        </p:spPr>
      </p:pic>
    </p:spTree>
    <p:extLst>
      <p:ext uri="{BB962C8B-B14F-4D97-AF65-F5344CB8AC3E}">
        <p14:creationId xmlns:p14="http://schemas.microsoft.com/office/powerpoint/2010/main" val="53312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3504-61F4-DE79-BC1A-6809B2C49C08}"/>
              </a:ext>
            </a:extLst>
          </p:cNvPr>
          <p:cNvSpPr>
            <a:spLocks noGrp="1"/>
          </p:cNvSpPr>
          <p:nvPr>
            <p:ph type="ctrTitle"/>
          </p:nvPr>
        </p:nvSpPr>
        <p:spPr/>
        <p:txBody>
          <a:bodyPr>
            <a:normAutofit/>
          </a:bodyPr>
          <a:lstStyle/>
          <a:p>
            <a:r>
              <a:rPr lang="en-SG" sz="8000" dirty="0"/>
              <a:t>Thank You !</a:t>
            </a:r>
          </a:p>
        </p:txBody>
      </p:sp>
    </p:spTree>
    <p:extLst>
      <p:ext uri="{BB962C8B-B14F-4D97-AF65-F5344CB8AC3E}">
        <p14:creationId xmlns:p14="http://schemas.microsoft.com/office/powerpoint/2010/main" val="180929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038E-0AA4-EA3B-C5CD-52C25F216A6D}"/>
              </a:ext>
            </a:extLst>
          </p:cNvPr>
          <p:cNvSpPr>
            <a:spLocks noGrp="1"/>
          </p:cNvSpPr>
          <p:nvPr>
            <p:ph type="ctrTitle"/>
          </p:nvPr>
        </p:nvSpPr>
        <p:spPr>
          <a:xfrm>
            <a:off x="1375410" y="893763"/>
            <a:ext cx="9144000" cy="2387600"/>
          </a:xfrm>
        </p:spPr>
        <p:txBody>
          <a:bodyPr/>
          <a:lstStyle/>
          <a:p>
            <a:r>
              <a:rPr lang="en-SG" dirty="0"/>
              <a:t>Data Import</a:t>
            </a:r>
          </a:p>
        </p:txBody>
      </p:sp>
    </p:spTree>
    <p:extLst>
      <p:ext uri="{BB962C8B-B14F-4D97-AF65-F5344CB8AC3E}">
        <p14:creationId xmlns:p14="http://schemas.microsoft.com/office/powerpoint/2010/main" val="317108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11793B-36FE-DAF8-95A9-57A66E28696B}"/>
              </a:ext>
            </a:extLst>
          </p:cNvPr>
          <p:cNvSpPr txBox="1"/>
          <p:nvPr/>
        </p:nvSpPr>
        <p:spPr>
          <a:xfrm>
            <a:off x="1136550" y="430608"/>
            <a:ext cx="10157011" cy="523220"/>
          </a:xfrm>
          <a:prstGeom prst="rect">
            <a:avLst/>
          </a:prstGeom>
          <a:noFill/>
        </p:spPr>
        <p:txBody>
          <a:bodyPr wrap="none" rtlCol="0">
            <a:spAutoFit/>
          </a:bodyPr>
          <a:lstStyle/>
          <a:p>
            <a:r>
              <a:rPr lang="en-SG" sz="2800" dirty="0"/>
              <a:t>Data Source : </a:t>
            </a:r>
            <a:r>
              <a:rPr lang="en-SG" sz="2800" dirty="0">
                <a:hlinkClick r:id="rId3"/>
              </a:rPr>
              <a:t>https://</a:t>
            </a:r>
            <a:r>
              <a:rPr lang="en-SG" sz="2800" dirty="0" err="1">
                <a:hlinkClick r:id="rId3"/>
              </a:rPr>
              <a:t>www.kaggle.com</a:t>
            </a:r>
            <a:r>
              <a:rPr lang="en-SG" sz="2800" dirty="0">
                <a:hlinkClick r:id="rId3"/>
              </a:rPr>
              <a:t>/datasets/</a:t>
            </a:r>
            <a:r>
              <a:rPr lang="en-SG" sz="2800" dirty="0" err="1">
                <a:hlinkClick r:id="rId3"/>
              </a:rPr>
              <a:t>rassiem</a:t>
            </a:r>
            <a:r>
              <a:rPr lang="en-SG" sz="2800" dirty="0">
                <a:hlinkClick r:id="rId3"/>
              </a:rPr>
              <a:t>/credit-data</a:t>
            </a:r>
            <a:endParaRPr lang="en-SG" sz="2800" dirty="0"/>
          </a:p>
        </p:txBody>
      </p:sp>
      <p:pic>
        <p:nvPicPr>
          <p:cNvPr id="5" name="Picture 4">
            <a:extLst>
              <a:ext uri="{FF2B5EF4-FFF2-40B4-BE49-F238E27FC236}">
                <a16:creationId xmlns:a16="http://schemas.microsoft.com/office/drawing/2014/main" id="{13E732F0-D4DA-1DF4-4E39-6E6A16F56ADC}"/>
              </a:ext>
            </a:extLst>
          </p:cNvPr>
          <p:cNvPicPr>
            <a:picLocks noChangeAspect="1"/>
          </p:cNvPicPr>
          <p:nvPr/>
        </p:nvPicPr>
        <p:blipFill>
          <a:blip r:embed="rId4"/>
          <a:stretch>
            <a:fillRect/>
          </a:stretch>
        </p:blipFill>
        <p:spPr>
          <a:xfrm>
            <a:off x="1136550" y="1187500"/>
            <a:ext cx="10019130" cy="4984699"/>
          </a:xfrm>
          <a:prstGeom prst="rect">
            <a:avLst/>
          </a:prstGeom>
        </p:spPr>
      </p:pic>
      <p:sp>
        <p:nvSpPr>
          <p:cNvPr id="3" name="Rectangle 2">
            <a:extLst>
              <a:ext uri="{FF2B5EF4-FFF2-40B4-BE49-F238E27FC236}">
                <a16:creationId xmlns:a16="http://schemas.microsoft.com/office/drawing/2014/main" id="{88423AC0-9B99-A8D7-56D9-42E9E1D7AFB6}"/>
              </a:ext>
            </a:extLst>
          </p:cNvPr>
          <p:cNvSpPr/>
          <p:nvPr/>
        </p:nvSpPr>
        <p:spPr>
          <a:xfrm>
            <a:off x="3587706" y="1187501"/>
            <a:ext cx="744264" cy="458464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6957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6DF2CE-A10B-E64F-4700-C8EDCF6F4A0A}"/>
              </a:ext>
            </a:extLst>
          </p:cNvPr>
          <p:cNvSpPr txBox="1"/>
          <p:nvPr/>
        </p:nvSpPr>
        <p:spPr>
          <a:xfrm>
            <a:off x="1481954" y="1240554"/>
            <a:ext cx="9490846" cy="503535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SG" b="0" i="0" dirty="0">
                <a:solidFill>
                  <a:srgbClr val="FFFFFF"/>
                </a:solidFill>
                <a:effectLst/>
                <a:latin typeface="YAFdJjbTu24 1"/>
              </a:rPr>
              <a:t>ID: 		A unique identifier for each individual.							</a:t>
            </a:r>
            <a:r>
              <a:rPr lang="en-SG" dirty="0">
                <a:solidFill>
                  <a:srgbClr val="FFFFFF"/>
                </a:solidFill>
                <a:latin typeface="YAFdJjbTu24 1"/>
              </a:rPr>
              <a:t>	Integer</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Income: 	The individual's annual income ($,000).								Float</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Limit: 		The credit limit assigned to the individual's credit card account.			</a:t>
            </a:r>
            <a:r>
              <a:rPr lang="en-SG" dirty="0">
                <a:solidFill>
                  <a:srgbClr val="FFFFFF"/>
                </a:solidFill>
                <a:latin typeface="YAFdJjbTu24 1"/>
              </a:rPr>
              <a:t>Integer</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Rating: 	A credit rating score for the individual.								Integer</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Cards: 	The number of credit cards the individual possesses.					</a:t>
            </a:r>
            <a:r>
              <a:rPr lang="en-SG" dirty="0">
                <a:solidFill>
                  <a:srgbClr val="FFFFFF"/>
                </a:solidFill>
                <a:latin typeface="YAFdJjbTu24 1"/>
              </a:rPr>
              <a:t>Integer</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Age: 		The age of the individual.										Integer</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Education: 	The number of years of education completed by the individual.			 Integer</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Gender: 	The gender of the individual (Male/Female).						 	</a:t>
            </a:r>
            <a:r>
              <a:rPr lang="en-SG" dirty="0">
                <a:solidFill>
                  <a:srgbClr val="FFFFFF"/>
                </a:solidFill>
                <a:latin typeface="YAFdJjbTu24 1"/>
              </a:rPr>
              <a:t>Object</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Student: 	Whether the individual is a student (Yes/No).						</a:t>
            </a:r>
            <a:r>
              <a:rPr lang="en-SG" dirty="0">
                <a:solidFill>
                  <a:srgbClr val="FFFFFF"/>
                </a:solidFill>
                <a:latin typeface="YAFdJjbTu24 1"/>
              </a:rPr>
              <a:t>Object</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Married: 	The marital status of the individual (Yes/No).					 	</a:t>
            </a:r>
            <a:r>
              <a:rPr lang="en-SG" dirty="0">
                <a:solidFill>
                  <a:srgbClr val="FFFFFF"/>
                </a:solidFill>
                <a:latin typeface="YAFdJjbTu24 1"/>
              </a:rPr>
              <a:t>Object</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Ethnicity: 	The ethnic background of the individual.						 	</a:t>
            </a:r>
            <a:r>
              <a:rPr lang="en-SG" dirty="0">
                <a:solidFill>
                  <a:srgbClr val="FFFFFF"/>
                </a:solidFill>
                <a:latin typeface="YAFdJjbTu24 1"/>
              </a:rPr>
              <a:t>Object</a:t>
            </a:r>
            <a:endParaRPr lang="en-SG" dirty="0">
              <a:solidFill>
                <a:srgbClr val="FFFFFF"/>
              </a:solidFill>
              <a:effectLst/>
              <a:latin typeface="YAFdJjbTu24 1"/>
            </a:endParaRPr>
          </a:p>
          <a:p>
            <a:pPr marL="285750" indent="-285750">
              <a:lnSpc>
                <a:spcPct val="150000"/>
              </a:lnSpc>
              <a:buFont typeface="Arial" panose="020B0604020202020204" pitchFamily="34" charset="0"/>
              <a:buChar char="•"/>
            </a:pPr>
            <a:r>
              <a:rPr lang="en-SG" b="0" i="0" dirty="0">
                <a:solidFill>
                  <a:srgbClr val="FFFFFF"/>
                </a:solidFill>
                <a:effectLst/>
                <a:latin typeface="YAFdJjbTu24 1"/>
              </a:rPr>
              <a:t>Balance: 	Balance (spendings) on the individual's credit card account.			 Integer</a:t>
            </a:r>
            <a:endParaRPr lang="en-SG" b="0" i="0" dirty="0">
              <a:solidFill>
                <a:srgbClr val="FFFFFF"/>
              </a:solidFill>
              <a:latin typeface="YAFdJjbTu24 1"/>
            </a:endParaRPr>
          </a:p>
        </p:txBody>
      </p:sp>
      <p:sp>
        <p:nvSpPr>
          <p:cNvPr id="5" name="TextBox 4">
            <a:extLst>
              <a:ext uri="{FF2B5EF4-FFF2-40B4-BE49-F238E27FC236}">
                <a16:creationId xmlns:a16="http://schemas.microsoft.com/office/drawing/2014/main" id="{52C287FF-C0CB-3D97-51E5-4F2DB76AD8D6}"/>
              </a:ext>
            </a:extLst>
          </p:cNvPr>
          <p:cNvSpPr txBox="1"/>
          <p:nvPr/>
        </p:nvSpPr>
        <p:spPr>
          <a:xfrm>
            <a:off x="9540495" y="871222"/>
            <a:ext cx="1169551" cy="369332"/>
          </a:xfrm>
          <a:prstGeom prst="rect">
            <a:avLst/>
          </a:prstGeom>
          <a:noFill/>
        </p:spPr>
        <p:txBody>
          <a:bodyPr wrap="none" rtlCol="0">
            <a:spAutoFit/>
          </a:bodyPr>
          <a:lstStyle/>
          <a:p>
            <a:r>
              <a:rPr lang="en-SG" u="sng" dirty="0">
                <a:solidFill>
                  <a:srgbClr val="FF0000"/>
                </a:solidFill>
              </a:rPr>
              <a:t>Data Type </a:t>
            </a:r>
          </a:p>
        </p:txBody>
      </p:sp>
      <p:sp>
        <p:nvSpPr>
          <p:cNvPr id="6" name="TextBox 5">
            <a:extLst>
              <a:ext uri="{FF2B5EF4-FFF2-40B4-BE49-F238E27FC236}">
                <a16:creationId xmlns:a16="http://schemas.microsoft.com/office/drawing/2014/main" id="{89CC82DF-E8BC-4C3B-DB83-419A0291C9C0}"/>
              </a:ext>
            </a:extLst>
          </p:cNvPr>
          <p:cNvSpPr txBox="1"/>
          <p:nvPr/>
        </p:nvSpPr>
        <p:spPr>
          <a:xfrm>
            <a:off x="1481954" y="459894"/>
            <a:ext cx="2260427" cy="707886"/>
          </a:xfrm>
          <a:prstGeom prst="rect">
            <a:avLst/>
          </a:prstGeom>
          <a:noFill/>
        </p:spPr>
        <p:txBody>
          <a:bodyPr wrap="none" rtlCol="0">
            <a:spAutoFit/>
          </a:bodyPr>
          <a:lstStyle/>
          <a:p>
            <a:r>
              <a:rPr lang="en-SG" sz="4000" dirty="0"/>
              <a:t>Attributes</a:t>
            </a:r>
          </a:p>
        </p:txBody>
      </p:sp>
      <p:sp>
        <p:nvSpPr>
          <p:cNvPr id="2" name="Rectangle 1">
            <a:extLst>
              <a:ext uri="{FF2B5EF4-FFF2-40B4-BE49-F238E27FC236}">
                <a16:creationId xmlns:a16="http://schemas.microsoft.com/office/drawing/2014/main" id="{C6CB4A48-BB47-C499-EE84-A378F5FAE93E}"/>
              </a:ext>
            </a:extLst>
          </p:cNvPr>
          <p:cNvSpPr/>
          <p:nvPr/>
        </p:nvSpPr>
        <p:spPr>
          <a:xfrm>
            <a:off x="1388160" y="2566543"/>
            <a:ext cx="9416194" cy="369333"/>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0947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EDF7-5006-2160-D790-4BE95B150559}"/>
              </a:ext>
            </a:extLst>
          </p:cNvPr>
          <p:cNvSpPr txBox="1"/>
          <p:nvPr/>
        </p:nvSpPr>
        <p:spPr>
          <a:xfrm>
            <a:off x="1889760" y="2170840"/>
            <a:ext cx="8412480" cy="3539430"/>
          </a:xfrm>
          <a:prstGeom prst="rect">
            <a:avLst/>
          </a:prstGeom>
          <a:noFill/>
        </p:spPr>
        <p:txBody>
          <a:bodyPr wrap="square">
            <a:spAutoFit/>
          </a:bodyPr>
          <a:lstStyle/>
          <a:p>
            <a:r>
              <a:rPr lang="en-SG" sz="2800" b="1" i="0" cap="all" dirty="0">
                <a:solidFill>
                  <a:srgbClr val="FFFFFF"/>
                </a:solidFill>
                <a:effectLst/>
                <a:latin typeface="YAFdJlW65k4 0"/>
              </a:rPr>
              <a:t>Here’s a quick breakdown of the CREDIT score RANGES:</a:t>
            </a:r>
          </a:p>
          <a:p>
            <a:endParaRPr lang="en-SG" sz="2800" cap="all" dirty="0">
              <a:solidFill>
                <a:srgbClr val="FFFFFF"/>
              </a:solidFill>
              <a:effectLst/>
              <a:latin typeface="YAFdJlW65k4 0"/>
            </a:endParaRPr>
          </a:p>
          <a:p>
            <a:r>
              <a:rPr lang="en-SG" sz="2800" b="1" i="0" dirty="0">
                <a:solidFill>
                  <a:srgbClr val="FFFFFF"/>
                </a:solidFill>
                <a:effectLst/>
              </a:rPr>
              <a:t>Excellent    : 	800-850</a:t>
            </a:r>
            <a:endParaRPr lang="en-SG" sz="2800" dirty="0"/>
          </a:p>
          <a:p>
            <a:r>
              <a:rPr lang="en-SG" sz="2800" b="1" i="0" dirty="0">
                <a:solidFill>
                  <a:srgbClr val="FFFFFF"/>
                </a:solidFill>
                <a:effectLst/>
              </a:rPr>
              <a:t>Very Good : 	740-799</a:t>
            </a:r>
            <a:endParaRPr lang="en-SG" sz="2800" dirty="0"/>
          </a:p>
          <a:p>
            <a:r>
              <a:rPr lang="en-SG" sz="2800" b="1" i="0" dirty="0">
                <a:solidFill>
                  <a:srgbClr val="FFFFFF"/>
                </a:solidFill>
                <a:effectLst/>
              </a:rPr>
              <a:t>Good          : 	670-739</a:t>
            </a:r>
            <a:endParaRPr lang="en-SG" sz="2800" dirty="0"/>
          </a:p>
          <a:p>
            <a:r>
              <a:rPr lang="en-SG" sz="2800" b="1" i="0" dirty="0">
                <a:solidFill>
                  <a:srgbClr val="FFFFFF"/>
                </a:solidFill>
                <a:effectLst/>
              </a:rPr>
              <a:t>Fair             : 	580-669</a:t>
            </a:r>
            <a:endParaRPr lang="en-SG" sz="2800" dirty="0"/>
          </a:p>
          <a:p>
            <a:r>
              <a:rPr lang="en-SG" sz="2800" b="1" i="0" dirty="0">
                <a:solidFill>
                  <a:srgbClr val="FFFFFF"/>
                </a:solidFill>
                <a:effectLst/>
              </a:rPr>
              <a:t>Poor           : 	300-579</a:t>
            </a:r>
            <a:endParaRPr lang="en-SG" sz="2800" dirty="0"/>
          </a:p>
        </p:txBody>
      </p:sp>
      <p:sp>
        <p:nvSpPr>
          <p:cNvPr id="8" name="Rectangle 7">
            <a:extLst>
              <a:ext uri="{FF2B5EF4-FFF2-40B4-BE49-F238E27FC236}">
                <a16:creationId xmlns:a16="http://schemas.microsoft.com/office/drawing/2014/main" id="{AB176FB8-7071-8ABF-9B4B-3CDD926C452D}"/>
              </a:ext>
            </a:extLst>
          </p:cNvPr>
          <p:cNvSpPr/>
          <p:nvPr/>
        </p:nvSpPr>
        <p:spPr>
          <a:xfrm>
            <a:off x="3750842" y="3503795"/>
            <a:ext cx="1301218" cy="1707504"/>
          </a:xfrm>
          <a:prstGeom prst="rect">
            <a:avLst/>
          </a:prstGeom>
          <a:noFill/>
          <a:ln w="38100" cmpd="sng">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1E0F24C9-4838-503A-D7FF-40B4E2046BB5}"/>
              </a:ext>
            </a:extLst>
          </p:cNvPr>
          <p:cNvSpPr txBox="1"/>
          <p:nvPr/>
        </p:nvSpPr>
        <p:spPr>
          <a:xfrm>
            <a:off x="1797062" y="788482"/>
            <a:ext cx="6602192" cy="769441"/>
          </a:xfrm>
          <a:prstGeom prst="rect">
            <a:avLst/>
          </a:prstGeom>
          <a:noFill/>
        </p:spPr>
        <p:txBody>
          <a:bodyPr wrap="none" rtlCol="0">
            <a:spAutoFit/>
          </a:bodyPr>
          <a:lstStyle/>
          <a:p>
            <a:r>
              <a:rPr lang="en-SG" sz="4400" dirty="0"/>
              <a:t>What is </a:t>
            </a:r>
            <a:r>
              <a:rPr lang="en-SG" sz="4400" dirty="0" err="1"/>
              <a:t>Above_580</a:t>
            </a:r>
            <a:r>
              <a:rPr lang="en-SG" sz="4400" dirty="0"/>
              <a:t> Rating ?</a:t>
            </a:r>
          </a:p>
        </p:txBody>
      </p:sp>
      <p:sp>
        <p:nvSpPr>
          <p:cNvPr id="4" name="TextBox 3">
            <a:extLst>
              <a:ext uri="{FF2B5EF4-FFF2-40B4-BE49-F238E27FC236}">
                <a16:creationId xmlns:a16="http://schemas.microsoft.com/office/drawing/2014/main" id="{0EB78FDD-BBBE-CD2C-DA75-86FB6D1F7E10}"/>
              </a:ext>
            </a:extLst>
          </p:cNvPr>
          <p:cNvSpPr txBox="1"/>
          <p:nvPr/>
        </p:nvSpPr>
        <p:spPr>
          <a:xfrm>
            <a:off x="6226012" y="4152291"/>
            <a:ext cx="3120341" cy="369332"/>
          </a:xfrm>
          <a:prstGeom prst="rect">
            <a:avLst/>
          </a:prstGeom>
          <a:noFill/>
        </p:spPr>
        <p:txBody>
          <a:bodyPr wrap="none" rtlCol="0">
            <a:spAutoFit/>
          </a:bodyPr>
          <a:lstStyle/>
          <a:p>
            <a:r>
              <a:rPr lang="en-SG" dirty="0"/>
              <a:t>Above 580 = Credit Worthy = 1</a:t>
            </a:r>
          </a:p>
        </p:txBody>
      </p:sp>
      <p:sp>
        <p:nvSpPr>
          <p:cNvPr id="5" name="Arrow: Down 4">
            <a:extLst>
              <a:ext uri="{FF2B5EF4-FFF2-40B4-BE49-F238E27FC236}">
                <a16:creationId xmlns:a16="http://schemas.microsoft.com/office/drawing/2014/main" id="{92EA7C61-CD45-6ED7-0232-AD88B102EFD5}"/>
              </a:ext>
            </a:extLst>
          </p:cNvPr>
          <p:cNvSpPr/>
          <p:nvPr/>
        </p:nvSpPr>
        <p:spPr>
          <a:xfrm rot="5400000">
            <a:off x="5546984" y="3755723"/>
            <a:ext cx="264817" cy="11624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15E31EFB-D877-6BCC-E230-496B0B63324B}"/>
              </a:ext>
            </a:extLst>
          </p:cNvPr>
          <p:cNvSpPr txBox="1"/>
          <p:nvPr/>
        </p:nvSpPr>
        <p:spPr>
          <a:xfrm>
            <a:off x="6260627" y="5211299"/>
            <a:ext cx="3748135" cy="369332"/>
          </a:xfrm>
          <a:prstGeom prst="rect">
            <a:avLst/>
          </a:prstGeom>
          <a:noFill/>
        </p:spPr>
        <p:txBody>
          <a:bodyPr wrap="square" rtlCol="0">
            <a:spAutoFit/>
          </a:bodyPr>
          <a:lstStyle/>
          <a:p>
            <a:r>
              <a:rPr lang="en-SG" dirty="0"/>
              <a:t>Below 580 = Not - Credit Worthy = 0</a:t>
            </a:r>
          </a:p>
        </p:txBody>
      </p:sp>
      <p:sp>
        <p:nvSpPr>
          <p:cNvPr id="7" name="Arrow: Down 6">
            <a:extLst>
              <a:ext uri="{FF2B5EF4-FFF2-40B4-BE49-F238E27FC236}">
                <a16:creationId xmlns:a16="http://schemas.microsoft.com/office/drawing/2014/main" id="{5879C170-C7AF-E746-6F30-FA3905711787}"/>
              </a:ext>
            </a:extLst>
          </p:cNvPr>
          <p:cNvSpPr/>
          <p:nvPr/>
        </p:nvSpPr>
        <p:spPr>
          <a:xfrm rot="5400000">
            <a:off x="5546984" y="4826377"/>
            <a:ext cx="264817" cy="11624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7646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05C6-9A00-40A2-B491-EB5C85C77045}"/>
              </a:ext>
            </a:extLst>
          </p:cNvPr>
          <p:cNvSpPr>
            <a:spLocks noGrp="1"/>
          </p:cNvSpPr>
          <p:nvPr>
            <p:ph type="ctrTitle"/>
          </p:nvPr>
        </p:nvSpPr>
        <p:spPr/>
        <p:txBody>
          <a:bodyPr/>
          <a:lstStyle/>
          <a:p>
            <a:r>
              <a:rPr lang="en-SG" dirty="0"/>
              <a:t>Data Understanding</a:t>
            </a:r>
          </a:p>
        </p:txBody>
      </p:sp>
    </p:spTree>
    <p:extLst>
      <p:ext uri="{BB962C8B-B14F-4D97-AF65-F5344CB8AC3E}">
        <p14:creationId xmlns:p14="http://schemas.microsoft.com/office/powerpoint/2010/main" val="107165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3F0C-4710-EAC9-48DA-8DDC2663792B}"/>
              </a:ext>
            </a:extLst>
          </p:cNvPr>
          <p:cNvSpPr>
            <a:spLocks noGrp="1"/>
          </p:cNvSpPr>
          <p:nvPr>
            <p:ph type="title"/>
          </p:nvPr>
        </p:nvSpPr>
        <p:spPr>
          <a:xfrm>
            <a:off x="1748244" y="182245"/>
            <a:ext cx="10515600" cy="1325563"/>
          </a:xfrm>
        </p:spPr>
        <p:txBody>
          <a:bodyPr/>
          <a:lstStyle/>
          <a:p>
            <a:r>
              <a:rPr lang="en-SG" dirty="0"/>
              <a:t>What drives Ratings? </a:t>
            </a:r>
          </a:p>
        </p:txBody>
      </p:sp>
      <p:pic>
        <p:nvPicPr>
          <p:cNvPr id="5" name="Content Placeholder 4">
            <a:extLst>
              <a:ext uri="{FF2B5EF4-FFF2-40B4-BE49-F238E27FC236}">
                <a16:creationId xmlns:a16="http://schemas.microsoft.com/office/drawing/2014/main" id="{439883FE-760A-AEEC-DA6F-6CCCFEF6DAFD}"/>
              </a:ext>
            </a:extLst>
          </p:cNvPr>
          <p:cNvPicPr>
            <a:picLocks noGrp="1" noChangeAspect="1"/>
          </p:cNvPicPr>
          <p:nvPr>
            <p:ph idx="1"/>
          </p:nvPr>
        </p:nvPicPr>
        <p:blipFill>
          <a:blip r:embed="rId3"/>
          <a:stretch>
            <a:fillRect/>
          </a:stretch>
        </p:blipFill>
        <p:spPr>
          <a:xfrm>
            <a:off x="1748244" y="1507808"/>
            <a:ext cx="8012976" cy="4680585"/>
          </a:xfrm>
          <a:ln>
            <a:solidFill>
              <a:schemeClr val="tx1"/>
            </a:solidFill>
          </a:ln>
        </p:spPr>
      </p:pic>
      <p:sp>
        <p:nvSpPr>
          <p:cNvPr id="6" name="Rectangle 5">
            <a:extLst>
              <a:ext uri="{FF2B5EF4-FFF2-40B4-BE49-F238E27FC236}">
                <a16:creationId xmlns:a16="http://schemas.microsoft.com/office/drawing/2014/main" id="{4D3D6D28-B6F6-8A4C-3F74-88999D7D0CDF}"/>
              </a:ext>
            </a:extLst>
          </p:cNvPr>
          <p:cNvSpPr/>
          <p:nvPr/>
        </p:nvSpPr>
        <p:spPr>
          <a:xfrm>
            <a:off x="1748244" y="3270379"/>
            <a:ext cx="6995706" cy="455801"/>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57014022-E1D4-EE86-5DAB-33824AD41451}"/>
              </a:ext>
            </a:extLst>
          </p:cNvPr>
          <p:cNvSpPr/>
          <p:nvPr/>
        </p:nvSpPr>
        <p:spPr>
          <a:xfrm rot="5400000">
            <a:off x="2277823" y="4351416"/>
            <a:ext cx="2918014" cy="755940"/>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DBF89E18-C375-DF2F-32F4-C032F4D41F8C}"/>
              </a:ext>
            </a:extLst>
          </p:cNvPr>
          <p:cNvSpPr/>
          <p:nvPr/>
        </p:nvSpPr>
        <p:spPr>
          <a:xfrm rot="5400000">
            <a:off x="6902651" y="4353155"/>
            <a:ext cx="2914537" cy="755940"/>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8">
            <a:extLst>
              <a:ext uri="{FF2B5EF4-FFF2-40B4-BE49-F238E27FC236}">
                <a16:creationId xmlns:a16="http://schemas.microsoft.com/office/drawing/2014/main" id="{C4846F0B-79A1-5672-5366-67A7A6C43BB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374793" y="3256070"/>
            <a:ext cx="253625" cy="253625"/>
          </a:xfrm>
          <a:prstGeom prst="rect">
            <a:avLst/>
          </a:prstGeom>
        </p:spPr>
      </p:pic>
      <p:pic>
        <p:nvPicPr>
          <p:cNvPr id="10" name="Picture 9">
            <a:extLst>
              <a:ext uri="{FF2B5EF4-FFF2-40B4-BE49-F238E27FC236}">
                <a16:creationId xmlns:a16="http://schemas.microsoft.com/office/drawing/2014/main" id="{E85E8DC6-F26B-17F6-01E3-26D67FA2769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72126" y="3206095"/>
            <a:ext cx="253625" cy="253625"/>
          </a:xfrm>
          <a:prstGeom prst="rect">
            <a:avLst/>
          </a:prstGeom>
        </p:spPr>
      </p:pic>
      <p:pic>
        <p:nvPicPr>
          <p:cNvPr id="11" name="Picture 10">
            <a:extLst>
              <a:ext uri="{FF2B5EF4-FFF2-40B4-BE49-F238E27FC236}">
                <a16:creationId xmlns:a16="http://schemas.microsoft.com/office/drawing/2014/main" id="{F1275029-2198-B884-7E43-45001EF30E8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617601" y="3256069"/>
            <a:ext cx="234947" cy="234947"/>
          </a:xfrm>
          <a:prstGeom prst="rect">
            <a:avLst/>
          </a:prstGeom>
        </p:spPr>
      </p:pic>
      <p:pic>
        <p:nvPicPr>
          <p:cNvPr id="12" name="Picture 11">
            <a:extLst>
              <a:ext uri="{FF2B5EF4-FFF2-40B4-BE49-F238E27FC236}">
                <a16:creationId xmlns:a16="http://schemas.microsoft.com/office/drawing/2014/main" id="{862B1283-0019-A1AA-250E-94E2E89AFE8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17610" y="3256070"/>
            <a:ext cx="234947" cy="234947"/>
          </a:xfrm>
          <a:prstGeom prst="rect">
            <a:avLst/>
          </a:prstGeom>
        </p:spPr>
      </p:pic>
      <p:pic>
        <p:nvPicPr>
          <p:cNvPr id="13" name="Picture 12">
            <a:extLst>
              <a:ext uri="{FF2B5EF4-FFF2-40B4-BE49-F238E27FC236}">
                <a16:creationId xmlns:a16="http://schemas.microsoft.com/office/drawing/2014/main" id="{21F5676D-7023-7F9A-A6BE-B77F4EBFF9E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686811" y="3236300"/>
            <a:ext cx="234947" cy="234947"/>
          </a:xfrm>
          <a:prstGeom prst="rect">
            <a:avLst/>
          </a:prstGeom>
        </p:spPr>
      </p:pic>
      <p:pic>
        <p:nvPicPr>
          <p:cNvPr id="14" name="Picture 13">
            <a:extLst>
              <a:ext uri="{FF2B5EF4-FFF2-40B4-BE49-F238E27FC236}">
                <a16:creationId xmlns:a16="http://schemas.microsoft.com/office/drawing/2014/main" id="{8E0DBCB7-55FE-D123-E5B7-CF68B73464E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456012" y="3215435"/>
            <a:ext cx="234947" cy="234947"/>
          </a:xfrm>
          <a:prstGeom prst="rect">
            <a:avLst/>
          </a:prstGeom>
        </p:spPr>
      </p:pic>
      <p:pic>
        <p:nvPicPr>
          <p:cNvPr id="15" name="Picture 14">
            <a:extLst>
              <a:ext uri="{FF2B5EF4-FFF2-40B4-BE49-F238E27FC236}">
                <a16:creationId xmlns:a16="http://schemas.microsoft.com/office/drawing/2014/main" id="{D6DD1F97-A211-58D9-481C-86065A50BF5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18980" y="3215435"/>
            <a:ext cx="234947" cy="234947"/>
          </a:xfrm>
          <a:prstGeom prst="rect">
            <a:avLst/>
          </a:prstGeom>
        </p:spPr>
      </p:pic>
      <p:pic>
        <p:nvPicPr>
          <p:cNvPr id="16" name="Picture 15">
            <a:extLst>
              <a:ext uri="{FF2B5EF4-FFF2-40B4-BE49-F238E27FC236}">
                <a16:creationId xmlns:a16="http://schemas.microsoft.com/office/drawing/2014/main" id="{E2B58543-906D-C430-6BBB-48531C9AF36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140557" y="3257417"/>
            <a:ext cx="234947" cy="234947"/>
          </a:xfrm>
          <a:prstGeom prst="rect">
            <a:avLst/>
          </a:prstGeom>
        </p:spPr>
      </p:pic>
    </p:spTree>
    <p:extLst>
      <p:ext uri="{BB962C8B-B14F-4D97-AF65-F5344CB8AC3E}">
        <p14:creationId xmlns:p14="http://schemas.microsoft.com/office/powerpoint/2010/main" val="20433837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5635</TotalTime>
  <Words>2110</Words>
  <Application>Microsoft Office PowerPoint</Application>
  <PresentationFormat>Widescreen</PresentationFormat>
  <Paragraphs>201</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-apple-system</vt:lpstr>
      <vt:lpstr>Arial</vt:lpstr>
      <vt:lpstr>Calibri</vt:lpstr>
      <vt:lpstr>Calibri Light</vt:lpstr>
      <vt:lpstr>system-ui</vt:lpstr>
      <vt:lpstr>YAFdJjbTu24 1</vt:lpstr>
      <vt:lpstr>YAFdJlW65k4 0</vt:lpstr>
      <vt:lpstr>Office Theme</vt:lpstr>
      <vt:lpstr>Predicting Creditworthiness with Machine Learning</vt:lpstr>
      <vt:lpstr>The Business Problem</vt:lpstr>
      <vt:lpstr>PowerPoint Presentation</vt:lpstr>
      <vt:lpstr>Data Import</vt:lpstr>
      <vt:lpstr>PowerPoint Presentation</vt:lpstr>
      <vt:lpstr>PowerPoint Presentation</vt:lpstr>
      <vt:lpstr>PowerPoint Presentation</vt:lpstr>
      <vt:lpstr>Data Understanding</vt:lpstr>
      <vt:lpstr>What drives Ratings? </vt:lpstr>
      <vt:lpstr>PowerPoint Presentation</vt:lpstr>
      <vt:lpstr>PowerPoint Presentation</vt:lpstr>
      <vt:lpstr>PowerPoint Presentation</vt:lpstr>
      <vt:lpstr>PowerPoint Presentation</vt:lpstr>
      <vt:lpstr>Data Preparation</vt:lpstr>
      <vt:lpstr>PowerPoint Presentation</vt:lpstr>
      <vt:lpstr>PowerPoint Presentation</vt:lpstr>
      <vt:lpstr>PowerPoint Presentation</vt:lpstr>
      <vt:lpstr>Splitting the data to train and test sets</vt:lpstr>
      <vt:lpstr>Data Modelling   and   Performance Evaluation</vt:lpstr>
      <vt:lpstr>Choosing the Right Model</vt:lpstr>
      <vt:lpstr>PowerPoint Presentation</vt:lpstr>
      <vt:lpstr>PowerPoint Presentation</vt:lpstr>
      <vt:lpstr>PowerPoint Presentation</vt:lpstr>
      <vt:lpstr>Learning Curve : Overfitting vs Underfitting</vt:lpstr>
      <vt:lpstr>PowerPoint Presentation</vt:lpstr>
      <vt:lpstr>ROC (Receiver Operating Characteristic)  Curve :</vt:lpstr>
      <vt:lpstr>PowerPoint Presentation</vt:lpstr>
      <vt:lpstr>PowerPoint Presentation</vt:lpstr>
      <vt:lpstr>Best model for predicting creditworthiness :</vt:lpstr>
      <vt:lpstr>K-Means Clustering for Market Segmentation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Creditworthiness with Machine Learning</dc:title>
  <dc:creator>Philip Ng</dc:creator>
  <cp:lastModifiedBy>Philip Ng</cp:lastModifiedBy>
  <cp:revision>4</cp:revision>
  <cp:lastPrinted>2024-10-10T06:00:11Z</cp:lastPrinted>
  <dcterms:created xsi:type="dcterms:W3CDTF">2024-09-17T23:47:32Z</dcterms:created>
  <dcterms:modified xsi:type="dcterms:W3CDTF">2024-10-14T09:20:48Z</dcterms:modified>
</cp:coreProperties>
</file>