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99300" cy="10234613"/>
  <p:defaultTextStyle>
    <a:defPPr>
      <a:defRPr lang="de-DE"/>
    </a:defPPr>
    <a:lvl1pPr marL="0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89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652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815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978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140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303" algn="l" defTabSz="9143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560" y="2202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8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8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0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2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91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6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8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9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1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3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62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26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7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0" indent="0">
              <a:buNone/>
              <a:defRPr sz="1600" b="1"/>
            </a:lvl8pPr>
            <a:lvl9pPr marL="36573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7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0" indent="0">
              <a:buNone/>
              <a:defRPr sz="1600" b="1"/>
            </a:lvl8pPr>
            <a:lvl9pPr marL="36573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483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879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25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63" indent="0">
              <a:buNone/>
              <a:defRPr sz="1200"/>
            </a:lvl2pPr>
            <a:lvl3pPr marL="914326" indent="0">
              <a:buNone/>
              <a:defRPr sz="900"/>
            </a:lvl3pPr>
            <a:lvl4pPr marL="1371489" indent="0">
              <a:buNone/>
              <a:defRPr sz="900"/>
            </a:lvl4pPr>
            <a:lvl5pPr marL="1828652" indent="0">
              <a:buNone/>
              <a:defRPr sz="900"/>
            </a:lvl5pPr>
            <a:lvl6pPr marL="2285815" indent="0">
              <a:buNone/>
              <a:defRPr sz="900"/>
            </a:lvl6pPr>
            <a:lvl7pPr marL="2742978" indent="0">
              <a:buNone/>
              <a:defRPr sz="900"/>
            </a:lvl7pPr>
            <a:lvl8pPr marL="3200140" indent="0">
              <a:buNone/>
              <a:defRPr sz="900"/>
            </a:lvl8pPr>
            <a:lvl9pPr marL="36573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13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6" indent="0">
              <a:buNone/>
              <a:defRPr sz="2400"/>
            </a:lvl3pPr>
            <a:lvl4pPr marL="1371489" indent="0">
              <a:buNone/>
              <a:defRPr sz="2000"/>
            </a:lvl4pPr>
            <a:lvl5pPr marL="1828652" indent="0">
              <a:buNone/>
              <a:defRPr sz="2000"/>
            </a:lvl5pPr>
            <a:lvl6pPr marL="2285815" indent="0">
              <a:buNone/>
              <a:defRPr sz="2000"/>
            </a:lvl6pPr>
            <a:lvl7pPr marL="2742978" indent="0">
              <a:buNone/>
              <a:defRPr sz="2000"/>
            </a:lvl7pPr>
            <a:lvl8pPr marL="3200140" indent="0">
              <a:buNone/>
              <a:defRPr sz="2000"/>
            </a:lvl8pPr>
            <a:lvl9pPr marL="3657303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163" indent="0">
              <a:buNone/>
              <a:defRPr sz="1200"/>
            </a:lvl2pPr>
            <a:lvl3pPr marL="914326" indent="0">
              <a:buNone/>
              <a:defRPr sz="900"/>
            </a:lvl3pPr>
            <a:lvl4pPr marL="1371489" indent="0">
              <a:buNone/>
              <a:defRPr sz="900"/>
            </a:lvl4pPr>
            <a:lvl5pPr marL="1828652" indent="0">
              <a:buNone/>
              <a:defRPr sz="900"/>
            </a:lvl5pPr>
            <a:lvl6pPr marL="2285815" indent="0">
              <a:buNone/>
              <a:defRPr sz="900"/>
            </a:lvl6pPr>
            <a:lvl7pPr marL="2742978" indent="0">
              <a:buNone/>
              <a:defRPr sz="900"/>
            </a:lvl7pPr>
            <a:lvl8pPr marL="3200140" indent="0">
              <a:buNone/>
              <a:defRPr sz="900"/>
            </a:lvl8pPr>
            <a:lvl9pPr marL="36573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6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2999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2"/>
            <a:ext cx="8229600" cy="4525964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8192-661D-4CA7-BA32-C9556D41CEDE}" type="datetimeFigureOut">
              <a:rPr lang="de-CH" smtClean="0"/>
              <a:t>21.09.2014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22C8-B4B5-4F90-AB0A-E1FAD4E735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4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7" algn="l" defTabSz="91432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1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4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7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8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1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4" indent="-228582" algn="l" defTabSz="914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2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5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8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0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3" algn="l" defTabSz="9143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75856" y="716953"/>
            <a:ext cx="2336268" cy="16003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de-CH"/>
          </a:p>
        </p:txBody>
      </p:sp>
      <p:sp>
        <p:nvSpPr>
          <p:cNvPr id="48" name="Rectangle 47"/>
          <p:cNvSpPr/>
          <p:nvPr/>
        </p:nvSpPr>
        <p:spPr>
          <a:xfrm>
            <a:off x="5982795" y="222147"/>
            <a:ext cx="1781175" cy="3962752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1106800" y="222147"/>
            <a:ext cx="1759835" cy="396275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de-CH"/>
          </a:p>
        </p:txBody>
      </p:sp>
      <p:pic>
        <p:nvPicPr>
          <p:cNvPr id="30" name="Picture 8" descr="http://www.thanksbuyer.com/image/cache/data/sku-27477-0-600x6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35" b="84450" l="2632" r="96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984" b="15804"/>
          <a:stretch/>
        </p:blipFill>
        <p:spPr bwMode="auto">
          <a:xfrm>
            <a:off x="3828688" y="1268713"/>
            <a:ext cx="1230604" cy="8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46" b="89720" l="2813" r="97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32" y="650689"/>
            <a:ext cx="1147028" cy="383537"/>
          </a:xfrm>
          <a:prstGeom prst="rect">
            <a:avLst/>
          </a:prstGeom>
        </p:spPr>
      </p:pic>
      <p:pic>
        <p:nvPicPr>
          <p:cNvPr id="3075" name="Picture 3" descr="G:\AtlantikSolarUAV\16_FlightRegulations\FOCA_PermitToFly_Application\Graphics\source\IridiumBoa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23" y="3196431"/>
            <a:ext cx="1078974" cy="5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hilipoe\Desktop\3dr-gps-module-ublox-lea-6-2-ublox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41" y="3284984"/>
            <a:ext cx="726311" cy="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433" y="188640"/>
            <a:ext cx="2497455" cy="292380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300" b="1" dirty="0" smtClean="0"/>
              <a:t>Sensors</a:t>
            </a:r>
            <a:endParaRPr lang="de-CH" sz="1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3315" y="1007111"/>
            <a:ext cx="1260555" cy="261602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i="1" dirty="0"/>
              <a:t>IMU: </a:t>
            </a:r>
            <a:r>
              <a:rPr lang="de-DE" sz="1100" dirty="0"/>
              <a:t>ADIS16448</a:t>
            </a:r>
            <a:endParaRPr lang="de-CH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187626" y="2264712"/>
            <a:ext cx="1342506" cy="430879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de-DE" sz="1100" i="1" dirty="0" err="1"/>
              <a:t>Airspeed</a:t>
            </a:r>
            <a:r>
              <a:rPr lang="de-DE" sz="1100" i="1" dirty="0"/>
              <a:t> </a:t>
            </a:r>
            <a:r>
              <a:rPr lang="de-DE" sz="1100" i="1" dirty="0" err="1"/>
              <a:t>Sensing</a:t>
            </a:r>
            <a:r>
              <a:rPr lang="de-DE" sz="1100" i="1" dirty="0"/>
              <a:t>: </a:t>
            </a:r>
            <a:br>
              <a:rPr lang="de-DE" sz="1100" i="1" dirty="0"/>
            </a:br>
            <a:r>
              <a:rPr lang="de-DE" sz="1100" dirty="0" err="1"/>
              <a:t>Sensirion</a:t>
            </a:r>
            <a:r>
              <a:rPr lang="de-DE" sz="1100" dirty="0"/>
              <a:t> SDP600</a:t>
            </a:r>
            <a:endParaRPr lang="de-CH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333975" y="3851279"/>
            <a:ext cx="1509835" cy="261602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i="1" dirty="0"/>
              <a:t>GPS: </a:t>
            </a:r>
            <a:r>
              <a:rPr lang="de-DE" sz="1100" dirty="0"/>
              <a:t>U-</a:t>
            </a:r>
            <a:r>
              <a:rPr lang="de-DE" sz="1100" dirty="0" err="1"/>
              <a:t>Blox</a:t>
            </a:r>
            <a:r>
              <a:rPr lang="de-DE" sz="1100" dirty="0"/>
              <a:t> Lea-6H</a:t>
            </a:r>
            <a:endParaRPr lang="de-CH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0152" y="191934"/>
            <a:ext cx="1531084" cy="292380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300" b="1" dirty="0"/>
              <a:t>Communication</a:t>
            </a:r>
            <a:endParaRPr lang="de-CH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11585" y="2450991"/>
            <a:ext cx="1674513" cy="430879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i="1" dirty="0"/>
              <a:t>Primary </a:t>
            </a:r>
            <a:r>
              <a:rPr lang="de-DE" sz="1100" i="1" dirty="0" err="1"/>
              <a:t>Telemetry</a:t>
            </a:r>
            <a:r>
              <a:rPr lang="de-DE" sz="1100" i="1" dirty="0"/>
              <a:t>: </a:t>
            </a:r>
            <a:br>
              <a:rPr lang="de-DE" sz="1100" i="1" dirty="0"/>
            </a:br>
            <a:r>
              <a:rPr lang="de-DE" sz="1100" dirty="0"/>
              <a:t>3DR 433Mhz</a:t>
            </a:r>
            <a:endParaRPr lang="de-CH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088633" y="3754010"/>
            <a:ext cx="1926875" cy="430879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i="1" dirty="0"/>
              <a:t>Long-Range </a:t>
            </a:r>
            <a:r>
              <a:rPr lang="de-DE" sz="1100" i="1" dirty="0" err="1"/>
              <a:t>Telemetry</a:t>
            </a:r>
            <a:r>
              <a:rPr lang="de-DE" sz="1100" i="1" dirty="0"/>
              <a:t>: </a:t>
            </a:r>
            <a:br>
              <a:rPr lang="de-DE" sz="1100" i="1" dirty="0"/>
            </a:br>
            <a:r>
              <a:rPr lang="de-DE" sz="1100" dirty="0"/>
              <a:t>Iridium SATCOM</a:t>
            </a:r>
            <a:endParaRPr lang="de-CH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257073" y="721841"/>
            <a:ext cx="3372948" cy="292380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300" b="1" dirty="0" smtClean="0"/>
              <a:t>Autopilot</a:t>
            </a:r>
            <a:endParaRPr lang="de-CH" sz="1300" dirty="0"/>
          </a:p>
        </p:txBody>
      </p:sp>
      <p:sp>
        <p:nvSpPr>
          <p:cNvPr id="53" name="TextBox 52"/>
          <p:cNvSpPr txBox="1"/>
          <p:nvPr/>
        </p:nvSpPr>
        <p:spPr>
          <a:xfrm>
            <a:off x="3282764" y="898951"/>
            <a:ext cx="2945420" cy="261602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dirty="0"/>
              <a:t>Pixhawk PX4 (ETH </a:t>
            </a:r>
            <a:r>
              <a:rPr lang="de-DE" sz="1100" dirty="0" err="1"/>
              <a:t>Zurich</a:t>
            </a:r>
            <a:r>
              <a:rPr lang="de-DE" sz="1100" dirty="0" smtClean="0"/>
              <a:t>)</a:t>
            </a:r>
            <a:endParaRPr lang="de-CH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27987" y="2457866"/>
            <a:ext cx="1" cy="43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987824" y="1521762"/>
            <a:ext cx="212023" cy="2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hilipoe\Desktop\ICRA2015_AtlantikSolar\images\6_CAD_AtlantikSolarFu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96" y="4359452"/>
            <a:ext cx="6057488" cy="22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H="1">
            <a:off x="5671525" y="1521762"/>
            <a:ext cx="196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56176" y="1160563"/>
            <a:ext cx="1882036" cy="430879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de-DE" sz="1100" i="1" dirty="0"/>
              <a:t>RC Control: </a:t>
            </a:r>
            <a:br>
              <a:rPr lang="de-DE" sz="1100" i="1" dirty="0"/>
            </a:br>
            <a:r>
              <a:rPr lang="de-DE" sz="1100" dirty="0"/>
              <a:t>Spektrum 2.4Ghz</a:t>
            </a:r>
            <a:endParaRPr lang="de-CH" sz="2800" dirty="0"/>
          </a:p>
        </p:txBody>
      </p:sp>
      <p:pic>
        <p:nvPicPr>
          <p:cNvPr id="2" name="Picture 2" descr="C:\Users\philipoe\Desktop\ICRA2015_AtlantikSolar\images\8_AtlantikSolar_Avionics_Source\Sensirion_DifferentialPressure_SDP600_SDP61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33" y="1628372"/>
            <a:ext cx="756325" cy="7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philipoe\Desktop\ICRA2015_AtlantikSolar\images\8_AtlantikSolar_Avionics_Source\SPMAR8000-GAL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94" y="716952"/>
            <a:ext cx="531240" cy="5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philipoe\Desktop\ICRA2015_AtlantikSolar\images\8_AtlantikSolar_Avionics_Source\Top_sid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6" y="1844824"/>
            <a:ext cx="971215" cy="68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Oettershagen  Philipp</dc:creator>
  <cp:lastModifiedBy>Oettershagen  Philipp</cp:lastModifiedBy>
  <cp:revision>9</cp:revision>
  <cp:lastPrinted>2014-09-20T22:10:18Z</cp:lastPrinted>
  <dcterms:created xsi:type="dcterms:W3CDTF">2014-09-20T21:04:29Z</dcterms:created>
  <dcterms:modified xsi:type="dcterms:W3CDTF">2014-09-21T01:03:15Z</dcterms:modified>
</cp:coreProperties>
</file>