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0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72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0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6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0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6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9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73163"/>
            <a:ext cx="11507788" cy="353695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DATA SCIENCE COMPANIES IN AFRICA </a:t>
            </a:r>
            <a:endParaRPr lang="en-US" sz="60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64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by aerobatics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537564" y="1388960"/>
            <a:ext cx="1022820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Analyzing aerial imagery for agricultural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patterns and anomalies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Drones and UAV Technology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Collecting high-resolution aerial data.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0290" y="3635729"/>
            <a:ext cx="10970074" cy="2783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Providing farmers with insights into crop health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Disease Detection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of issues to prevent crop loss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Forecasting crop yields to optimize harvest planning</a:t>
            </a:r>
          </a:p>
        </p:txBody>
      </p:sp>
    </p:spTree>
    <p:extLst>
      <p:ext uri="{BB962C8B-B14F-4D97-AF65-F5344CB8AC3E}">
        <p14:creationId xmlns:p14="http://schemas.microsoft.com/office/powerpoint/2010/main" val="1244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9" y="221702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Bluechip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88" y="1414733"/>
            <a:ext cx="9905999" cy="423844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Bluechip Technologies provides data warehousing, business intelligence, and analytics solutions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Utilize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analytics, cloud computing, and machine learning, they offer consulting services and customized analytics to help clients make data-driven decisions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products serve various industries, including banking, telecommunications, and government sectors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based Logos Nigeria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64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64" y="1179811"/>
            <a:ext cx="9905999" cy="416856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digital financial services using machine learning, data analytics, and blockchain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technology(simply is the digital ledger system record transactions across multiple computers.)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include loans, credit scoring, and personal finance management, aimed at increasing financial access for underserved populations.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provide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financial inclusion and personal financial management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is Located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Nairobi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Kenya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7" y="27058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Cassbana</a:t>
            </a:r>
            <a:endParaRPr lang="en-US" sz="4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86" y="1507616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uses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to offer microfinance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include credit scoring and financial inclusion for underserved populations, facilitated through mobile technology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products aim to provide accessible credit and improve financial stability for individuals and small businesses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is located Cairo ,Egypt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30" y="4258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Quantifly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29" y="1904430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Quantifly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specializes in environmental monitoring using machine learning, data analytics,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include tracking air quality and providing smart city technologies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products help cities improve urban planning and sustainability by providing real-time environmental data and insights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based in Accra, Ghana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70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Yoco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69" y="1938936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provides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solutions and business intelligence tools for small businesses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Utilize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cloud computing, and mobile technologies, they offer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Sales systems(are solutions used to conduct sales transactions ),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services, and analytics to help businesses manage transactions and grow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products are used by over 150,000 small businesses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Cape Town, South Africa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86" y="67027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54gene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6" y="1800914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54gene focuses on genomics and bioinformatics to improve healthcare.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AI, machine learning, and advanced genetic testing to offer insights into ancestry and health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include genetic testing and drug discovery partnerships, aiming to leverage genetic data for better health outcomes and research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based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Lagos, Nigeria</a:t>
            </a:r>
          </a:p>
        </p:txBody>
      </p:sp>
    </p:spTree>
    <p:extLst>
      <p:ext uri="{BB962C8B-B14F-4D97-AF65-F5344CB8AC3E}">
        <p14:creationId xmlns:p14="http://schemas.microsoft.com/office/powerpoint/2010/main" val="8138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023" y="396815"/>
            <a:ext cx="117319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African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data science companies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 there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challenges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face including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limitations like inconsistent internet connectivity and frequent power outages, scarcity of high-quality data, evolving regulatory and legal environments, and difficulties in securing funding and investment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struggle with talent acquisition and retention due to a skills shortage and brain drain, market adoption hindered by low awareness and resistance to new technologies, and technical hurdles such as scalability and integration with existing systems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economic and political instability, cultural barriers, and competition from well-established global players add to the complexity of operating in this dynamic and promising sector.</a:t>
            </a:r>
          </a:p>
        </p:txBody>
      </p:sp>
    </p:spTree>
    <p:extLst>
      <p:ext uri="{BB962C8B-B14F-4D97-AF65-F5344CB8AC3E}">
        <p14:creationId xmlns:p14="http://schemas.microsoft.com/office/powerpoint/2010/main" val="7432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15" y="-224287"/>
            <a:ext cx="10271183" cy="25361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CONCENTRARION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15" y="1742537"/>
            <a:ext cx="10271184" cy="414067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AI and Data Science in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Africa companies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facing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data science  in Africa  companies</a:t>
            </a:r>
          </a:p>
        </p:txBody>
      </p:sp>
    </p:spTree>
    <p:extLst>
      <p:ext uri="{BB962C8B-B14F-4D97-AF65-F5344CB8AC3E}">
        <p14:creationId xmlns:p14="http://schemas.microsoft.com/office/powerpoint/2010/main" val="1696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491" y="685800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DATAPROPHET</a:t>
            </a:r>
            <a:endParaRPr lang="en-US" sz="5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490" y="1917780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DataProphet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company found in South Africa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AI-driven solutions for manufacturing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machine learning, deep learning, and industrial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of things)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production processes, perform autonomous quality control, and predict maintenance needs.</a:t>
            </a:r>
          </a:p>
        </p:txBody>
      </p:sp>
    </p:spTree>
    <p:extLst>
      <p:ext uri="{BB962C8B-B14F-4D97-AF65-F5344CB8AC3E}">
        <p14:creationId xmlns:p14="http://schemas.microsoft.com/office/powerpoint/2010/main" val="11382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data prophet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673526"/>
            <a:ext cx="9905999" cy="505507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Algorithms to analyze data and make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predictions.Deep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Neural networks for complex pattern recognition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 of Things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automation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exchanging of data and systems over internet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 provided by data prophet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Solutions for Manufacturing: Implementing AI to optimize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Control: Using computer vision to detect defects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Predicting equipment failures before they happen to minimize downtime.</a:t>
            </a:r>
          </a:p>
        </p:txBody>
      </p:sp>
    </p:spTree>
    <p:extLst>
      <p:ext uri="{BB962C8B-B14F-4D97-AF65-F5344CB8AC3E}">
        <p14:creationId xmlns:p14="http://schemas.microsoft.com/office/powerpoint/2010/main" val="19263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2" y="58401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Zindi</a:t>
            </a:r>
            <a:r>
              <a:rPr lang="en-US" sz="4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91" y="1731902"/>
            <a:ext cx="9905999" cy="342669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that hosts data science competitions to solve real-world problems. It connects data scientists with companies, providing a space for talent sourcing, community engagement, and networking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is found in South Africa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30" y="26570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zindi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30" y="1537240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Science: Statistical techniques to analyze and interpret complex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Training models on datasets to predict outcomes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Computing: Scalable infrastructure for handling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6108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59" y="60126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0759" y="1825724"/>
            <a:ext cx="110073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Competitions Platform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Hosting competitions to solve real-world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Talent Sourcing and Recruitment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Connecting companies with top data science talent.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 and Networking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Building a community of data scientists across Africa. </a:t>
            </a:r>
          </a:p>
        </p:txBody>
      </p:sp>
    </p:spTree>
    <p:extLst>
      <p:ext uri="{BB962C8B-B14F-4D97-AF65-F5344CB8AC3E}">
        <p14:creationId xmlns:p14="http://schemas.microsoft.com/office/powerpoint/2010/main" val="15811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22" y="21882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Aerobotics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75" y="1352339"/>
            <a:ext cx="10745789" cy="623890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Aerobotics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learning, computer vision, and drone technology to provide crop monitoring and analysis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help farmers detect pests and diseases early, and predict crop yields to optimize agricultural practices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help farmers optimize agricultural practices, reduce pesticide use, and increase crop yields.</a:t>
            </a:r>
          </a:p>
        </p:txBody>
      </p:sp>
    </p:spTree>
    <p:extLst>
      <p:ext uri="{BB962C8B-B14F-4D97-AF65-F5344CB8AC3E}">
        <p14:creationId xmlns:p14="http://schemas.microsoft.com/office/powerpoint/2010/main" val="40825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655</TotalTime>
  <Words>917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Tw Cen MT</vt:lpstr>
      <vt:lpstr>Wingdings</vt:lpstr>
      <vt:lpstr>Circuit</vt:lpstr>
      <vt:lpstr>AI AND DATA SCIENCE COMPANIES IN AFRICA </vt:lpstr>
      <vt:lpstr>AREAS OF CONCENTRARION </vt:lpstr>
      <vt:lpstr>DATAPROPHET</vt:lpstr>
      <vt:lpstr>Technologies Used by data prophet</vt:lpstr>
      <vt:lpstr>Products and services provided by data prophet</vt:lpstr>
      <vt:lpstr>Zindi </vt:lpstr>
      <vt:lpstr>Technologies Used in zindi</vt:lpstr>
      <vt:lpstr>Products and Services</vt:lpstr>
      <vt:lpstr>Aerobotics</vt:lpstr>
      <vt:lpstr>Technologies used by aerobatics </vt:lpstr>
      <vt:lpstr> Bluechip Technologies</vt:lpstr>
      <vt:lpstr>Mine</vt:lpstr>
      <vt:lpstr>Cassbana</vt:lpstr>
      <vt:lpstr>Quantifly</vt:lpstr>
      <vt:lpstr>Yoco</vt:lpstr>
      <vt:lpstr>54gene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DATA SCIENCE COMPANIES IN AFRICA</dc:title>
  <dc:creator>philipo jonas</dc:creator>
  <cp:lastModifiedBy>philipo jonas</cp:lastModifiedBy>
  <cp:revision>13</cp:revision>
  <dcterms:created xsi:type="dcterms:W3CDTF">2024-08-03T18:01:05Z</dcterms:created>
  <dcterms:modified xsi:type="dcterms:W3CDTF">2024-08-04T04:56:31Z</dcterms:modified>
</cp:coreProperties>
</file>