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7"/>
  </p:notesMasterIdLst>
  <p:handoutMasterIdLst>
    <p:handoutMasterId r:id="rId18"/>
  </p:handoutMasterIdLst>
  <p:sldIdLst>
    <p:sldId id="355" r:id="rId7"/>
    <p:sldId id="369" r:id="rId8"/>
    <p:sldId id="396" r:id="rId9"/>
    <p:sldId id="397" r:id="rId10"/>
    <p:sldId id="392" r:id="rId11"/>
    <p:sldId id="401" r:id="rId12"/>
    <p:sldId id="371" r:id="rId13"/>
    <p:sldId id="398" r:id="rId14"/>
    <p:sldId id="399" r:id="rId15"/>
    <p:sldId id="402" r:id="rId16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88326" autoAdjust="0"/>
  </p:normalViewPr>
  <p:slideViewPr>
    <p:cSldViewPr snapToGrid="0">
      <p:cViewPr>
        <p:scale>
          <a:sx n="119" d="100"/>
          <a:sy n="119" d="100"/>
        </p:scale>
        <p:origin x="2256" y="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20/01/2017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22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56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6 | Leistungskurs C++ 2017 | RoboHockey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Gruppe 6 | Leistungskurs C++ 2017 | RoboHockey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6 | Leistungskurs C++ 2017 | RoboHockey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Gruppe 6 | Leistungskurs C++ 2017 | RoboHockey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theme" Target="../theme/theme4.xml"/><Relationship Id="rId10" Type="http://schemas.openxmlformats.org/officeDocument/2006/relationships/image" Target="../media/image1.wmf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Relationship Id="rId3" Type="http://schemas.openxmlformats.org/officeDocument/2006/relationships/image" Target="../media/image3.emf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6.xml"/><Relationship Id="rId3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6 | Leistungskurs C++ 2017 | RoboHockey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6 | Leistungskurs C++ 2017 | RoboHockey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Datenverarbeitung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Elektro- und Informationstechnik</a:t>
            </a:r>
            <a:endParaRPr lang="de-DE" sz="8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Gruppe 6 | Leistungskurs C++ 2017 | RoboHockey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6 | Leistungskurs C++ 2017 | RoboHockey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Gruppe 6 | Leistungskurs C++ 2017 | RoboHockey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978720"/>
            <a:ext cx="8508999" cy="1692132"/>
          </a:xfrm>
        </p:spPr>
        <p:txBody>
          <a:bodyPr/>
          <a:lstStyle/>
          <a:p>
            <a:r>
              <a:rPr lang="de-DE" dirty="0"/>
              <a:t>Gruppe 6 des </a:t>
            </a:r>
            <a:r>
              <a:rPr lang="de-DE" dirty="0" err="1"/>
              <a:t>Leitstungskurses</a:t>
            </a:r>
            <a:r>
              <a:rPr lang="de-DE" dirty="0"/>
              <a:t> C++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Lehrstuhl für Datenverarbeitung</a:t>
            </a:r>
          </a:p>
          <a:p>
            <a:r>
              <a:rPr lang="de-DE" dirty="0"/>
              <a:t>München, den 24. Januar 2017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RoboHockey</a:t>
            </a:r>
            <a:r>
              <a:rPr lang="de-DE" dirty="0"/>
              <a:t> mit dem </a:t>
            </a:r>
            <a:r>
              <a:rPr lang="de-DE" dirty="0" err="1"/>
              <a:t>Turtlebot</a:t>
            </a:r>
            <a:endParaRPr lang="de-DE" dirty="0"/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 smtClean="0"/>
              <a:t>Ende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92107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Softwarestruktur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Master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Bildverarbeitung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Karte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Lokale Navigation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200" dirty="0" smtClean="0"/>
              <a:t>Globale Navigation</a:t>
            </a:r>
            <a:endParaRPr sz="2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Gruppe 6 | Leistungskurs C++ 2017 | </a:t>
            </a:r>
            <a:r>
              <a:rPr lang="de-DE" dirty="0" err="1"/>
              <a:t>RoboHockey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Agenda</a:t>
            </a:r>
            <a:endParaRPr lang="de-DE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Gruppe 6 | Leistungskurs C++ 2017 | </a:t>
            </a:r>
            <a:r>
              <a:rPr lang="de-DE" dirty="0" err="1"/>
              <a:t>RoboHockey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1162" y="994334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de-DE" sz="3000" dirty="0" smtClean="0"/>
              <a:t>Softwarestruktur und Aufgabenaufteilung:</a:t>
            </a:r>
            <a:endParaRPr lang="de-DE" sz="3000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28789" y="3346934"/>
            <a:ext cx="1814513" cy="948576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828177" y="3352535"/>
            <a:ext cx="443786" cy="94297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986338" y="3371544"/>
            <a:ext cx="524083" cy="91276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5743575" y="3373844"/>
            <a:ext cx="1800225" cy="910463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lternativer Prozess 25"/>
          <p:cNvSpPr/>
          <p:nvPr/>
        </p:nvSpPr>
        <p:spPr>
          <a:xfrm>
            <a:off x="3162879" y="2700338"/>
            <a:ext cx="2805563" cy="501005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 smtClean="0"/>
              <a:t>Master</a:t>
            </a:r>
          </a:p>
        </p:txBody>
      </p:sp>
      <p:sp>
        <p:nvSpPr>
          <p:cNvPr id="28" name="Alternativer Prozess 27"/>
          <p:cNvSpPr/>
          <p:nvPr/>
        </p:nvSpPr>
        <p:spPr>
          <a:xfrm>
            <a:off x="311162" y="4424312"/>
            <a:ext cx="2614611" cy="504722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 err="1" smtClean="0"/>
              <a:t>Bildverarbeitung</a:t>
            </a:r>
            <a:endParaRPr lang="en-GB" dirty="0" smtClean="0"/>
          </a:p>
        </p:txBody>
      </p:sp>
      <p:sp>
        <p:nvSpPr>
          <p:cNvPr id="29" name="Alternativer Prozess 28"/>
          <p:cNvSpPr/>
          <p:nvPr/>
        </p:nvSpPr>
        <p:spPr>
          <a:xfrm>
            <a:off x="3067403" y="4441101"/>
            <a:ext cx="1521546" cy="504722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 err="1" smtClean="0"/>
              <a:t>Karte</a:t>
            </a:r>
            <a:endParaRPr lang="en-GB" dirty="0" smtClean="0"/>
          </a:p>
        </p:txBody>
      </p:sp>
      <p:sp>
        <p:nvSpPr>
          <p:cNvPr id="30" name="Alternativer Prozess 29"/>
          <p:cNvSpPr/>
          <p:nvPr/>
        </p:nvSpPr>
        <p:spPr>
          <a:xfrm>
            <a:off x="4753183" y="4441101"/>
            <a:ext cx="1776205" cy="504722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 err="1" smtClean="0"/>
              <a:t>Lokale</a:t>
            </a:r>
            <a:r>
              <a:rPr lang="en-GB" dirty="0" smtClean="0"/>
              <a:t> Nav.</a:t>
            </a:r>
            <a:endParaRPr lang="en-GB" dirty="0" smtClean="0"/>
          </a:p>
        </p:txBody>
      </p:sp>
      <p:sp>
        <p:nvSpPr>
          <p:cNvPr id="31" name="Alternativer Prozess 30"/>
          <p:cNvSpPr/>
          <p:nvPr/>
        </p:nvSpPr>
        <p:spPr>
          <a:xfrm>
            <a:off x="6693622" y="4443401"/>
            <a:ext cx="1783274" cy="500122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GB" dirty="0" err="1" smtClean="0"/>
              <a:t>Globale</a:t>
            </a:r>
            <a:r>
              <a:rPr lang="en-GB" dirty="0" smtClean="0"/>
              <a:t> Nav.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7323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b="1" dirty="0" smtClean="0"/>
              <a:t>DANIEL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 smtClean="0"/>
              <a:t>Master: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77509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2105024"/>
            <a:ext cx="4424360" cy="4356735"/>
          </a:xfrm>
        </p:spPr>
        <p:txBody>
          <a:bodyPr/>
          <a:lstStyle/>
          <a:p>
            <a:r>
              <a:rPr lang="de-DE" sz="1800" b="1" dirty="0" smtClean="0"/>
              <a:t>Aufgaben </a:t>
            </a:r>
            <a:r>
              <a:rPr lang="de-DE" sz="1800" b="1" dirty="0" smtClean="0"/>
              <a:t>der </a:t>
            </a:r>
            <a:r>
              <a:rPr lang="de-DE" sz="1800" b="1" dirty="0" smtClean="0"/>
              <a:t>Bildverarbeitung:</a:t>
            </a:r>
          </a:p>
          <a:p>
            <a:endParaRPr lang="de-DE" sz="1800" b="1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Detektion der Pucks</a:t>
            </a:r>
            <a:endParaRPr lang="de-DE" sz="1800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Detektion der Poles</a:t>
            </a:r>
            <a:endParaRPr lang="de-DE" sz="1800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Teamfarbe detektieren</a:t>
            </a:r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Abstandsmessungen mittels </a:t>
            </a:r>
            <a:r>
              <a:rPr lang="de-DE" sz="1800" dirty="0" err="1" smtClean="0"/>
              <a:t>Pointcloud</a:t>
            </a:r>
            <a:endParaRPr lang="de-DE" sz="1800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Publizieren der Informationen</a:t>
            </a:r>
            <a:endParaRPr lang="de-DE" sz="1800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 smtClean="0"/>
              <a:t>Bildverarbeitung:</a:t>
            </a:r>
            <a:endParaRPr lang="de-DE" sz="3000" dirty="0"/>
          </a:p>
        </p:txBody>
      </p:sp>
      <p:sp>
        <p:nvSpPr>
          <p:cNvPr id="7" name="Inhaltsplatzhalter 1"/>
          <p:cNvSpPr txBox="1">
            <a:spLocks/>
          </p:cNvSpPr>
          <p:nvPr/>
        </p:nvSpPr>
        <p:spPr>
          <a:xfrm>
            <a:off x="5157791" y="2105023"/>
            <a:ext cx="3669217" cy="4356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dirty="0" smtClean="0"/>
              <a:t>Verwendete Hardware:</a:t>
            </a:r>
          </a:p>
          <a:p>
            <a:endParaRPr lang="de-DE" sz="1800" b="1" dirty="0" smtClean="0"/>
          </a:p>
          <a:p>
            <a:pPr marL="285750" indent="-285750">
              <a:buFont typeface="Arial" charset="0"/>
              <a:buChar char="•"/>
            </a:pPr>
            <a:r>
              <a:rPr lang="de-DE" sz="1800" dirty="0" smtClean="0"/>
              <a:t>Asus </a:t>
            </a:r>
            <a:r>
              <a:rPr lang="de-DE" sz="1800" dirty="0" err="1" smtClean="0"/>
              <a:t>Xtion</a:t>
            </a:r>
            <a:r>
              <a:rPr lang="de-DE" sz="1800" dirty="0" smtClean="0"/>
              <a:t> Pro</a:t>
            </a:r>
          </a:p>
          <a:p>
            <a:pPr lvl="1" indent="0">
              <a:buNone/>
            </a:pPr>
            <a:r>
              <a:rPr lang="de-DE" dirty="0"/>
              <a:t>	</a:t>
            </a:r>
            <a:r>
              <a:rPr lang="de-DE" dirty="0" smtClean="0">
                <a:sym typeface="Wingdings"/>
              </a:rPr>
              <a:t> RGB Bild</a:t>
            </a:r>
          </a:p>
          <a:p>
            <a:pPr lvl="1" indent="0">
              <a:buNone/>
            </a:pPr>
            <a:r>
              <a:rPr lang="de-DE" dirty="0">
                <a:sym typeface="Wingdings"/>
              </a:rPr>
              <a:t>	</a:t>
            </a:r>
            <a:r>
              <a:rPr lang="de-DE" dirty="0" smtClean="0">
                <a:sym typeface="Wingdings"/>
              </a:rPr>
              <a:t> </a:t>
            </a:r>
            <a:r>
              <a:rPr lang="de-DE" dirty="0" err="1" smtClean="0">
                <a:sym typeface="Wingdings"/>
              </a:rPr>
              <a:t>PointCloud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/>
          <a:srcRect l="4863" t="25400" b="23221"/>
          <a:stretch/>
        </p:blipFill>
        <p:spPr>
          <a:xfrm>
            <a:off x="5157791" y="4469127"/>
            <a:ext cx="2862489" cy="1545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DE" b="1" dirty="0"/>
              <a:t>Algorithmus: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Konvertierung in den HSV – Raum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Binäre Filterung der Farben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err="1"/>
              <a:t>Merhologisches</a:t>
            </a:r>
            <a:r>
              <a:rPr lang="de-DE" dirty="0"/>
              <a:t> Öffnen und Schließen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Rechteckapproximation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/>
              <a:t>Positionsermittlung mittels </a:t>
            </a:r>
            <a:r>
              <a:rPr lang="de-DE" dirty="0" err="1"/>
              <a:t>PointCloud</a:t>
            </a:r>
            <a:endParaRPr lang="de-DE" dirty="0"/>
          </a:p>
          <a:p>
            <a:endParaRPr lang="de-DE" dirty="0"/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82" y="3949978"/>
            <a:ext cx="1971616" cy="2431103"/>
          </a:xfr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Bildverarbeitung: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6" r="27185" b="27712"/>
          <a:stretch/>
        </p:blipFill>
        <p:spPr>
          <a:xfrm>
            <a:off x="3983056" y="4552281"/>
            <a:ext cx="2398316" cy="137160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" b="581"/>
          <a:stretch/>
        </p:blipFill>
        <p:spPr>
          <a:xfrm>
            <a:off x="311162" y="4095081"/>
            <a:ext cx="3060552" cy="2286000"/>
          </a:xfrm>
          <a:prstGeom prst="rect">
            <a:avLst/>
          </a:prstGeom>
        </p:spPr>
      </p:pic>
      <p:sp>
        <p:nvSpPr>
          <p:cNvPr id="12" name="Textplatzhalter 2"/>
          <p:cNvSpPr txBox="1">
            <a:spLocks/>
          </p:cNvSpPr>
          <p:nvPr/>
        </p:nvSpPr>
        <p:spPr>
          <a:xfrm>
            <a:off x="4692916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/>
              <a:t>Pro: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Lokalisierungsgenauigkeit mittels </a:t>
            </a:r>
            <a:r>
              <a:rPr lang="de-DE" dirty="0" err="1" smtClean="0"/>
              <a:t>Pointcloud</a:t>
            </a:r>
            <a:endParaRPr lang="de-DE" dirty="0"/>
          </a:p>
          <a:p>
            <a:r>
              <a:rPr lang="de-DE" b="1" dirty="0" smtClean="0"/>
              <a:t>Contra: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Einfluss von Beleuchtungsunterschieden</a:t>
            </a:r>
          </a:p>
          <a:p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398108" y="5236613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6421282" y="5233946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6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000" dirty="0" err="1" smtClean="0"/>
              <a:t>Map</a:t>
            </a:r>
            <a:endParaRPr lang="de-DE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 smtClean="0"/>
              <a:t>Lokale Navigation: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19443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105024"/>
            <a:ext cx="8508999" cy="4356735"/>
          </a:xfrm>
        </p:spPr>
        <p:txBody>
          <a:bodyPr/>
          <a:lstStyle/>
          <a:p>
            <a:r>
              <a:rPr lang="de-DE" b="1" dirty="0" smtClean="0"/>
              <a:t>Knoten der </a:t>
            </a:r>
            <a:r>
              <a:rPr lang="de-DE" b="1" dirty="0" err="1" smtClean="0"/>
              <a:t>ImageProcessing</a:t>
            </a:r>
            <a:r>
              <a:rPr lang="de-DE" b="1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charset="0"/>
              <a:buChar char="•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Gruppe 6 | Leistungskurs C++ 2017 | RoboHockey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sz="3200" dirty="0" smtClean="0"/>
              <a:t>Globale Navigation: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40148908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210</Words>
  <Application>Microsoft Macintosh PowerPoint</Application>
  <PresentationFormat>Bildschirmpräsentation (4:3)</PresentationFormat>
  <Paragraphs>74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Calibri</vt:lpstr>
      <vt:lpstr>Courier New</vt:lpstr>
      <vt:lpstr>Symbol</vt:lpstr>
      <vt:lpstr>Wingdings</vt:lpstr>
      <vt:lpstr>Arial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RoboHockey mit dem Turtlebot</vt:lpstr>
      <vt:lpstr>Agenda</vt:lpstr>
      <vt:lpstr>Softwarestruktur und Aufgabenaufteilung:</vt:lpstr>
      <vt:lpstr>Master:</vt:lpstr>
      <vt:lpstr>Bildverarbeitung:</vt:lpstr>
      <vt:lpstr>Bildverarbeitung:</vt:lpstr>
      <vt:lpstr>Map</vt:lpstr>
      <vt:lpstr>Lokale Navigation:</vt:lpstr>
      <vt:lpstr>Globale Navigation:</vt:lpstr>
      <vt:lpstr>Ende</vt:lpstr>
    </vt:vector>
  </TitlesOfParts>
  <Company>--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Turtlebot RoboHockey</dc:title>
  <dc:creator>Simon Wölzmüller</dc:creator>
  <cp:lastModifiedBy>ga97kon</cp:lastModifiedBy>
  <cp:revision>16</cp:revision>
  <cp:lastPrinted>2015-07-30T14:04:45Z</cp:lastPrinted>
  <dcterms:created xsi:type="dcterms:W3CDTF">2017-01-20T10:33:28Z</dcterms:created>
  <dcterms:modified xsi:type="dcterms:W3CDTF">2017-01-20T18:05:35Z</dcterms:modified>
</cp:coreProperties>
</file>