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9" r:id="rId5"/>
    <p:sldId id="273" r:id="rId6"/>
    <p:sldId id="276" r:id="rId7"/>
    <p:sldId id="260" r:id="rId8"/>
    <p:sldId id="263" r:id="rId9"/>
    <p:sldId id="258" r:id="rId10"/>
    <p:sldId id="274" r:id="rId11"/>
    <p:sldId id="264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7" r:id="rId21"/>
    <p:sldId id="262" r:id="rId22"/>
    <p:sldId id="278" r:id="rId23"/>
    <p:sldId id="280" r:id="rId24"/>
    <p:sldId id="286" r:id="rId25"/>
    <p:sldId id="285" r:id="rId26"/>
    <p:sldId id="282" r:id="rId27"/>
    <p:sldId id="275" r:id="rId28"/>
    <p:sldId id="284" r:id="rId29"/>
    <p:sldId id="283" r:id="rId30"/>
    <p:sldId id="288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925BE-0C31-4AA2-9A64-8EB1A1AE5E82}" v="2" dt="2022-01-22T11:46:13.859"/>
    <p1510:client id="{50930DB5-096D-49C5-8E4A-092694FABBF2}" vWet="2" dt="2022-01-22T11:44:02.262"/>
    <p1510:client id="{8E26CBCF-077C-482C-9A83-EF413FDBEC2C}" vWet="2" dt="2022-01-22T11:46:14.569"/>
    <p1510:client id="{E916F802-021A-4A0D-A428-C875E14F7C46}" v="38" dt="2022-01-22T11:48:58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ckermann, Annika" userId="S::annika.dackermann@sap.com::778cc7cf-5da8-42fd-a83a-86c461212499" providerId="AD" clId="Web-{DDEBC66A-4E10-4819-9554-14E115548B10}"/>
    <pc:docChg chg="modSld">
      <pc:chgData name="Dackermann, Annika" userId="S::annika.dackermann@sap.com::778cc7cf-5da8-42fd-a83a-86c461212499" providerId="AD" clId="Web-{DDEBC66A-4E10-4819-9554-14E115548B10}" dt="2022-01-06T22:03:08.577" v="21"/>
      <pc:docMkLst>
        <pc:docMk/>
      </pc:docMkLst>
      <pc:sldChg chg="modNotes">
        <pc:chgData name="Dackermann, Annika" userId="S::annika.dackermann@sap.com::778cc7cf-5da8-42fd-a83a-86c461212499" providerId="AD" clId="Web-{DDEBC66A-4E10-4819-9554-14E115548B10}" dt="2022-01-06T22:02:39.639" v="2"/>
        <pc:sldMkLst>
          <pc:docMk/>
          <pc:sldMk cId="2047887942" sldId="262"/>
        </pc:sldMkLst>
      </pc:sldChg>
      <pc:sldChg chg="modNotes">
        <pc:chgData name="Dackermann, Annika" userId="S::annika.dackermann@sap.com::778cc7cf-5da8-42fd-a83a-86c461212499" providerId="AD" clId="Web-{DDEBC66A-4E10-4819-9554-14E115548B10}" dt="2022-01-06T22:02:43.904" v="7"/>
        <pc:sldMkLst>
          <pc:docMk/>
          <pc:sldMk cId="3638640183" sldId="278"/>
        </pc:sldMkLst>
      </pc:sldChg>
      <pc:sldChg chg="modNotes">
        <pc:chgData name="Dackermann, Annika" userId="S::annika.dackermann@sap.com::778cc7cf-5da8-42fd-a83a-86c461212499" providerId="AD" clId="Web-{DDEBC66A-4E10-4819-9554-14E115548B10}" dt="2022-01-06T22:02:48.904" v="10"/>
        <pc:sldMkLst>
          <pc:docMk/>
          <pc:sldMk cId="2837546110" sldId="280"/>
        </pc:sldMkLst>
      </pc:sldChg>
      <pc:sldChg chg="modNotes">
        <pc:chgData name="Dackermann, Annika" userId="S::annika.dackermann@sap.com::778cc7cf-5da8-42fd-a83a-86c461212499" providerId="AD" clId="Web-{DDEBC66A-4E10-4819-9554-14E115548B10}" dt="2022-01-06T22:03:08.577" v="21"/>
        <pc:sldMkLst>
          <pc:docMk/>
          <pc:sldMk cId="2358398807" sldId="282"/>
        </pc:sldMkLst>
      </pc:sldChg>
      <pc:sldChg chg="modNotes">
        <pc:chgData name="Dackermann, Annika" userId="S::annika.dackermann@sap.com::778cc7cf-5da8-42fd-a83a-86c461212499" providerId="AD" clId="Web-{DDEBC66A-4E10-4819-9554-14E115548B10}" dt="2022-01-06T22:02:57.733" v="17"/>
        <pc:sldMkLst>
          <pc:docMk/>
          <pc:sldMk cId="2129819529" sldId="285"/>
        </pc:sldMkLst>
      </pc:sldChg>
      <pc:sldChg chg="modNotes">
        <pc:chgData name="Dackermann, Annika" userId="S::annika.dackermann@sap.com::778cc7cf-5da8-42fd-a83a-86c461212499" providerId="AD" clId="Web-{DDEBC66A-4E10-4819-9554-14E115548B10}" dt="2022-01-06T22:02:53.748" v="13"/>
        <pc:sldMkLst>
          <pc:docMk/>
          <pc:sldMk cId="912537923" sldId="286"/>
        </pc:sldMkLst>
      </pc:sldChg>
    </pc:docChg>
  </pc:docChgLst>
  <pc:docChgLst>
    <pc:chgData name="Dackermann, Annika" userId="S::annika.dackermann@sap.com::778cc7cf-5da8-42fd-a83a-86c461212499" providerId="AD" clId="Web-{74C1774A-F6E6-41E5-985C-3E2AD00C865D}"/>
    <pc:docChg chg="modSld">
      <pc:chgData name="Dackermann, Annika" userId="S::annika.dackermann@sap.com::778cc7cf-5da8-42fd-a83a-86c461212499" providerId="AD" clId="Web-{74C1774A-F6E6-41E5-985C-3E2AD00C865D}" dt="2022-01-06T21:35:23.385" v="389"/>
      <pc:docMkLst>
        <pc:docMk/>
      </pc:docMkLst>
      <pc:sldChg chg="modSp modNotes">
        <pc:chgData name="Dackermann, Annika" userId="S::annika.dackermann@sap.com::778cc7cf-5da8-42fd-a83a-86c461212499" providerId="AD" clId="Web-{74C1774A-F6E6-41E5-985C-3E2AD00C865D}" dt="2022-01-06T21:35:23.385" v="389"/>
        <pc:sldMkLst>
          <pc:docMk/>
          <pc:sldMk cId="2358398807" sldId="282"/>
        </pc:sldMkLst>
        <pc:graphicFrameChg chg="mod modGraphic">
          <ac:chgData name="Dackermann, Annika" userId="S::annika.dackermann@sap.com::778cc7cf-5da8-42fd-a83a-86c461212499" providerId="AD" clId="Web-{74C1774A-F6E6-41E5-985C-3E2AD00C865D}" dt="2022-01-06T21:35:00.588" v="356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</pc:docChg>
  </pc:docChgLst>
  <pc:docChgLst>
    <pc:chgData name="Pfützer, Julia" userId="S::julia.pfuetzer_tof.de#ext#@sap.onmicrosoft.com::c3ed3564-297e-4c47-9ec0-31a2671d67d5" providerId="AD" clId="Web-{DC201F70-73D2-417C-8D5D-6BD7750D1A46}"/>
    <pc:docChg chg="modSld">
      <pc:chgData name="Pfützer, Julia" userId="S::julia.pfuetzer_tof.de#ext#@sap.onmicrosoft.com::c3ed3564-297e-4c47-9ec0-31a2671d67d5" providerId="AD" clId="Web-{DC201F70-73D2-417C-8D5D-6BD7750D1A46}" dt="2022-01-06T21:26:25.833" v="35"/>
      <pc:docMkLst>
        <pc:docMk/>
      </pc:docMkLst>
      <pc:sldChg chg="modSp">
        <pc:chgData name="Pfützer, Julia" userId="S::julia.pfuetzer_tof.de#ext#@sap.onmicrosoft.com::c3ed3564-297e-4c47-9ec0-31a2671d67d5" providerId="AD" clId="Web-{DC201F70-73D2-417C-8D5D-6BD7750D1A46}" dt="2022-01-06T21:26:25.833" v="35"/>
        <pc:sldMkLst>
          <pc:docMk/>
          <pc:sldMk cId="2358398807" sldId="282"/>
        </pc:sldMkLst>
        <pc:graphicFrameChg chg="mod modGraphic">
          <ac:chgData name="Pfützer, Julia" userId="S::julia.pfuetzer_tof.de#ext#@sap.onmicrosoft.com::c3ed3564-297e-4c47-9ec0-31a2671d67d5" providerId="AD" clId="Web-{DC201F70-73D2-417C-8D5D-6BD7750D1A46}" dt="2022-01-06T21:26:25.833" v="35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</pc:docChg>
  </pc:docChgLst>
  <pc:docChgLst>
    <pc:chgData name="Pfützer, Julia" userId="S::julia.pfuetzer_tof.de#ext#@sap.onmicrosoft.com::c3ed3564-297e-4c47-9ec0-31a2671d67d5" providerId="AD" clId="Web-{5A15CD16-4C78-4407-806E-D21E339860E4}"/>
    <pc:docChg chg="modSld">
      <pc:chgData name="Pfützer, Julia" userId="S::julia.pfuetzer_tof.de#ext#@sap.onmicrosoft.com::c3ed3564-297e-4c47-9ec0-31a2671d67d5" providerId="AD" clId="Web-{5A15CD16-4C78-4407-806E-D21E339860E4}" dt="2022-01-06T17:59:03.980" v="53"/>
      <pc:docMkLst>
        <pc:docMk/>
      </pc:docMkLst>
      <pc:sldChg chg="modSp">
        <pc:chgData name="Pfützer, Julia" userId="S::julia.pfuetzer_tof.de#ext#@sap.onmicrosoft.com::c3ed3564-297e-4c47-9ec0-31a2671d67d5" providerId="AD" clId="Web-{5A15CD16-4C78-4407-806E-D21E339860E4}" dt="2022-01-06T17:55:18.912" v="7"/>
        <pc:sldMkLst>
          <pc:docMk/>
          <pc:sldMk cId="3638640183" sldId="278"/>
        </pc:sldMkLst>
        <pc:graphicFrameChg chg="mod modGraphic">
          <ac:chgData name="Pfützer, Julia" userId="S::julia.pfuetzer_tof.de#ext#@sap.onmicrosoft.com::c3ed3564-297e-4c47-9ec0-31a2671d67d5" providerId="AD" clId="Web-{5A15CD16-4C78-4407-806E-D21E339860E4}" dt="2022-01-06T17:55:18.912" v="7"/>
          <ac:graphicFrameMkLst>
            <pc:docMk/>
            <pc:sldMk cId="3638640183" sldId="278"/>
            <ac:graphicFrameMk id="4" creationId="{018929DB-E3C1-45F8-BC9E-F50CCE2D300A}"/>
          </ac:graphicFrameMkLst>
        </pc:graphicFrameChg>
      </pc:sldChg>
      <pc:sldChg chg="modSp">
        <pc:chgData name="Pfützer, Julia" userId="S::julia.pfuetzer_tof.de#ext#@sap.onmicrosoft.com::c3ed3564-297e-4c47-9ec0-31a2671d67d5" providerId="AD" clId="Web-{5A15CD16-4C78-4407-806E-D21E339860E4}" dt="2022-01-06T17:59:03.980" v="53"/>
        <pc:sldMkLst>
          <pc:docMk/>
          <pc:sldMk cId="2129819529" sldId="285"/>
        </pc:sldMkLst>
        <pc:graphicFrameChg chg="mod modGraphic">
          <ac:chgData name="Pfützer, Julia" userId="S::julia.pfuetzer_tof.de#ext#@sap.onmicrosoft.com::c3ed3564-297e-4c47-9ec0-31a2671d67d5" providerId="AD" clId="Web-{5A15CD16-4C78-4407-806E-D21E339860E4}" dt="2022-01-06T17:59:03.980" v="53"/>
          <ac:graphicFrameMkLst>
            <pc:docMk/>
            <pc:sldMk cId="2129819529" sldId="285"/>
            <ac:graphicFrameMk id="4" creationId="{68D57032-E162-4EAF-9D80-4488FAC6FF9B}"/>
          </ac:graphicFrameMkLst>
        </pc:graphicFrameChg>
      </pc:sldChg>
      <pc:sldChg chg="modSp">
        <pc:chgData name="Pfützer, Julia" userId="S::julia.pfuetzer_tof.de#ext#@sap.onmicrosoft.com::c3ed3564-297e-4c47-9ec0-31a2671d67d5" providerId="AD" clId="Web-{5A15CD16-4C78-4407-806E-D21E339860E4}" dt="2022-01-06T17:56:48.226" v="9" actId="20577"/>
        <pc:sldMkLst>
          <pc:docMk/>
          <pc:sldMk cId="912537923" sldId="286"/>
        </pc:sldMkLst>
        <pc:spChg chg="mod">
          <ac:chgData name="Pfützer, Julia" userId="S::julia.pfuetzer_tof.de#ext#@sap.onmicrosoft.com::c3ed3564-297e-4c47-9ec0-31a2671d67d5" providerId="AD" clId="Web-{5A15CD16-4C78-4407-806E-D21E339860E4}" dt="2022-01-06T17:56:48.226" v="9" actId="20577"/>
          <ac:spMkLst>
            <pc:docMk/>
            <pc:sldMk cId="912537923" sldId="286"/>
            <ac:spMk id="3" creationId="{45F3ABAF-14A3-4E4C-9B68-4EE8F99C52D5}"/>
          </ac:spMkLst>
        </pc:spChg>
      </pc:sldChg>
    </pc:docChg>
  </pc:docChgLst>
  <pc:docChgLst>
    <pc:chgData name="Dackermann, Annika" userId="S::annika.dackermann@sap.com::778cc7cf-5da8-42fd-a83a-86c461212499" providerId="AD" clId="Web-{0B4332F0-75D9-4D28-9FED-2806B3073A3A}"/>
    <pc:docChg chg="modSld">
      <pc:chgData name="Dackermann, Annika" userId="S::annika.dackermann@sap.com::778cc7cf-5da8-42fd-a83a-86c461212499" providerId="AD" clId="Web-{0B4332F0-75D9-4D28-9FED-2806B3073A3A}" dt="2022-01-06T21:12:30.184" v="21"/>
      <pc:docMkLst>
        <pc:docMk/>
      </pc:docMkLst>
      <pc:sldChg chg="modSp">
        <pc:chgData name="Dackermann, Annika" userId="S::annika.dackermann@sap.com::778cc7cf-5da8-42fd-a83a-86c461212499" providerId="AD" clId="Web-{0B4332F0-75D9-4D28-9FED-2806B3073A3A}" dt="2022-01-06T21:12:30.184" v="21"/>
        <pc:sldMkLst>
          <pc:docMk/>
          <pc:sldMk cId="2358398807" sldId="282"/>
        </pc:sldMkLst>
        <pc:graphicFrameChg chg="mod modGraphic">
          <ac:chgData name="Dackermann, Annika" userId="S::annika.dackermann@sap.com::778cc7cf-5da8-42fd-a83a-86c461212499" providerId="AD" clId="Web-{0B4332F0-75D9-4D28-9FED-2806B3073A3A}" dt="2022-01-06T21:12:30.184" v="21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</pc:docChg>
  </pc:docChgLst>
  <pc:docChgLst>
    <pc:chgData name="philipp.dingi" userId="S::philipp.dingi_gmail.com#ext#@sap.onmicrosoft.com::0bb00e9c-1a3c-4bdc-b695-9fae819309bd" providerId="AD" clId="Web-{3E7DE1EB-31E1-4B70-830E-E3DDD5BBF6D0}"/>
    <pc:docChg chg="modSld sldOrd">
      <pc:chgData name="philipp.dingi" userId="S::philipp.dingi_gmail.com#ext#@sap.onmicrosoft.com::0bb00e9c-1a3c-4bdc-b695-9fae819309bd" providerId="AD" clId="Web-{3E7DE1EB-31E1-4B70-830E-E3DDD5BBF6D0}" dt="2022-01-06T11:23:01.698" v="128" actId="20577"/>
      <pc:docMkLst>
        <pc:docMk/>
      </pc:docMkLst>
      <pc:sldChg chg="addSp delSp modSp ord">
        <pc:chgData name="philipp.dingi" userId="S::philipp.dingi_gmail.com#ext#@sap.onmicrosoft.com::0bb00e9c-1a3c-4bdc-b695-9fae819309bd" providerId="AD" clId="Web-{3E7DE1EB-31E1-4B70-830E-E3DDD5BBF6D0}" dt="2022-01-06T10:24:51.597" v="97"/>
        <pc:sldMkLst>
          <pc:docMk/>
          <pc:sldMk cId="4261420809" sldId="258"/>
        </pc:sldMkLst>
        <pc:spChg chg="mod">
          <ac:chgData name="philipp.dingi" userId="S::philipp.dingi_gmail.com#ext#@sap.onmicrosoft.com::0bb00e9c-1a3c-4bdc-b695-9fae819309bd" providerId="AD" clId="Web-{3E7DE1EB-31E1-4B70-830E-E3DDD5BBF6D0}" dt="2022-01-06T10:15:50.072" v="17" actId="20577"/>
          <ac:spMkLst>
            <pc:docMk/>
            <pc:sldMk cId="4261420809" sldId="258"/>
            <ac:spMk id="2" creationId="{4F97F157-B5A1-414A-AB4A-BD1F26B0F9C6}"/>
          </ac:spMkLst>
        </pc:spChg>
        <pc:spChg chg="mod">
          <ac:chgData name="philipp.dingi" userId="S::philipp.dingi_gmail.com#ext#@sap.onmicrosoft.com::0bb00e9c-1a3c-4bdc-b695-9fae819309bd" providerId="AD" clId="Web-{3E7DE1EB-31E1-4B70-830E-E3DDD5BBF6D0}" dt="2022-01-06T10:23:22.002" v="94" actId="20577"/>
          <ac:spMkLst>
            <pc:docMk/>
            <pc:sldMk cId="4261420809" sldId="258"/>
            <ac:spMk id="3" creationId="{16F31D1A-F22B-49D1-8FF5-42525E4F8208}"/>
          </ac:spMkLst>
        </pc:spChg>
        <pc:spChg chg="add del">
          <ac:chgData name="philipp.dingi" userId="S::philipp.dingi_gmail.com#ext#@sap.onmicrosoft.com::0bb00e9c-1a3c-4bdc-b695-9fae819309bd" providerId="AD" clId="Web-{3E7DE1EB-31E1-4B70-830E-E3DDD5BBF6D0}" dt="2022-01-06T10:16:15.807" v="24"/>
          <ac:spMkLst>
            <pc:docMk/>
            <pc:sldMk cId="4261420809" sldId="258"/>
            <ac:spMk id="4" creationId="{A2330C6F-4086-4261-A683-35A0F0069047}"/>
          </ac:spMkLst>
        </pc:spChg>
      </pc:sldChg>
      <pc:sldChg chg="modSp ord">
        <pc:chgData name="philipp.dingi" userId="S::philipp.dingi_gmail.com#ext#@sap.onmicrosoft.com::0bb00e9c-1a3c-4bdc-b695-9fae819309bd" providerId="AD" clId="Web-{3E7DE1EB-31E1-4B70-830E-E3DDD5BBF6D0}" dt="2022-01-06T11:23:01.698" v="128" actId="20577"/>
        <pc:sldMkLst>
          <pc:docMk/>
          <pc:sldMk cId="1567361570" sldId="260"/>
        </pc:sldMkLst>
        <pc:spChg chg="mod">
          <ac:chgData name="philipp.dingi" userId="S::philipp.dingi_gmail.com#ext#@sap.onmicrosoft.com::0bb00e9c-1a3c-4bdc-b695-9fae819309bd" providerId="AD" clId="Web-{3E7DE1EB-31E1-4B70-830E-E3DDD5BBF6D0}" dt="2022-01-06T11:07:28.454" v="117" actId="20577"/>
          <ac:spMkLst>
            <pc:docMk/>
            <pc:sldMk cId="1567361570" sldId="260"/>
            <ac:spMk id="2" creationId="{4F97F157-B5A1-414A-AB4A-BD1F26B0F9C6}"/>
          </ac:spMkLst>
        </pc:spChg>
        <pc:spChg chg="mod">
          <ac:chgData name="philipp.dingi" userId="S::philipp.dingi_gmail.com#ext#@sap.onmicrosoft.com::0bb00e9c-1a3c-4bdc-b695-9fae819309bd" providerId="AD" clId="Web-{3E7DE1EB-31E1-4B70-830E-E3DDD5BBF6D0}" dt="2022-01-06T11:23:01.698" v="128" actId="20577"/>
          <ac:spMkLst>
            <pc:docMk/>
            <pc:sldMk cId="1567361570" sldId="260"/>
            <ac:spMk id="8" creationId="{608EC468-4D80-498A-87D3-7D515C604B0C}"/>
          </ac:spMkLst>
        </pc:spChg>
      </pc:sldChg>
      <pc:sldChg chg="modSp ord">
        <pc:chgData name="philipp.dingi" userId="S::philipp.dingi_gmail.com#ext#@sap.onmicrosoft.com::0bb00e9c-1a3c-4bdc-b695-9fae819309bd" providerId="AD" clId="Web-{3E7DE1EB-31E1-4B70-830E-E3DDD5BBF6D0}" dt="2022-01-06T11:22:11.618" v="125" actId="20577"/>
        <pc:sldMkLst>
          <pc:docMk/>
          <pc:sldMk cId="459076846" sldId="263"/>
        </pc:sldMkLst>
        <pc:spChg chg="mod">
          <ac:chgData name="philipp.dingi" userId="S::philipp.dingi_gmail.com#ext#@sap.onmicrosoft.com::0bb00e9c-1a3c-4bdc-b695-9fae819309bd" providerId="AD" clId="Web-{3E7DE1EB-31E1-4B70-830E-E3DDD5BBF6D0}" dt="2022-01-06T11:22:11.618" v="125" actId="20577"/>
          <ac:spMkLst>
            <pc:docMk/>
            <pc:sldMk cId="459076846" sldId="263"/>
            <ac:spMk id="2" creationId="{4F97F157-B5A1-414A-AB4A-BD1F26B0F9C6}"/>
          </ac:spMkLst>
        </pc:spChg>
      </pc:sldChg>
      <pc:sldChg chg="modSp">
        <pc:chgData name="philipp.dingi" userId="S::philipp.dingi_gmail.com#ext#@sap.onmicrosoft.com::0bb00e9c-1a3c-4bdc-b695-9fae819309bd" providerId="AD" clId="Web-{3E7DE1EB-31E1-4B70-830E-E3DDD5BBF6D0}" dt="2022-01-06T10:28:33.367" v="108" actId="20577"/>
        <pc:sldMkLst>
          <pc:docMk/>
          <pc:sldMk cId="3955824451" sldId="264"/>
        </pc:sldMkLst>
        <pc:spChg chg="mod">
          <ac:chgData name="philipp.dingi" userId="S::philipp.dingi_gmail.com#ext#@sap.onmicrosoft.com::0bb00e9c-1a3c-4bdc-b695-9fae819309bd" providerId="AD" clId="Web-{3E7DE1EB-31E1-4B70-830E-E3DDD5BBF6D0}" dt="2022-01-06T10:28:33.367" v="108" actId="20577"/>
          <ac:spMkLst>
            <pc:docMk/>
            <pc:sldMk cId="3955824451" sldId="264"/>
            <ac:spMk id="3" creationId="{64076A56-67F2-4F52-849C-5C5262CF5F9D}"/>
          </ac:spMkLst>
        </pc:spChg>
      </pc:sldChg>
      <pc:sldChg chg="ord">
        <pc:chgData name="philipp.dingi" userId="S::philipp.dingi_gmail.com#ext#@sap.onmicrosoft.com::0bb00e9c-1a3c-4bdc-b695-9fae819309bd" providerId="AD" clId="Web-{3E7DE1EB-31E1-4B70-830E-E3DDD5BBF6D0}" dt="2022-01-06T10:24:51.597" v="99"/>
        <pc:sldMkLst>
          <pc:docMk/>
          <pc:sldMk cId="2854825109" sldId="273"/>
        </pc:sldMkLst>
      </pc:sldChg>
      <pc:sldChg chg="modSp ord">
        <pc:chgData name="philipp.dingi" userId="S::philipp.dingi_gmail.com#ext#@sap.onmicrosoft.com::0bb00e9c-1a3c-4bdc-b695-9fae819309bd" providerId="AD" clId="Web-{3E7DE1EB-31E1-4B70-830E-E3DDD5BBF6D0}" dt="2022-01-06T10:25:18.707" v="105" actId="20577"/>
        <pc:sldMkLst>
          <pc:docMk/>
          <pc:sldMk cId="2595804855" sldId="276"/>
        </pc:sldMkLst>
        <pc:spChg chg="mod">
          <ac:chgData name="philipp.dingi" userId="S::philipp.dingi_gmail.com#ext#@sap.onmicrosoft.com::0bb00e9c-1a3c-4bdc-b695-9fae819309bd" providerId="AD" clId="Web-{3E7DE1EB-31E1-4B70-830E-E3DDD5BBF6D0}" dt="2022-01-06T10:25:18.707" v="105" actId="20577"/>
          <ac:spMkLst>
            <pc:docMk/>
            <pc:sldMk cId="2595804855" sldId="276"/>
            <ac:spMk id="2" creationId="{006A1039-0761-4059-A604-1DE23AC5CE4C}"/>
          </ac:spMkLst>
        </pc:spChg>
      </pc:sldChg>
      <pc:sldChg chg="addSp delSp modSp">
        <pc:chgData name="philipp.dingi" userId="S::philipp.dingi_gmail.com#ext#@sap.onmicrosoft.com::0bb00e9c-1a3c-4bdc-b695-9fae819309bd" providerId="AD" clId="Web-{3E7DE1EB-31E1-4B70-830E-E3DDD5BBF6D0}" dt="2022-01-06T11:13:42.335" v="124"/>
        <pc:sldMkLst>
          <pc:docMk/>
          <pc:sldMk cId="3580815354" sldId="279"/>
        </pc:sldMkLst>
        <pc:spChg chg="add del">
          <ac:chgData name="philipp.dingi" userId="S::philipp.dingi_gmail.com#ext#@sap.onmicrosoft.com::0bb00e9c-1a3c-4bdc-b695-9fae819309bd" providerId="AD" clId="Web-{3E7DE1EB-31E1-4B70-830E-E3DDD5BBF6D0}" dt="2022-01-06T11:13:42.335" v="124"/>
          <ac:spMkLst>
            <pc:docMk/>
            <pc:sldMk cId="3580815354" sldId="279"/>
            <ac:spMk id="8" creationId="{C0502D31-8B8D-4E6D-B66F-555886AAB739}"/>
          </ac:spMkLst>
        </pc:spChg>
        <pc:spChg chg="add del">
          <ac:chgData name="philipp.dingi" userId="S::philipp.dingi_gmail.com#ext#@sap.onmicrosoft.com::0bb00e9c-1a3c-4bdc-b695-9fae819309bd" providerId="AD" clId="Web-{3E7DE1EB-31E1-4B70-830E-E3DDD5BBF6D0}" dt="2022-01-06T11:13:39.085" v="123"/>
          <ac:spMkLst>
            <pc:docMk/>
            <pc:sldMk cId="3580815354" sldId="279"/>
            <ac:spMk id="10" creationId="{15D7155C-713F-443E-9D0A-115D33282787}"/>
          </ac:spMkLst>
        </pc:spChg>
        <pc:cxnChg chg="mod">
          <ac:chgData name="philipp.dingi" userId="S::philipp.dingi_gmail.com#ext#@sap.onmicrosoft.com::0bb00e9c-1a3c-4bdc-b695-9fae819309bd" providerId="AD" clId="Web-{3E7DE1EB-31E1-4B70-830E-E3DDD5BBF6D0}" dt="2022-01-06T11:13:31.288" v="122" actId="14100"/>
          <ac:cxnSpMkLst>
            <pc:docMk/>
            <pc:sldMk cId="3580815354" sldId="279"/>
            <ac:cxnSpMk id="9" creationId="{FD03A3B1-2210-4E9B-BEAC-B1804A6040DA}"/>
          </ac:cxnSpMkLst>
        </pc:cxnChg>
      </pc:sldChg>
    </pc:docChg>
  </pc:docChgLst>
  <pc:docChgLst>
    <pc:chgData name="Dackermann, Annika" userId="S::annika.dackermann@sap.com::778cc7cf-5da8-42fd-a83a-86c461212499" providerId="AD" clId="Web-{EB7777DC-1087-45BD-8004-90CA8DC741A9}"/>
    <pc:docChg chg="modSld">
      <pc:chgData name="Dackermann, Annika" userId="S::annika.dackermann@sap.com::778cc7cf-5da8-42fd-a83a-86c461212499" providerId="AD" clId="Web-{EB7777DC-1087-45BD-8004-90CA8DC741A9}" dt="2022-01-06T20:01:25.525" v="209"/>
      <pc:docMkLst>
        <pc:docMk/>
      </pc:docMkLst>
      <pc:sldChg chg="addSp delSp modSp">
        <pc:chgData name="Dackermann, Annika" userId="S::annika.dackermann@sap.com::778cc7cf-5da8-42fd-a83a-86c461212499" providerId="AD" clId="Web-{EB7777DC-1087-45BD-8004-90CA8DC741A9}" dt="2022-01-06T20:01:25.525" v="209"/>
        <pc:sldMkLst>
          <pc:docMk/>
          <pc:sldMk cId="2358398807" sldId="282"/>
        </pc:sldMkLst>
        <pc:spChg chg="add del mod">
          <ac:chgData name="Dackermann, Annika" userId="S::annika.dackermann@sap.com::778cc7cf-5da8-42fd-a83a-86c461212499" providerId="AD" clId="Web-{EB7777DC-1087-45BD-8004-90CA8DC741A9}" dt="2022-01-06T19:52:19.464" v="16"/>
          <ac:spMkLst>
            <pc:docMk/>
            <pc:sldMk cId="2358398807" sldId="282"/>
            <ac:spMk id="3" creationId="{A7DF67E8-068D-4C4C-A82A-F9EA9FDE0920}"/>
          </ac:spMkLst>
        </pc:spChg>
        <pc:spChg chg="add mod">
          <ac:chgData name="Dackermann, Annika" userId="S::annika.dackermann@sap.com::778cc7cf-5da8-42fd-a83a-86c461212499" providerId="AD" clId="Web-{EB7777DC-1087-45BD-8004-90CA8DC741A9}" dt="2022-01-06T19:52:15.495" v="13" actId="20577"/>
          <ac:spMkLst>
            <pc:docMk/>
            <pc:sldMk cId="2358398807" sldId="282"/>
            <ac:spMk id="4" creationId="{2839E2C2-FC62-4053-B115-A3DD83C77368}"/>
          </ac:spMkLst>
        </pc:spChg>
        <pc:spChg chg="del">
          <ac:chgData name="Dackermann, Annika" userId="S::annika.dackermann@sap.com::778cc7cf-5da8-42fd-a83a-86c461212499" providerId="AD" clId="Web-{EB7777DC-1087-45BD-8004-90CA8DC741A9}" dt="2022-01-06T19:59:45.804" v="155"/>
          <ac:spMkLst>
            <pc:docMk/>
            <pc:sldMk cId="2358398807" sldId="282"/>
            <ac:spMk id="6" creationId="{5CA1F12E-7DA4-4EAA-9AD0-9183FBBFC27A}"/>
          </ac:spMkLst>
        </pc:spChg>
        <pc:graphicFrameChg chg="mod modGraphic">
          <ac:chgData name="Dackermann, Annika" userId="S::annika.dackermann@sap.com::778cc7cf-5da8-42fd-a83a-86c461212499" providerId="AD" clId="Web-{EB7777DC-1087-45BD-8004-90CA8DC741A9}" dt="2022-01-06T20:01:25.525" v="209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</pc:docChg>
  </pc:docChgLst>
  <pc:docChgLst>
    <pc:chgData name="philipp.dingi" userId="S::philipp.dingi_gmail.com#ext#@sap.onmicrosoft.com::0bb00e9c-1a3c-4bdc-b695-9fae819309bd" providerId="AD" clId="Web-{41CB976D-1876-48FD-9BE1-68FB01D24DCE}"/>
    <pc:docChg chg="modSld sldOrd">
      <pc:chgData name="philipp.dingi" userId="S::philipp.dingi_gmail.com#ext#@sap.onmicrosoft.com::0bb00e9c-1a3c-4bdc-b695-9fae819309bd" providerId="AD" clId="Web-{41CB976D-1876-48FD-9BE1-68FB01D24DCE}" dt="2022-01-07T09:03:00.296" v="357"/>
      <pc:docMkLst>
        <pc:docMk/>
      </pc:docMkLst>
      <pc:sldChg chg="addSp delSp modSp">
        <pc:chgData name="philipp.dingi" userId="S::philipp.dingi_gmail.com#ext#@sap.onmicrosoft.com::0bb00e9c-1a3c-4bdc-b695-9fae819309bd" providerId="AD" clId="Web-{41CB976D-1876-48FD-9BE1-68FB01D24DCE}" dt="2022-01-07T08:13:57.108" v="178"/>
        <pc:sldMkLst>
          <pc:docMk/>
          <pc:sldMk cId="459076846" sldId="263"/>
        </pc:sldMkLst>
        <pc:spChg chg="add del mod">
          <ac:chgData name="philipp.dingi" userId="S::philipp.dingi_gmail.com#ext#@sap.onmicrosoft.com::0bb00e9c-1a3c-4bdc-b695-9fae819309bd" providerId="AD" clId="Web-{41CB976D-1876-48FD-9BE1-68FB01D24DCE}" dt="2022-01-07T08:05:28.037" v="1"/>
          <ac:spMkLst>
            <pc:docMk/>
            <pc:sldMk cId="459076846" sldId="263"/>
            <ac:spMk id="4" creationId="{8E48DC6A-F529-4A5C-9377-4B06846CE373}"/>
          </ac:spMkLst>
        </pc:spChg>
        <pc:graphicFrameChg chg="add mod ord modGraphic">
          <ac:chgData name="philipp.dingi" userId="S::philipp.dingi_gmail.com#ext#@sap.onmicrosoft.com::0bb00e9c-1a3c-4bdc-b695-9fae819309bd" providerId="AD" clId="Web-{41CB976D-1876-48FD-9BE1-68FB01D24DCE}" dt="2022-01-07T08:13:57.108" v="178"/>
          <ac:graphicFrameMkLst>
            <pc:docMk/>
            <pc:sldMk cId="459076846" sldId="263"/>
            <ac:graphicFrameMk id="6" creationId="{F33BF159-9D8B-4E41-973C-16D7C5212C2F}"/>
          </ac:graphicFrameMkLst>
        </pc:graphicFrameChg>
        <pc:graphicFrameChg chg="del">
          <ac:chgData name="philipp.dingi" userId="S::philipp.dingi_gmail.com#ext#@sap.onmicrosoft.com::0bb00e9c-1a3c-4bdc-b695-9fae819309bd" providerId="AD" clId="Web-{41CB976D-1876-48FD-9BE1-68FB01D24DCE}" dt="2022-01-07T08:05:21.490" v="0"/>
          <ac:graphicFrameMkLst>
            <pc:docMk/>
            <pc:sldMk cId="459076846" sldId="263"/>
            <ac:graphicFrameMk id="10" creationId="{8E44E088-80AA-4CE1-AB42-8630989765D1}"/>
          </ac:graphicFrameMkLst>
        </pc:graphicFrameChg>
      </pc:sldChg>
      <pc:sldChg chg="modSp">
        <pc:chgData name="philipp.dingi" userId="S::philipp.dingi_gmail.com#ext#@sap.onmicrosoft.com::0bb00e9c-1a3c-4bdc-b695-9fae819309bd" providerId="AD" clId="Web-{41CB976D-1876-48FD-9BE1-68FB01D24DCE}" dt="2022-01-07T08:49:09.517" v="187" actId="20577"/>
        <pc:sldMkLst>
          <pc:docMk/>
          <pc:sldMk cId="1995644153" sldId="270"/>
        </pc:sldMkLst>
        <pc:spChg chg="mod">
          <ac:chgData name="philipp.dingi" userId="S::philipp.dingi_gmail.com#ext#@sap.onmicrosoft.com::0bb00e9c-1a3c-4bdc-b695-9fae819309bd" providerId="AD" clId="Web-{41CB976D-1876-48FD-9BE1-68FB01D24DCE}" dt="2022-01-07T08:49:09.517" v="187" actId="20577"/>
          <ac:spMkLst>
            <pc:docMk/>
            <pc:sldMk cId="1995644153" sldId="270"/>
            <ac:spMk id="3" creationId="{64076A56-67F2-4F52-849C-5C5262CF5F9D}"/>
          </ac:spMkLst>
        </pc:spChg>
      </pc:sldChg>
      <pc:sldChg chg="mod ord modShow">
        <pc:chgData name="philipp.dingi" userId="S::philipp.dingi_gmail.com#ext#@sap.onmicrosoft.com::0bb00e9c-1a3c-4bdc-b695-9fae819309bd" providerId="AD" clId="Web-{41CB976D-1876-48FD-9BE1-68FB01D24DCE}" dt="2022-01-07T08:46:50.780" v="180"/>
        <pc:sldMkLst>
          <pc:docMk/>
          <pc:sldMk cId="3580815354" sldId="279"/>
        </pc:sldMkLst>
      </pc:sldChg>
      <pc:sldChg chg="modSp">
        <pc:chgData name="philipp.dingi" userId="S::philipp.dingi_gmail.com#ext#@sap.onmicrosoft.com::0bb00e9c-1a3c-4bdc-b695-9fae819309bd" providerId="AD" clId="Web-{41CB976D-1876-48FD-9BE1-68FB01D24DCE}" dt="2022-01-07T09:00:23.215" v="321"/>
        <pc:sldMkLst>
          <pc:docMk/>
          <pc:sldMk cId="2358398807" sldId="282"/>
        </pc:sldMkLst>
        <pc:graphicFrameChg chg="mod modGraphic">
          <ac:chgData name="philipp.dingi" userId="S::philipp.dingi_gmail.com#ext#@sap.onmicrosoft.com::0bb00e9c-1a3c-4bdc-b695-9fae819309bd" providerId="AD" clId="Web-{41CB976D-1876-48FD-9BE1-68FB01D24DCE}" dt="2022-01-07T09:00:23.215" v="321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  <pc:sldChg chg="modSp">
        <pc:chgData name="philipp.dingi" userId="S::philipp.dingi_gmail.com#ext#@sap.onmicrosoft.com::0bb00e9c-1a3c-4bdc-b695-9fae819309bd" providerId="AD" clId="Web-{41CB976D-1876-48FD-9BE1-68FB01D24DCE}" dt="2022-01-07T09:03:00.296" v="357"/>
        <pc:sldMkLst>
          <pc:docMk/>
          <pc:sldMk cId="115499380" sldId="283"/>
        </pc:sldMkLst>
        <pc:graphicFrameChg chg="mod modGraphic">
          <ac:chgData name="philipp.dingi" userId="S::philipp.dingi_gmail.com#ext#@sap.onmicrosoft.com::0bb00e9c-1a3c-4bdc-b695-9fae819309bd" providerId="AD" clId="Web-{41CB976D-1876-48FD-9BE1-68FB01D24DCE}" dt="2022-01-07T09:03:00.296" v="357"/>
          <ac:graphicFrameMkLst>
            <pc:docMk/>
            <pc:sldMk cId="115499380" sldId="283"/>
            <ac:graphicFrameMk id="44" creationId="{A934FC16-77CA-4B74-827E-7A776D8E9262}"/>
          </ac:graphicFrameMkLst>
        </pc:graphicFrameChg>
      </pc:sldChg>
    </pc:docChg>
  </pc:docChgLst>
  <pc:docChgLst>
    <pc:chgData name="Salehi, Zabiullah" userId="S::zabiullah.salehi@sap.com::4bedb957-85e3-4a95-9d16-6f98b6cffc64" providerId="AD" clId="Web-{2A7925BE-0C31-4AA2-9A64-8EB1A1AE5E82}"/>
    <pc:docChg chg="addSld delSld">
      <pc:chgData name="Salehi, Zabiullah" userId="S::zabiullah.salehi@sap.com::4bedb957-85e3-4a95-9d16-6f98b6cffc64" providerId="AD" clId="Web-{2A7925BE-0C31-4AA2-9A64-8EB1A1AE5E82}" dt="2022-01-22T11:46:13.859" v="1"/>
      <pc:docMkLst>
        <pc:docMk/>
      </pc:docMkLst>
      <pc:sldChg chg="add del replId">
        <pc:chgData name="Salehi, Zabiullah" userId="S::zabiullah.salehi@sap.com::4bedb957-85e3-4a95-9d16-6f98b6cffc64" providerId="AD" clId="Web-{2A7925BE-0C31-4AA2-9A64-8EB1A1AE5E82}" dt="2022-01-22T11:46:13.859" v="1"/>
        <pc:sldMkLst>
          <pc:docMk/>
          <pc:sldMk cId="3117755484" sldId="291"/>
        </pc:sldMkLst>
      </pc:sldChg>
    </pc:docChg>
  </pc:docChgLst>
  <pc:docChgLst>
    <pc:chgData name="Salehi, Zabiullah" userId="4bedb957-85e3-4a95-9d16-6f98b6cffc64" providerId="ADAL" clId="{138BF576-2788-4E73-8F33-3E46E7AD991C}"/>
    <pc:docChg chg="undo custSel addSld modSld sldOrd">
      <pc:chgData name="Salehi, Zabiullah" userId="4bedb957-85e3-4a95-9d16-6f98b6cffc64" providerId="ADAL" clId="{138BF576-2788-4E73-8F33-3E46E7AD991C}" dt="2022-01-07T10:08:24.837" v="180" actId="1076"/>
      <pc:docMkLst>
        <pc:docMk/>
      </pc:docMkLst>
      <pc:sldChg chg="modSp mod">
        <pc:chgData name="Salehi, Zabiullah" userId="4bedb957-85e3-4a95-9d16-6f98b6cffc64" providerId="ADAL" clId="{138BF576-2788-4E73-8F33-3E46E7AD991C}" dt="2022-01-07T10:08:24.837" v="180" actId="1076"/>
        <pc:sldMkLst>
          <pc:docMk/>
          <pc:sldMk cId="1186061920" sldId="257"/>
        </pc:sldMkLst>
        <pc:spChg chg="mod">
          <ac:chgData name="Salehi, Zabiullah" userId="4bedb957-85e3-4a95-9d16-6f98b6cffc64" providerId="ADAL" clId="{138BF576-2788-4E73-8F33-3E46E7AD991C}" dt="2022-01-07T10:08:24.837" v="180" actId="1076"/>
          <ac:spMkLst>
            <pc:docMk/>
            <pc:sldMk cId="1186061920" sldId="257"/>
            <ac:spMk id="10" creationId="{824CFDDA-0244-486D-8BB0-8E6AE645E12F}"/>
          </ac:spMkLst>
        </pc:spChg>
      </pc:sldChg>
      <pc:sldChg chg="add">
        <pc:chgData name="Salehi, Zabiullah" userId="4bedb957-85e3-4a95-9d16-6f98b6cffc64" providerId="ADAL" clId="{138BF576-2788-4E73-8F33-3E46E7AD991C}" dt="2022-01-06T10:13:53.367" v="0"/>
        <pc:sldMkLst>
          <pc:docMk/>
          <pc:sldMk cId="459076846" sldId="259"/>
        </pc:sldMkLst>
      </pc:sldChg>
      <pc:sldChg chg="addSp delSp modSp add mod ord">
        <pc:chgData name="Salehi, Zabiullah" userId="4bedb957-85e3-4a95-9d16-6f98b6cffc64" providerId="ADAL" clId="{138BF576-2788-4E73-8F33-3E46E7AD991C}" dt="2022-01-06T11:08:04.860" v="142" actId="1076"/>
        <pc:sldMkLst>
          <pc:docMk/>
          <pc:sldMk cId="1567361570" sldId="260"/>
        </pc:sldMkLst>
        <pc:spChg chg="mod">
          <ac:chgData name="Salehi, Zabiullah" userId="4bedb957-85e3-4a95-9d16-6f98b6cffc64" providerId="ADAL" clId="{138BF576-2788-4E73-8F33-3E46E7AD991C}" dt="2022-01-06T10:19:21.237" v="56" actId="20577"/>
          <ac:spMkLst>
            <pc:docMk/>
            <pc:sldMk cId="1567361570" sldId="260"/>
            <ac:spMk id="2" creationId="{4F97F157-B5A1-414A-AB4A-BD1F26B0F9C6}"/>
          </ac:spMkLst>
        </pc:spChg>
        <pc:spChg chg="del">
          <ac:chgData name="Salehi, Zabiullah" userId="4bedb957-85e3-4a95-9d16-6f98b6cffc64" providerId="ADAL" clId="{138BF576-2788-4E73-8F33-3E46E7AD991C}" dt="2022-01-06T10:16:26.301" v="6"/>
          <ac:spMkLst>
            <pc:docMk/>
            <pc:sldMk cId="1567361570" sldId="260"/>
            <ac:spMk id="3" creationId="{16F31D1A-F22B-49D1-8FF5-42525E4F8208}"/>
          </ac:spMkLst>
        </pc:spChg>
        <pc:spChg chg="add mod">
          <ac:chgData name="Salehi, Zabiullah" userId="4bedb957-85e3-4a95-9d16-6f98b6cffc64" providerId="ADAL" clId="{138BF576-2788-4E73-8F33-3E46E7AD991C}" dt="2022-01-06T11:07:28.652" v="116" actId="1076"/>
          <ac:spMkLst>
            <pc:docMk/>
            <pc:sldMk cId="1567361570" sldId="260"/>
            <ac:spMk id="7" creationId="{2C9F3AB5-2E0B-4FA0-A23B-C6D3EA0A99E0}"/>
          </ac:spMkLst>
        </pc:spChg>
        <pc:spChg chg="add mod">
          <ac:chgData name="Salehi, Zabiullah" userId="4bedb957-85e3-4a95-9d16-6f98b6cffc64" providerId="ADAL" clId="{138BF576-2788-4E73-8F33-3E46E7AD991C}" dt="2022-01-06T11:08:04.860" v="142" actId="1076"/>
          <ac:spMkLst>
            <pc:docMk/>
            <pc:sldMk cId="1567361570" sldId="260"/>
            <ac:spMk id="8" creationId="{608EC468-4D80-498A-87D3-7D515C604B0C}"/>
          </ac:spMkLst>
        </pc:spChg>
        <pc:picChg chg="add mod">
          <ac:chgData name="Salehi, Zabiullah" userId="4bedb957-85e3-4a95-9d16-6f98b6cffc64" providerId="ADAL" clId="{138BF576-2788-4E73-8F33-3E46E7AD991C}" dt="2022-01-06T10:19:27.445" v="57" actId="1076"/>
          <ac:picMkLst>
            <pc:docMk/>
            <pc:sldMk cId="1567361570" sldId="260"/>
            <ac:picMk id="5" creationId="{3FFDCC0D-224D-4BFC-9C20-B4222860293A}"/>
          </ac:picMkLst>
        </pc:picChg>
        <pc:picChg chg="add mod">
          <ac:chgData name="Salehi, Zabiullah" userId="4bedb957-85e3-4a95-9d16-6f98b6cffc64" providerId="ADAL" clId="{138BF576-2788-4E73-8F33-3E46E7AD991C}" dt="2022-01-06T10:19:12.774" v="42" actId="1076"/>
          <ac:picMkLst>
            <pc:docMk/>
            <pc:sldMk cId="1567361570" sldId="260"/>
            <ac:picMk id="6" creationId="{6DC4762E-10C9-400A-A5F5-2B38707570A4}"/>
          </ac:picMkLst>
        </pc:picChg>
      </pc:sldChg>
      <pc:sldChg chg="addSp delSp modSp add mod">
        <pc:chgData name="Salehi, Zabiullah" userId="4bedb957-85e3-4a95-9d16-6f98b6cffc64" providerId="ADAL" clId="{138BF576-2788-4E73-8F33-3E46E7AD991C}" dt="2022-01-06T10:19:06.424" v="40" actId="21"/>
        <pc:sldMkLst>
          <pc:docMk/>
          <pc:sldMk cId="4103094968" sldId="261"/>
        </pc:sldMkLst>
        <pc:spChg chg="del">
          <ac:chgData name="Salehi, Zabiullah" userId="4bedb957-85e3-4a95-9d16-6f98b6cffc64" providerId="ADAL" clId="{138BF576-2788-4E73-8F33-3E46E7AD991C}" dt="2022-01-06T10:18:24.585" v="37"/>
          <ac:spMkLst>
            <pc:docMk/>
            <pc:sldMk cId="4103094968" sldId="261"/>
            <ac:spMk id="3" creationId="{16F31D1A-F22B-49D1-8FF5-42525E4F8208}"/>
          </ac:spMkLst>
        </pc:spChg>
        <pc:spChg chg="add mod">
          <ac:chgData name="Salehi, Zabiullah" userId="4bedb957-85e3-4a95-9d16-6f98b6cffc64" providerId="ADAL" clId="{138BF576-2788-4E73-8F33-3E46E7AD991C}" dt="2022-01-06T10:19:06.424" v="40" actId="21"/>
          <ac:spMkLst>
            <pc:docMk/>
            <pc:sldMk cId="4103094968" sldId="261"/>
            <ac:spMk id="7" creationId="{6E6672E3-E95E-4F51-9A60-F7E8872C7F72}"/>
          </ac:spMkLst>
        </pc:spChg>
        <pc:picChg chg="add del mod">
          <ac:chgData name="Salehi, Zabiullah" userId="4bedb957-85e3-4a95-9d16-6f98b6cffc64" providerId="ADAL" clId="{138BF576-2788-4E73-8F33-3E46E7AD991C}" dt="2022-01-06T10:19:06.424" v="40" actId="21"/>
          <ac:picMkLst>
            <pc:docMk/>
            <pc:sldMk cId="4103094968" sldId="261"/>
            <ac:picMk id="5" creationId="{26179290-252E-4B1B-9FC2-61EECAFD7F31}"/>
          </ac:picMkLst>
        </pc:picChg>
      </pc:sldChg>
      <pc:sldChg chg="add">
        <pc:chgData name="Salehi, Zabiullah" userId="4bedb957-85e3-4a95-9d16-6f98b6cffc64" providerId="ADAL" clId="{138BF576-2788-4E73-8F33-3E46E7AD991C}" dt="2022-01-06T10:13:53.992" v="3"/>
        <pc:sldMkLst>
          <pc:docMk/>
          <pc:sldMk cId="2047887942" sldId="262"/>
        </pc:sldMkLst>
      </pc:sldChg>
      <pc:sldChg chg="addSp delSp modSp mod ord">
        <pc:chgData name="Salehi, Zabiullah" userId="4bedb957-85e3-4a95-9d16-6f98b6cffc64" providerId="ADAL" clId="{138BF576-2788-4E73-8F33-3E46E7AD991C}" dt="2022-01-06T10:25:41.600" v="95"/>
        <pc:sldMkLst>
          <pc:docMk/>
          <pc:sldMk cId="459076846" sldId="263"/>
        </pc:sldMkLst>
        <pc:spChg chg="mod">
          <ac:chgData name="Salehi, Zabiullah" userId="4bedb957-85e3-4a95-9d16-6f98b6cffc64" providerId="ADAL" clId="{138BF576-2788-4E73-8F33-3E46E7AD991C}" dt="2022-01-06T10:22:21.642" v="84" actId="20577"/>
          <ac:spMkLst>
            <pc:docMk/>
            <pc:sldMk cId="459076846" sldId="263"/>
            <ac:spMk id="2" creationId="{4F97F157-B5A1-414A-AB4A-BD1F26B0F9C6}"/>
          </ac:spMkLst>
        </pc:spChg>
        <pc:spChg chg="del">
          <ac:chgData name="Salehi, Zabiullah" userId="4bedb957-85e3-4a95-9d16-6f98b6cffc64" providerId="ADAL" clId="{138BF576-2788-4E73-8F33-3E46E7AD991C}" dt="2022-01-06T10:14:18.588" v="4"/>
          <ac:spMkLst>
            <pc:docMk/>
            <pc:sldMk cId="459076846" sldId="263"/>
            <ac:spMk id="3" creationId="{16F31D1A-F22B-49D1-8FF5-42525E4F8208}"/>
          </ac:spMkLst>
        </pc:spChg>
        <pc:spChg chg="add del mod">
          <ac:chgData name="Salehi, Zabiullah" userId="4bedb957-85e3-4a95-9d16-6f98b6cffc64" providerId="ADAL" clId="{138BF576-2788-4E73-8F33-3E46E7AD991C}" dt="2022-01-06T10:21:14.785" v="58"/>
          <ac:spMkLst>
            <pc:docMk/>
            <pc:sldMk cId="459076846" sldId="263"/>
            <ac:spMk id="6" creationId="{1B992A58-876E-4AA8-9157-2096A997E07D}"/>
          </ac:spMkLst>
        </pc:spChg>
        <pc:spChg chg="add del mod">
          <ac:chgData name="Salehi, Zabiullah" userId="4bedb957-85e3-4a95-9d16-6f98b6cffc64" providerId="ADAL" clId="{138BF576-2788-4E73-8F33-3E46E7AD991C}" dt="2022-01-06T10:21:50.321" v="61"/>
          <ac:spMkLst>
            <pc:docMk/>
            <pc:sldMk cId="459076846" sldId="263"/>
            <ac:spMk id="9" creationId="{4CE116F2-CD27-442B-81BF-BB3A99BF048C}"/>
          </ac:spMkLst>
        </pc:spChg>
        <pc:graphicFrameChg chg="add del mod">
          <ac:chgData name="Salehi, Zabiullah" userId="4bedb957-85e3-4a95-9d16-6f98b6cffc64" providerId="ADAL" clId="{138BF576-2788-4E73-8F33-3E46E7AD991C}" dt="2022-01-06T10:14:20.597" v="5" actId="478"/>
          <ac:graphicFrameMkLst>
            <pc:docMk/>
            <pc:sldMk cId="459076846" sldId="263"/>
            <ac:graphicFrameMk id="4" creationId="{A4CDBE57-941B-43B5-BE80-59DDFB0F81FD}"/>
          </ac:graphicFrameMkLst>
        </pc:graphicFrameChg>
        <pc:graphicFrameChg chg="add del mod modGraphic">
          <ac:chgData name="Salehi, Zabiullah" userId="4bedb957-85e3-4a95-9d16-6f98b6cffc64" providerId="ADAL" clId="{138BF576-2788-4E73-8F33-3E46E7AD991C}" dt="2022-01-06T10:21:49.291" v="60" actId="478"/>
          <ac:graphicFrameMkLst>
            <pc:docMk/>
            <pc:sldMk cId="459076846" sldId="263"/>
            <ac:graphicFrameMk id="7" creationId="{1112CE01-8B33-4523-AAE3-D3449112A741}"/>
          </ac:graphicFrameMkLst>
        </pc:graphicFrameChg>
        <pc:graphicFrameChg chg="add mod modGraphic">
          <ac:chgData name="Salehi, Zabiullah" userId="4bedb957-85e3-4a95-9d16-6f98b6cffc64" providerId="ADAL" clId="{138BF576-2788-4E73-8F33-3E46E7AD991C}" dt="2022-01-06T10:23:03.783" v="91" actId="1076"/>
          <ac:graphicFrameMkLst>
            <pc:docMk/>
            <pc:sldMk cId="459076846" sldId="263"/>
            <ac:graphicFrameMk id="10" creationId="{8E44E088-80AA-4CE1-AB42-8630989765D1}"/>
          </ac:graphicFrameMkLst>
        </pc:graphicFrameChg>
      </pc:sldChg>
      <pc:sldChg chg="modSp mod">
        <pc:chgData name="Salehi, Zabiullah" userId="4bedb957-85e3-4a95-9d16-6f98b6cffc64" providerId="ADAL" clId="{138BF576-2788-4E73-8F33-3E46E7AD991C}" dt="2022-01-06T11:06:40.914" v="111" actId="20577"/>
        <pc:sldMkLst>
          <pc:docMk/>
          <pc:sldMk cId="3955824451" sldId="264"/>
        </pc:sldMkLst>
        <pc:spChg chg="mod">
          <ac:chgData name="Salehi, Zabiullah" userId="4bedb957-85e3-4a95-9d16-6f98b6cffc64" providerId="ADAL" clId="{138BF576-2788-4E73-8F33-3E46E7AD991C}" dt="2022-01-06T11:06:40.914" v="111" actId="20577"/>
          <ac:spMkLst>
            <pc:docMk/>
            <pc:sldMk cId="3955824451" sldId="264"/>
            <ac:spMk id="3" creationId="{64076A56-67F2-4F52-849C-5C5262CF5F9D}"/>
          </ac:spMkLst>
        </pc:spChg>
      </pc:sldChg>
      <pc:sldChg chg="mod modShow">
        <pc:chgData name="Salehi, Zabiullah" userId="4bedb957-85e3-4a95-9d16-6f98b6cffc64" providerId="ADAL" clId="{138BF576-2788-4E73-8F33-3E46E7AD991C}" dt="2022-01-07T08:26:21.237" v="178" actId="729"/>
        <pc:sldMkLst>
          <pc:docMk/>
          <pc:sldMk cId="3580815354" sldId="279"/>
        </pc:sldMkLst>
      </pc:sldChg>
      <pc:sldChg chg="modSp mod">
        <pc:chgData name="Salehi, Zabiullah" userId="4bedb957-85e3-4a95-9d16-6f98b6cffc64" providerId="ADAL" clId="{138BF576-2788-4E73-8F33-3E46E7AD991C}" dt="2022-01-06T10:35:39.565" v="105" actId="20577"/>
        <pc:sldMkLst>
          <pc:docMk/>
          <pc:sldMk cId="115499380" sldId="283"/>
        </pc:sldMkLst>
        <pc:graphicFrameChg chg="modGraphic">
          <ac:chgData name="Salehi, Zabiullah" userId="4bedb957-85e3-4a95-9d16-6f98b6cffc64" providerId="ADAL" clId="{138BF576-2788-4E73-8F33-3E46E7AD991C}" dt="2022-01-06T10:35:39.565" v="105" actId="20577"/>
          <ac:graphicFrameMkLst>
            <pc:docMk/>
            <pc:sldMk cId="115499380" sldId="283"/>
            <ac:graphicFrameMk id="47" creationId="{F1ED44EC-4B2A-448C-94B3-BF7243744FDB}"/>
          </ac:graphicFrameMkLst>
        </pc:graphicFrameChg>
      </pc:sldChg>
      <pc:sldChg chg="modSp mod modShow">
        <pc:chgData name="Salehi, Zabiullah" userId="4bedb957-85e3-4a95-9d16-6f98b6cffc64" providerId="ADAL" clId="{138BF576-2788-4E73-8F33-3E46E7AD991C}" dt="2022-01-06T10:57:15.785" v="106" actId="729"/>
        <pc:sldMkLst>
          <pc:docMk/>
          <pc:sldMk cId="617848169" sldId="284"/>
        </pc:sldMkLst>
        <pc:graphicFrameChg chg="modGraphic">
          <ac:chgData name="Salehi, Zabiullah" userId="4bedb957-85e3-4a95-9d16-6f98b6cffc64" providerId="ADAL" clId="{138BF576-2788-4E73-8F33-3E46E7AD991C}" dt="2022-01-06T10:35:34.501" v="100" actId="20577"/>
          <ac:graphicFrameMkLst>
            <pc:docMk/>
            <pc:sldMk cId="617848169" sldId="284"/>
            <ac:graphicFrameMk id="47" creationId="{F1ED44EC-4B2A-448C-94B3-BF7243744FDB}"/>
          </ac:graphicFrameMkLst>
        </pc:graphicFrameChg>
      </pc:sldChg>
      <pc:sldChg chg="modSp add mod ord">
        <pc:chgData name="Salehi, Zabiullah" userId="4bedb957-85e3-4a95-9d16-6f98b6cffc64" providerId="ADAL" clId="{138BF576-2788-4E73-8F33-3E46E7AD991C}" dt="2022-01-07T08:12:19.283" v="176" actId="1076"/>
        <pc:sldMkLst>
          <pc:docMk/>
          <pc:sldMk cId="4174728536" sldId="289"/>
        </pc:sldMkLst>
        <pc:spChg chg="mod">
          <ac:chgData name="Salehi, Zabiullah" userId="4bedb957-85e3-4a95-9d16-6f98b6cffc64" providerId="ADAL" clId="{138BF576-2788-4E73-8F33-3E46E7AD991C}" dt="2022-01-07T08:12:19.283" v="176" actId="1076"/>
          <ac:spMkLst>
            <pc:docMk/>
            <pc:sldMk cId="4174728536" sldId="289"/>
            <ac:spMk id="2" creationId="{006A1039-0761-4059-A604-1DE23AC5CE4C}"/>
          </ac:spMkLst>
        </pc:spChg>
      </pc:sldChg>
    </pc:docChg>
  </pc:docChgLst>
  <pc:docChgLst>
    <pc:chgData name="Pfützer, Julia" userId="S::julia.pfuetzer_tof.de#ext#@sap.onmicrosoft.com::c3ed3564-297e-4c47-9ec0-31a2671d67d5" providerId="AD" clId="Web-{DA1B32FB-1FC6-47CD-A444-DB6C4D4CDA6D}"/>
    <pc:docChg chg="addSld delSld modSld">
      <pc:chgData name="Pfützer, Julia" userId="S::julia.pfuetzer_tof.de#ext#@sap.onmicrosoft.com::c3ed3564-297e-4c47-9ec0-31a2671d67d5" providerId="AD" clId="Web-{DA1B32FB-1FC6-47CD-A444-DB6C4D4CDA6D}" dt="2022-01-06T11:03:14.098" v="496" actId="20577"/>
      <pc:docMkLst>
        <pc:docMk/>
      </pc:docMkLst>
      <pc:sldChg chg="modSp">
        <pc:chgData name="Pfützer, Julia" userId="S::julia.pfuetzer_tof.de#ext#@sap.onmicrosoft.com::c3ed3564-297e-4c47-9ec0-31a2671d67d5" providerId="AD" clId="Web-{DA1B32FB-1FC6-47CD-A444-DB6C4D4CDA6D}" dt="2022-01-06T11:02:15.906" v="427" actId="20577"/>
        <pc:sldMkLst>
          <pc:docMk/>
          <pc:sldMk cId="2047887942" sldId="262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2:15.906" v="427" actId="20577"/>
          <ac:spMkLst>
            <pc:docMk/>
            <pc:sldMk cId="2047887942" sldId="262"/>
            <ac:spMk id="2" creationId="{4F97F157-B5A1-414A-AB4A-BD1F26B0F9C6}"/>
          </ac:spMkLst>
        </pc:spChg>
        <pc:spChg chg="mod">
          <ac:chgData name="Pfützer, Julia" userId="S::julia.pfuetzer_tof.de#ext#@sap.onmicrosoft.com::c3ed3564-297e-4c47-9ec0-31a2671d67d5" providerId="AD" clId="Web-{DA1B32FB-1FC6-47CD-A444-DB6C4D4CDA6D}" dt="2022-01-06T10:20:54.683" v="23" actId="20577"/>
          <ac:spMkLst>
            <pc:docMk/>
            <pc:sldMk cId="2047887942" sldId="262"/>
            <ac:spMk id="3" creationId="{16F31D1A-F22B-49D1-8FF5-42525E4F8208}"/>
          </ac:spMkLst>
        </pc:spChg>
      </pc:sldChg>
      <pc:sldChg chg="new del">
        <pc:chgData name="Pfützer, Julia" userId="S::julia.pfuetzer_tof.de#ext#@sap.onmicrosoft.com::c3ed3564-297e-4c47-9ec0-31a2671d67d5" providerId="AD" clId="Web-{DA1B32FB-1FC6-47CD-A444-DB6C4D4CDA6D}" dt="2022-01-06T10:21:12.309" v="26"/>
        <pc:sldMkLst>
          <pc:docMk/>
          <pc:sldMk cId="4245382463" sldId="277"/>
        </pc:sldMkLst>
      </pc:sldChg>
      <pc:sldChg chg="addSp delSp modSp new">
        <pc:chgData name="Pfützer, Julia" userId="S::julia.pfuetzer_tof.de#ext#@sap.onmicrosoft.com::c3ed3564-297e-4c47-9ec0-31a2671d67d5" providerId="AD" clId="Web-{DA1B32FB-1FC6-47CD-A444-DB6C4D4CDA6D}" dt="2022-01-06T11:02:25.501" v="441" actId="20577"/>
        <pc:sldMkLst>
          <pc:docMk/>
          <pc:sldMk cId="3638640183" sldId="278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2:25.501" v="441" actId="20577"/>
          <ac:spMkLst>
            <pc:docMk/>
            <pc:sldMk cId="3638640183" sldId="278"/>
            <ac:spMk id="2" creationId="{8C8B1C27-5B51-4716-A666-A4FDDE1423E5}"/>
          </ac:spMkLst>
        </pc:spChg>
        <pc:spChg chg="del">
          <ac:chgData name="Pfützer, Julia" userId="S::julia.pfuetzer_tof.de#ext#@sap.onmicrosoft.com::c3ed3564-297e-4c47-9ec0-31a2671d67d5" providerId="AD" clId="Web-{DA1B32FB-1FC6-47CD-A444-DB6C4D4CDA6D}" dt="2022-01-06T10:22:25.923" v="90"/>
          <ac:spMkLst>
            <pc:docMk/>
            <pc:sldMk cId="3638640183" sldId="278"/>
            <ac:spMk id="3" creationId="{99A747D7-6580-4C11-B5D7-C218BCB1B08B}"/>
          </ac:spMkLst>
        </pc:spChg>
        <pc:graphicFrameChg chg="add mod ord modGraphic">
          <ac:chgData name="Pfützer, Julia" userId="S::julia.pfuetzer_tof.de#ext#@sap.onmicrosoft.com::c3ed3564-297e-4c47-9ec0-31a2671d67d5" providerId="AD" clId="Web-{DA1B32FB-1FC6-47CD-A444-DB6C4D4CDA6D}" dt="2022-01-06T10:56:01.804" v="416"/>
          <ac:graphicFrameMkLst>
            <pc:docMk/>
            <pc:sldMk cId="3638640183" sldId="278"/>
            <ac:graphicFrameMk id="4" creationId="{018929DB-E3C1-45F8-BC9E-F50CCE2D300A}"/>
          </ac:graphicFrameMkLst>
        </pc:graphicFrameChg>
      </pc:sldChg>
      <pc:sldChg chg="modSp new">
        <pc:chgData name="Pfützer, Julia" userId="S::julia.pfuetzer_tof.de#ext#@sap.onmicrosoft.com::c3ed3564-297e-4c47-9ec0-31a2671d67d5" providerId="AD" clId="Web-{DA1B32FB-1FC6-47CD-A444-DB6C4D4CDA6D}" dt="2022-01-06T11:02:35.095" v="457" actId="20577"/>
        <pc:sldMkLst>
          <pc:docMk/>
          <pc:sldMk cId="2837546110" sldId="280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2:35.095" v="457" actId="20577"/>
          <ac:spMkLst>
            <pc:docMk/>
            <pc:sldMk cId="2837546110" sldId="280"/>
            <ac:spMk id="2" creationId="{A315235F-AB3D-4DB9-AA82-E7872BCEC655}"/>
          </ac:spMkLst>
        </pc:spChg>
        <pc:spChg chg="mod">
          <ac:chgData name="Pfützer, Julia" userId="S::julia.pfuetzer_tof.de#ext#@sap.onmicrosoft.com::c3ed3564-297e-4c47-9ec0-31a2671d67d5" providerId="AD" clId="Web-{DA1B32FB-1FC6-47CD-A444-DB6C4D4CDA6D}" dt="2022-01-06T10:48:08.133" v="384" actId="20577"/>
          <ac:spMkLst>
            <pc:docMk/>
            <pc:sldMk cId="2837546110" sldId="280"/>
            <ac:spMk id="3" creationId="{45F3ABAF-14A3-4E4C-9B68-4EE8F99C52D5}"/>
          </ac:spMkLst>
        </pc:spChg>
      </pc:sldChg>
      <pc:sldChg chg="modSp new del">
        <pc:chgData name="Pfützer, Julia" userId="S::julia.pfuetzer_tof.de#ext#@sap.onmicrosoft.com::c3ed3564-297e-4c47-9ec0-31a2671d67d5" providerId="AD" clId="Web-{DA1B32FB-1FC6-47CD-A444-DB6C4D4CDA6D}" dt="2022-01-06T10:39:19.833" v="320"/>
        <pc:sldMkLst>
          <pc:docMk/>
          <pc:sldMk cId="65596942" sldId="281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0:25:31.295" v="167" actId="20577"/>
          <ac:spMkLst>
            <pc:docMk/>
            <pc:sldMk cId="65596942" sldId="281"/>
            <ac:spMk id="2" creationId="{51494B87-1A44-45CE-B9FF-C9033A436C4C}"/>
          </ac:spMkLst>
        </pc:spChg>
        <pc:spChg chg="mod">
          <ac:chgData name="Pfützer, Julia" userId="S::julia.pfuetzer_tof.de#ext#@sap.onmicrosoft.com::c3ed3564-297e-4c47-9ec0-31a2671d67d5" providerId="AD" clId="Web-{DA1B32FB-1FC6-47CD-A444-DB6C4D4CDA6D}" dt="2022-01-06T10:32:43.354" v="280" actId="20577"/>
          <ac:spMkLst>
            <pc:docMk/>
            <pc:sldMk cId="65596942" sldId="281"/>
            <ac:spMk id="3" creationId="{35ABB585-EF2B-4BC8-B80E-73B6C2712951}"/>
          </ac:spMkLst>
        </pc:spChg>
      </pc:sldChg>
      <pc:sldChg chg="addSp delSp modSp new">
        <pc:chgData name="Pfützer, Julia" userId="S::julia.pfuetzer_tof.de#ext#@sap.onmicrosoft.com::c3ed3564-297e-4c47-9ec0-31a2671d67d5" providerId="AD" clId="Web-{DA1B32FB-1FC6-47CD-A444-DB6C4D4CDA6D}" dt="2022-01-06T11:03:14.098" v="496" actId="20577"/>
        <pc:sldMkLst>
          <pc:docMk/>
          <pc:sldMk cId="2358398807" sldId="282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3:14.098" v="496" actId="20577"/>
          <ac:spMkLst>
            <pc:docMk/>
            <pc:sldMk cId="2358398807" sldId="282"/>
            <ac:spMk id="2" creationId="{0DDAED6A-E010-4807-B37B-4CC7B98AEC97}"/>
          </ac:spMkLst>
        </pc:spChg>
        <pc:spChg chg="del">
          <ac:chgData name="Pfützer, Julia" userId="S::julia.pfuetzer_tof.de#ext#@sap.onmicrosoft.com::c3ed3564-297e-4c47-9ec0-31a2671d67d5" providerId="AD" clId="Web-{DA1B32FB-1FC6-47CD-A444-DB6C4D4CDA6D}" dt="2022-01-06T10:27:01.238" v="199"/>
          <ac:spMkLst>
            <pc:docMk/>
            <pc:sldMk cId="2358398807" sldId="282"/>
            <ac:spMk id="3" creationId="{6FFFE494-8FC5-44E2-9C0C-79756F203606}"/>
          </ac:spMkLst>
        </pc:spChg>
        <pc:spChg chg="add mod">
          <ac:chgData name="Pfützer, Julia" userId="S::julia.pfuetzer_tof.de#ext#@sap.onmicrosoft.com::c3ed3564-297e-4c47-9ec0-31a2671d67d5" providerId="AD" clId="Web-{DA1B32FB-1FC6-47CD-A444-DB6C4D4CDA6D}" dt="2022-01-06T10:27:01.254" v="201"/>
          <ac:spMkLst>
            <pc:docMk/>
            <pc:sldMk cId="2358398807" sldId="282"/>
            <ac:spMk id="6" creationId="{5CA1F12E-7DA4-4EAA-9AD0-9183FBBFC27A}"/>
          </ac:spMkLst>
        </pc:spChg>
        <pc:graphicFrameChg chg="add mod ord modGraphic">
          <ac:chgData name="Pfützer, Julia" userId="S::julia.pfuetzer_tof.de#ext#@sap.onmicrosoft.com::c3ed3564-297e-4c47-9ec0-31a2671d67d5" providerId="AD" clId="Web-{DA1B32FB-1FC6-47CD-A444-DB6C4D4CDA6D}" dt="2022-01-06T10:35:45.459" v="282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  <pc:sldChg chg="addSp delSp modSp new">
        <pc:chgData name="Pfützer, Julia" userId="S::julia.pfuetzer_tof.de#ext#@sap.onmicrosoft.com::c3ed3564-297e-4c47-9ec0-31a2671d67d5" providerId="AD" clId="Web-{DA1B32FB-1FC6-47CD-A444-DB6C4D4CDA6D}" dt="2022-01-06T11:02:53.628" v="484" actId="20577"/>
        <pc:sldMkLst>
          <pc:docMk/>
          <pc:sldMk cId="2129819529" sldId="285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2:53.628" v="484" actId="20577"/>
          <ac:spMkLst>
            <pc:docMk/>
            <pc:sldMk cId="2129819529" sldId="285"/>
            <ac:spMk id="2" creationId="{FBB5079A-2311-4D88-9657-55D0E4696B70}"/>
          </ac:spMkLst>
        </pc:spChg>
        <pc:spChg chg="del">
          <ac:chgData name="Pfützer, Julia" userId="S::julia.pfuetzer_tof.de#ext#@sap.onmicrosoft.com::c3ed3564-297e-4c47-9ec0-31a2671d67d5" providerId="AD" clId="Web-{DA1B32FB-1FC6-47CD-A444-DB6C4D4CDA6D}" dt="2022-01-06T10:36:18.243" v="284"/>
          <ac:spMkLst>
            <pc:docMk/>
            <pc:sldMk cId="2129819529" sldId="285"/>
            <ac:spMk id="3" creationId="{2C5F2D2F-B0A1-4A8B-AA01-E7A6BEAB5024}"/>
          </ac:spMkLst>
        </pc:spChg>
        <pc:graphicFrameChg chg="add mod ord modGraphic">
          <ac:chgData name="Pfützer, Julia" userId="S::julia.pfuetzer_tof.de#ext#@sap.onmicrosoft.com::c3ed3564-297e-4c47-9ec0-31a2671d67d5" providerId="AD" clId="Web-{DA1B32FB-1FC6-47CD-A444-DB6C4D4CDA6D}" dt="2022-01-06T10:55:04.894" v="408"/>
          <ac:graphicFrameMkLst>
            <pc:docMk/>
            <pc:sldMk cId="2129819529" sldId="285"/>
            <ac:graphicFrameMk id="4" creationId="{68D57032-E162-4EAF-9D80-4488FAC6FF9B}"/>
          </ac:graphicFrameMkLst>
        </pc:graphicFrameChg>
      </pc:sldChg>
      <pc:sldChg chg="modSp add replId">
        <pc:chgData name="Pfützer, Julia" userId="S::julia.pfuetzer_tof.de#ext#@sap.onmicrosoft.com::c3ed3564-297e-4c47-9ec0-31a2671d67d5" providerId="AD" clId="Web-{DA1B32FB-1FC6-47CD-A444-DB6C4D4CDA6D}" dt="2022-01-06T11:02:44.205" v="469" actId="20577"/>
        <pc:sldMkLst>
          <pc:docMk/>
          <pc:sldMk cId="912537923" sldId="286"/>
        </pc:sldMkLst>
        <pc:spChg chg="mod">
          <ac:chgData name="Pfützer, Julia" userId="S::julia.pfuetzer_tof.de#ext#@sap.onmicrosoft.com::c3ed3564-297e-4c47-9ec0-31a2671d67d5" providerId="AD" clId="Web-{DA1B32FB-1FC6-47CD-A444-DB6C4D4CDA6D}" dt="2022-01-06T11:02:44.205" v="469" actId="20577"/>
          <ac:spMkLst>
            <pc:docMk/>
            <pc:sldMk cId="912537923" sldId="286"/>
            <ac:spMk id="2" creationId="{A315235F-AB3D-4DB9-AA82-E7872BCEC655}"/>
          </ac:spMkLst>
        </pc:spChg>
        <pc:spChg chg="mod">
          <ac:chgData name="Pfützer, Julia" userId="S::julia.pfuetzer_tof.de#ext#@sap.onmicrosoft.com::c3ed3564-297e-4c47-9ec0-31a2671d67d5" providerId="AD" clId="Web-{DA1B32FB-1FC6-47CD-A444-DB6C4D4CDA6D}" dt="2022-01-06T10:48:00.413" v="383" actId="20577"/>
          <ac:spMkLst>
            <pc:docMk/>
            <pc:sldMk cId="912537923" sldId="286"/>
            <ac:spMk id="3" creationId="{45F3ABAF-14A3-4E4C-9B68-4EE8F99C52D5}"/>
          </ac:spMkLst>
        </pc:spChg>
      </pc:sldChg>
      <pc:sldChg chg="addSp delSp modSp new del">
        <pc:chgData name="Pfützer, Julia" userId="S::julia.pfuetzer_tof.de#ext#@sap.onmicrosoft.com::c3ed3564-297e-4c47-9ec0-31a2671d67d5" providerId="AD" clId="Web-{DA1B32FB-1FC6-47CD-A444-DB6C4D4CDA6D}" dt="2022-01-06T10:40:49.792" v="329"/>
        <pc:sldMkLst>
          <pc:docMk/>
          <pc:sldMk cId="2895874051" sldId="286"/>
        </pc:sldMkLst>
        <pc:spChg chg="del">
          <ac:chgData name="Pfützer, Julia" userId="S::julia.pfuetzer_tof.de#ext#@sap.onmicrosoft.com::c3ed3564-297e-4c47-9ec0-31a2671d67d5" providerId="AD" clId="Web-{DA1B32FB-1FC6-47CD-A444-DB6C4D4CDA6D}" dt="2022-01-06T10:39:56.241" v="322"/>
          <ac:spMkLst>
            <pc:docMk/>
            <pc:sldMk cId="2895874051" sldId="286"/>
            <ac:spMk id="3" creationId="{B3422B51-AD7F-4254-90C9-B7F79886EB4F}"/>
          </ac:spMkLst>
        </pc:spChg>
        <pc:graphicFrameChg chg="add mod ord modGraphic">
          <ac:chgData name="Pfützer, Julia" userId="S::julia.pfuetzer_tof.de#ext#@sap.onmicrosoft.com::c3ed3564-297e-4c47-9ec0-31a2671d67d5" providerId="AD" clId="Web-{DA1B32FB-1FC6-47CD-A444-DB6C4D4CDA6D}" dt="2022-01-06T10:40:27.337" v="328"/>
          <ac:graphicFrameMkLst>
            <pc:docMk/>
            <pc:sldMk cId="2895874051" sldId="286"/>
            <ac:graphicFrameMk id="4" creationId="{DA0B2F9C-0660-4551-AE27-EEBE8863FF5D}"/>
          </ac:graphicFrameMkLst>
        </pc:graphicFrameChg>
      </pc:sldChg>
    </pc:docChg>
  </pc:docChgLst>
  <pc:docChgLst>
    <pc:chgData name="Koenning, Julius" userId="4c8d2ce1-61d5-4918-b135-60a4c6bbd940" providerId="ADAL" clId="{A707934D-0804-47DE-A3A0-261EE08FD285}"/>
    <pc:docChg chg="undo custSel addSld delSld modSld">
      <pc:chgData name="Koenning, Julius" userId="4c8d2ce1-61d5-4918-b135-60a4c6bbd940" providerId="ADAL" clId="{A707934D-0804-47DE-A3A0-261EE08FD285}" dt="2022-01-20T10:02:05.443" v="32" actId="1076"/>
      <pc:docMkLst>
        <pc:docMk/>
      </pc:docMkLst>
      <pc:sldChg chg="modSp mod">
        <pc:chgData name="Koenning, Julius" userId="4c8d2ce1-61d5-4918-b135-60a4c6bbd940" providerId="ADAL" clId="{A707934D-0804-47DE-A3A0-261EE08FD285}" dt="2022-01-20T10:02:05.443" v="32" actId="1076"/>
        <pc:sldMkLst>
          <pc:docMk/>
          <pc:sldMk cId="1727333324" sldId="259"/>
        </pc:sldMkLst>
        <pc:picChg chg="mod">
          <ac:chgData name="Koenning, Julius" userId="4c8d2ce1-61d5-4918-b135-60a4c6bbd940" providerId="ADAL" clId="{A707934D-0804-47DE-A3A0-261EE08FD285}" dt="2022-01-20T10:02:05.443" v="32" actId="1076"/>
          <ac:picMkLst>
            <pc:docMk/>
            <pc:sldMk cId="1727333324" sldId="259"/>
            <ac:picMk id="12" creationId="{CBC5D09C-8141-40B4-A4C9-635A35CE692D}"/>
          </ac:picMkLst>
        </pc:picChg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3955824451" sldId="264"/>
        </pc:sldMkLst>
      </pc:sldChg>
      <pc:sldChg chg="add del modNotesTx">
        <pc:chgData name="Koenning, Julius" userId="4c8d2ce1-61d5-4918-b135-60a4c6bbd940" providerId="ADAL" clId="{A707934D-0804-47DE-A3A0-261EE08FD285}" dt="2022-01-07T08:46:36.899" v="29" actId="47"/>
        <pc:sldMkLst>
          <pc:docMk/>
          <pc:sldMk cId="796868480" sldId="265"/>
        </pc:sldMkLst>
      </pc:sldChg>
      <pc:sldChg chg="add modNotesTx">
        <pc:chgData name="Koenning, Julius" userId="4c8d2ce1-61d5-4918-b135-60a4c6bbd940" providerId="ADAL" clId="{A707934D-0804-47DE-A3A0-261EE08FD285}" dt="2022-01-06T11:11:01.022" v="21" actId="20577"/>
        <pc:sldMkLst>
          <pc:docMk/>
          <pc:sldMk cId="3139541161" sldId="266"/>
        </pc:sldMkLst>
      </pc:sldChg>
      <pc:sldChg chg="add modNotesTx">
        <pc:chgData name="Koenning, Julius" userId="4c8d2ce1-61d5-4918-b135-60a4c6bbd940" providerId="ADAL" clId="{A707934D-0804-47DE-A3A0-261EE08FD285}" dt="2022-01-06T11:11:04.969" v="27" actId="20577"/>
        <pc:sldMkLst>
          <pc:docMk/>
          <pc:sldMk cId="1501532127" sldId="267"/>
        </pc:sldMkLst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3696189179" sldId="268"/>
        </pc:sldMkLst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181587464" sldId="269"/>
        </pc:sldMkLst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1995644153" sldId="270"/>
        </pc:sldMkLst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3472741418" sldId="271"/>
        </pc:sldMkLst>
      </pc:sldChg>
      <pc:sldChg chg="add">
        <pc:chgData name="Koenning, Julius" userId="4c8d2ce1-61d5-4918-b135-60a4c6bbd940" providerId="ADAL" clId="{A707934D-0804-47DE-A3A0-261EE08FD285}" dt="2022-01-06T10:14:00.279" v="0"/>
        <pc:sldMkLst>
          <pc:docMk/>
          <pc:sldMk cId="1975015865" sldId="272"/>
        </pc:sldMkLst>
      </pc:sldChg>
      <pc:sldChg chg="del">
        <pc:chgData name="Koenning, Julius" userId="4c8d2ce1-61d5-4918-b135-60a4c6bbd940" providerId="ADAL" clId="{A707934D-0804-47DE-A3A0-261EE08FD285}" dt="2022-01-07T08:46:40.960" v="30" actId="47"/>
        <pc:sldMkLst>
          <pc:docMk/>
          <pc:sldMk cId="3580815354" sldId="279"/>
        </pc:sldMkLst>
      </pc:sldChg>
      <pc:sldChg chg="modSp mod">
        <pc:chgData name="Koenning, Julius" userId="4c8d2ce1-61d5-4918-b135-60a4c6bbd940" providerId="ADAL" clId="{A707934D-0804-47DE-A3A0-261EE08FD285}" dt="2022-01-06T10:32:14.469" v="9" actId="20577"/>
        <pc:sldMkLst>
          <pc:docMk/>
          <pc:sldMk cId="115499380" sldId="283"/>
        </pc:sldMkLst>
        <pc:graphicFrameChg chg="modGraphic">
          <ac:chgData name="Koenning, Julius" userId="4c8d2ce1-61d5-4918-b135-60a4c6bbd940" providerId="ADAL" clId="{A707934D-0804-47DE-A3A0-261EE08FD285}" dt="2022-01-06T10:32:14.469" v="9" actId="20577"/>
          <ac:graphicFrameMkLst>
            <pc:docMk/>
            <pc:sldMk cId="115499380" sldId="283"/>
            <ac:graphicFrameMk id="44" creationId="{A934FC16-77CA-4B74-827E-7A776D8E9262}"/>
          </ac:graphicFrameMkLst>
        </pc:graphicFrameChg>
      </pc:sldChg>
      <pc:sldChg chg="add">
        <pc:chgData name="Koenning, Julius" userId="4c8d2ce1-61d5-4918-b135-60a4c6bbd940" providerId="ADAL" clId="{A707934D-0804-47DE-A3A0-261EE08FD285}" dt="2022-01-07T08:46:34.991" v="28"/>
        <pc:sldMkLst>
          <pc:docMk/>
          <pc:sldMk cId="3781690063" sldId="290"/>
        </pc:sldMkLst>
      </pc:sldChg>
    </pc:docChg>
  </pc:docChgLst>
  <pc:docChgLst>
    <pc:chgData name="Pfützer, Julia" userId="S::julia.pfuetzer_tof.de#ext#@sap.onmicrosoft.com::c3ed3564-297e-4c47-9ec0-31a2671d67d5" providerId="AD" clId="Web-{A0344BD1-E7DA-4858-A6FC-C95C8CCEE4A4}"/>
    <pc:docChg chg="modSld">
      <pc:chgData name="Pfützer, Julia" userId="S::julia.pfuetzer_tof.de#ext#@sap.onmicrosoft.com::c3ed3564-297e-4c47-9ec0-31a2671d67d5" providerId="AD" clId="Web-{A0344BD1-E7DA-4858-A6FC-C95C8CCEE4A4}" dt="2022-01-07T06:49:19.783" v="44" actId="20577"/>
      <pc:docMkLst>
        <pc:docMk/>
      </pc:docMkLst>
      <pc:sldChg chg="modSp">
        <pc:chgData name="Pfützer, Julia" userId="S::julia.pfuetzer_tof.de#ext#@sap.onmicrosoft.com::c3ed3564-297e-4c47-9ec0-31a2671d67d5" providerId="AD" clId="Web-{A0344BD1-E7DA-4858-A6FC-C95C8CCEE4A4}" dt="2022-01-07T06:35:51.877" v="35" actId="20577"/>
        <pc:sldMkLst>
          <pc:docMk/>
          <pc:sldMk cId="2047887942" sldId="262"/>
        </pc:sldMkLst>
        <pc:spChg chg="mod">
          <ac:chgData name="Pfützer, Julia" userId="S::julia.pfuetzer_tof.de#ext#@sap.onmicrosoft.com::c3ed3564-297e-4c47-9ec0-31a2671d67d5" providerId="AD" clId="Web-{A0344BD1-E7DA-4858-A6FC-C95C8CCEE4A4}" dt="2022-01-07T06:35:51.877" v="35" actId="20577"/>
          <ac:spMkLst>
            <pc:docMk/>
            <pc:sldMk cId="2047887942" sldId="262"/>
            <ac:spMk id="3" creationId="{16F31D1A-F22B-49D1-8FF5-42525E4F8208}"/>
          </ac:spMkLst>
        </pc:spChg>
      </pc:sldChg>
      <pc:sldChg chg="modSp">
        <pc:chgData name="Pfützer, Julia" userId="S::julia.pfuetzer_tof.de#ext#@sap.onmicrosoft.com::c3ed3564-297e-4c47-9ec0-31a2671d67d5" providerId="AD" clId="Web-{A0344BD1-E7DA-4858-A6FC-C95C8CCEE4A4}" dt="2022-01-07T06:49:19.783" v="44" actId="20577"/>
        <pc:sldMkLst>
          <pc:docMk/>
          <pc:sldMk cId="2837546110" sldId="280"/>
        </pc:sldMkLst>
        <pc:spChg chg="mod">
          <ac:chgData name="Pfützer, Julia" userId="S::julia.pfuetzer_tof.de#ext#@sap.onmicrosoft.com::c3ed3564-297e-4c47-9ec0-31a2671d67d5" providerId="AD" clId="Web-{A0344BD1-E7DA-4858-A6FC-C95C8CCEE4A4}" dt="2022-01-07T06:49:19.783" v="44" actId="20577"/>
          <ac:spMkLst>
            <pc:docMk/>
            <pc:sldMk cId="2837546110" sldId="280"/>
            <ac:spMk id="3" creationId="{45F3ABAF-14A3-4E4C-9B68-4EE8F99C52D5}"/>
          </ac:spMkLst>
        </pc:spChg>
      </pc:sldChg>
    </pc:docChg>
  </pc:docChgLst>
  <pc:docChgLst>
    <pc:chgData name="Bernauer, Max" userId="e221d002-5834-476f-8b20-e1f211c8e3db" providerId="ADAL" clId="{50930DB5-096D-49C5-8E4A-092694FABBF2}"/>
    <pc:docChg chg="undo custSel addSld delSld modSld sldOrd">
      <pc:chgData name="Bernauer, Max" userId="e221d002-5834-476f-8b20-e1f211c8e3db" providerId="ADAL" clId="{50930DB5-096D-49C5-8E4A-092694FABBF2}" dt="2022-01-13T12:19:51.280" v="602" actId="12385"/>
      <pc:docMkLst>
        <pc:docMk/>
      </pc:docMkLst>
      <pc:sldChg chg="del">
        <pc:chgData name="Bernauer, Max" userId="e221d002-5834-476f-8b20-e1f211c8e3db" providerId="ADAL" clId="{50930DB5-096D-49C5-8E4A-092694FABBF2}" dt="2022-01-06T10:13:56.381" v="3" actId="47"/>
        <pc:sldMkLst>
          <pc:docMk/>
          <pc:sldMk cId="109857222" sldId="256"/>
        </pc:sldMkLst>
      </pc:sldChg>
      <pc:sldChg chg="modSp add mod">
        <pc:chgData name="Bernauer, Max" userId="e221d002-5834-476f-8b20-e1f211c8e3db" providerId="ADAL" clId="{50930DB5-096D-49C5-8E4A-092694FABBF2}" dt="2022-01-06T21:08:38.570" v="515" actId="20577"/>
        <pc:sldMkLst>
          <pc:docMk/>
          <pc:sldMk cId="1186061920" sldId="257"/>
        </pc:sldMkLst>
        <pc:spChg chg="mod">
          <ac:chgData name="Bernauer, Max" userId="e221d002-5834-476f-8b20-e1f211c8e3db" providerId="ADAL" clId="{50930DB5-096D-49C5-8E4A-092694FABBF2}" dt="2022-01-06T21:08:38.570" v="515" actId="20577"/>
          <ac:spMkLst>
            <pc:docMk/>
            <pc:sldMk cId="1186061920" sldId="257"/>
            <ac:spMk id="14" creationId="{E56CD4B4-3B7C-4DAB-AE2C-1BDC2C7C7D7C}"/>
          </ac:spMkLst>
        </pc:spChg>
        <pc:spChg chg="mod">
          <ac:chgData name="Bernauer, Max" userId="e221d002-5834-476f-8b20-e1f211c8e3db" providerId="ADAL" clId="{50930DB5-096D-49C5-8E4A-092694FABBF2}" dt="2022-01-06T21:02:23.104" v="447" actId="20577"/>
          <ac:spMkLst>
            <pc:docMk/>
            <pc:sldMk cId="1186061920" sldId="257"/>
            <ac:spMk id="23" creationId="{F634382C-8644-4FD9-93B0-91084AD10CDF}"/>
          </ac:spMkLst>
        </pc:spChg>
        <pc:cxnChg chg="mod">
          <ac:chgData name="Bernauer, Max" userId="e221d002-5834-476f-8b20-e1f211c8e3db" providerId="ADAL" clId="{50930DB5-096D-49C5-8E4A-092694FABBF2}" dt="2022-01-06T21:07:27.525" v="506" actId="1076"/>
          <ac:cxnSpMkLst>
            <pc:docMk/>
            <pc:sldMk cId="1186061920" sldId="257"/>
            <ac:cxnSpMk id="5" creationId="{2DBF223E-9F3E-4948-B834-E5E158D2CFF6}"/>
          </ac:cxnSpMkLst>
        </pc:cxnChg>
      </pc:sldChg>
      <pc:sldChg chg="new del">
        <pc:chgData name="Bernauer, Max" userId="e221d002-5834-476f-8b20-e1f211c8e3db" providerId="ADAL" clId="{50930DB5-096D-49C5-8E4A-092694FABBF2}" dt="2022-01-06T10:19:06.686" v="146" actId="47"/>
        <pc:sldMkLst>
          <pc:docMk/>
          <pc:sldMk cId="4176304821" sldId="257"/>
        </pc:sldMkLst>
      </pc:sldChg>
      <pc:sldChg chg="modSp new mod">
        <pc:chgData name="Bernauer, Max" userId="e221d002-5834-476f-8b20-e1f211c8e3db" providerId="ADAL" clId="{50930DB5-096D-49C5-8E4A-092694FABBF2}" dt="2022-01-06T10:38:01.151" v="330" actId="14100"/>
        <pc:sldMkLst>
          <pc:docMk/>
          <pc:sldMk cId="4261420809" sldId="258"/>
        </pc:sldMkLst>
        <pc:spChg chg="mod">
          <ac:chgData name="Bernauer, Max" userId="e221d002-5834-476f-8b20-e1f211c8e3db" providerId="ADAL" clId="{50930DB5-096D-49C5-8E4A-092694FABBF2}" dt="2022-01-06T10:38:01.151" v="330" actId="14100"/>
          <ac:spMkLst>
            <pc:docMk/>
            <pc:sldMk cId="4261420809" sldId="258"/>
            <ac:spMk id="3" creationId="{16F31D1A-F22B-49D1-8FF5-42525E4F8208}"/>
          </ac:spMkLst>
        </pc:spChg>
      </pc:sldChg>
      <pc:sldChg chg="add">
        <pc:chgData name="Bernauer, Max" userId="e221d002-5834-476f-8b20-e1f211c8e3db" providerId="ADAL" clId="{50930DB5-096D-49C5-8E4A-092694FABBF2}" dt="2022-01-06T10:13:54.395" v="2"/>
        <pc:sldMkLst>
          <pc:docMk/>
          <pc:sldMk cId="1727333324" sldId="259"/>
        </pc:sldMkLst>
      </pc:sldChg>
      <pc:sldChg chg="modSp mod">
        <pc:chgData name="Bernauer, Max" userId="e221d002-5834-476f-8b20-e1f211c8e3db" providerId="ADAL" clId="{50930DB5-096D-49C5-8E4A-092694FABBF2}" dt="2022-01-06T11:22:08.106" v="444" actId="1076"/>
        <pc:sldMkLst>
          <pc:docMk/>
          <pc:sldMk cId="1567361570" sldId="260"/>
        </pc:sldMkLst>
        <pc:spChg chg="mod">
          <ac:chgData name="Bernauer, Max" userId="e221d002-5834-476f-8b20-e1f211c8e3db" providerId="ADAL" clId="{50930DB5-096D-49C5-8E4A-092694FABBF2}" dt="2022-01-06T11:22:08.106" v="444" actId="1076"/>
          <ac:spMkLst>
            <pc:docMk/>
            <pc:sldMk cId="1567361570" sldId="260"/>
            <ac:spMk id="7" creationId="{2C9F3AB5-2E0B-4FA0-A23B-C6D3EA0A99E0}"/>
          </ac:spMkLst>
        </pc:spChg>
        <pc:picChg chg="mod">
          <ac:chgData name="Bernauer, Max" userId="e221d002-5834-476f-8b20-e1f211c8e3db" providerId="ADAL" clId="{50930DB5-096D-49C5-8E4A-092694FABBF2}" dt="2022-01-06T10:19:44.316" v="169" actId="1076"/>
          <ac:picMkLst>
            <pc:docMk/>
            <pc:sldMk cId="1567361570" sldId="260"/>
            <ac:picMk id="5" creationId="{3FFDCC0D-224D-4BFC-9C20-B4222860293A}"/>
          </ac:picMkLst>
        </pc:picChg>
        <pc:picChg chg="mod">
          <ac:chgData name="Bernauer, Max" userId="e221d002-5834-476f-8b20-e1f211c8e3db" providerId="ADAL" clId="{50930DB5-096D-49C5-8E4A-092694FABBF2}" dt="2022-01-06T11:22:01.377" v="443" actId="1076"/>
          <ac:picMkLst>
            <pc:docMk/>
            <pc:sldMk cId="1567361570" sldId="260"/>
            <ac:picMk id="6" creationId="{6DC4762E-10C9-400A-A5F5-2B38707570A4}"/>
          </ac:picMkLst>
        </pc:picChg>
      </pc:sldChg>
      <pc:sldChg chg="del">
        <pc:chgData name="Bernauer, Max" userId="e221d002-5834-476f-8b20-e1f211c8e3db" providerId="ADAL" clId="{50930DB5-096D-49C5-8E4A-092694FABBF2}" dt="2022-01-06T10:58:51.323" v="338" actId="47"/>
        <pc:sldMkLst>
          <pc:docMk/>
          <pc:sldMk cId="4103094968" sldId="261"/>
        </pc:sldMkLst>
      </pc:sldChg>
      <pc:sldChg chg="modSp mod">
        <pc:chgData name="Bernauer, Max" userId="e221d002-5834-476f-8b20-e1f211c8e3db" providerId="ADAL" clId="{50930DB5-096D-49C5-8E4A-092694FABBF2}" dt="2022-01-13T12:19:51.280" v="602" actId="12385"/>
        <pc:sldMkLst>
          <pc:docMk/>
          <pc:sldMk cId="459076846" sldId="263"/>
        </pc:sldMkLst>
        <pc:graphicFrameChg chg="modGraphic">
          <ac:chgData name="Bernauer, Max" userId="e221d002-5834-476f-8b20-e1f211c8e3db" providerId="ADAL" clId="{50930DB5-096D-49C5-8E4A-092694FABBF2}" dt="2022-01-13T12:19:51.280" v="602" actId="12385"/>
          <ac:graphicFrameMkLst>
            <pc:docMk/>
            <pc:sldMk cId="459076846" sldId="263"/>
            <ac:graphicFrameMk id="6" creationId="{F33BF159-9D8B-4E41-973C-16D7C5212C2F}"/>
          </ac:graphicFrameMkLst>
        </pc:graphicFrameChg>
        <pc:graphicFrameChg chg="modGraphic">
          <ac:chgData name="Bernauer, Max" userId="e221d002-5834-476f-8b20-e1f211c8e3db" providerId="ADAL" clId="{50930DB5-096D-49C5-8E4A-092694FABBF2}" dt="2022-01-06T11:07:09.436" v="419" actId="12385"/>
          <ac:graphicFrameMkLst>
            <pc:docMk/>
            <pc:sldMk cId="459076846" sldId="263"/>
            <ac:graphicFrameMk id="10" creationId="{8E44E088-80AA-4CE1-AB42-8630989765D1}"/>
          </ac:graphicFrameMkLst>
        </pc:graphicFrameChg>
      </pc:sldChg>
      <pc:sldChg chg="modSp mod modNotesTx">
        <pc:chgData name="Bernauer, Max" userId="e221d002-5834-476f-8b20-e1f211c8e3db" providerId="ADAL" clId="{50930DB5-096D-49C5-8E4A-092694FABBF2}" dt="2022-01-06T21:11:52.167" v="550" actId="20577"/>
        <pc:sldMkLst>
          <pc:docMk/>
          <pc:sldMk cId="3955824451" sldId="264"/>
        </pc:sldMkLst>
        <pc:spChg chg="mod">
          <ac:chgData name="Bernauer, Max" userId="e221d002-5834-476f-8b20-e1f211c8e3db" providerId="ADAL" clId="{50930DB5-096D-49C5-8E4A-092694FABBF2}" dt="2022-01-06T21:11:52.167" v="550" actId="20577"/>
          <ac:spMkLst>
            <pc:docMk/>
            <pc:sldMk cId="3955824451" sldId="264"/>
            <ac:spMk id="3" creationId="{64076A56-67F2-4F52-849C-5C5262CF5F9D}"/>
          </ac:spMkLst>
        </pc:spChg>
      </pc:sldChg>
      <pc:sldChg chg="modNotesTx">
        <pc:chgData name="Bernauer, Max" userId="e221d002-5834-476f-8b20-e1f211c8e3db" providerId="ADAL" clId="{50930DB5-096D-49C5-8E4A-092694FABBF2}" dt="2022-01-06T11:11:21.207" v="428" actId="20577"/>
        <pc:sldMkLst>
          <pc:docMk/>
          <pc:sldMk cId="3696189179" sldId="268"/>
        </pc:sldMkLst>
      </pc:sldChg>
      <pc:sldChg chg="modNotesTx">
        <pc:chgData name="Bernauer, Max" userId="e221d002-5834-476f-8b20-e1f211c8e3db" providerId="ADAL" clId="{50930DB5-096D-49C5-8E4A-092694FABBF2}" dt="2022-01-06T11:11:25.042" v="431" actId="20577"/>
        <pc:sldMkLst>
          <pc:docMk/>
          <pc:sldMk cId="181587464" sldId="269"/>
        </pc:sldMkLst>
      </pc:sldChg>
      <pc:sldChg chg="modSp mod modNotesTx">
        <pc:chgData name="Bernauer, Max" userId="e221d002-5834-476f-8b20-e1f211c8e3db" providerId="ADAL" clId="{50930DB5-096D-49C5-8E4A-092694FABBF2}" dt="2022-01-07T08:49:35.262" v="567" actId="20577"/>
        <pc:sldMkLst>
          <pc:docMk/>
          <pc:sldMk cId="1995644153" sldId="270"/>
        </pc:sldMkLst>
        <pc:spChg chg="mod">
          <ac:chgData name="Bernauer, Max" userId="e221d002-5834-476f-8b20-e1f211c8e3db" providerId="ADAL" clId="{50930DB5-096D-49C5-8E4A-092694FABBF2}" dt="2022-01-07T08:49:35.262" v="567" actId="20577"/>
          <ac:spMkLst>
            <pc:docMk/>
            <pc:sldMk cId="1995644153" sldId="270"/>
            <ac:spMk id="3" creationId="{64076A56-67F2-4F52-849C-5C5262CF5F9D}"/>
          </ac:spMkLst>
        </pc:spChg>
      </pc:sldChg>
      <pc:sldChg chg="mod modShow">
        <pc:chgData name="Bernauer, Max" userId="e221d002-5834-476f-8b20-e1f211c8e3db" providerId="ADAL" clId="{50930DB5-096D-49C5-8E4A-092694FABBF2}" dt="2022-01-06T10:39:51.432" v="332" actId="729"/>
        <pc:sldMkLst>
          <pc:docMk/>
          <pc:sldMk cId="3472741418" sldId="271"/>
        </pc:sldMkLst>
      </pc:sldChg>
      <pc:sldChg chg="mod modShow">
        <pc:chgData name="Bernauer, Max" userId="e221d002-5834-476f-8b20-e1f211c8e3db" providerId="ADAL" clId="{50930DB5-096D-49C5-8E4A-092694FABBF2}" dt="2022-01-06T10:39:39" v="331" actId="729"/>
        <pc:sldMkLst>
          <pc:docMk/>
          <pc:sldMk cId="1975015865" sldId="272"/>
        </pc:sldMkLst>
      </pc:sldChg>
      <pc:sldChg chg="modSp new mod">
        <pc:chgData name="Bernauer, Max" userId="e221d002-5834-476f-8b20-e1f211c8e3db" providerId="ADAL" clId="{50930DB5-096D-49C5-8E4A-092694FABBF2}" dt="2022-01-06T11:05:56.760" v="416" actId="113"/>
        <pc:sldMkLst>
          <pc:docMk/>
          <pc:sldMk cId="2854825109" sldId="273"/>
        </pc:sldMkLst>
        <pc:spChg chg="mod">
          <ac:chgData name="Bernauer, Max" userId="e221d002-5834-476f-8b20-e1f211c8e3db" providerId="ADAL" clId="{50930DB5-096D-49C5-8E4A-092694FABBF2}" dt="2022-01-06T11:05:56.760" v="416" actId="113"/>
          <ac:spMkLst>
            <pc:docMk/>
            <pc:sldMk cId="2854825109" sldId="273"/>
            <ac:spMk id="2" creationId="{96750BC3-89E1-4581-B03B-2474EAB730B8}"/>
          </ac:spMkLst>
        </pc:spChg>
        <pc:spChg chg="mod">
          <ac:chgData name="Bernauer, Max" userId="e221d002-5834-476f-8b20-e1f211c8e3db" providerId="ADAL" clId="{50930DB5-096D-49C5-8E4A-092694FABBF2}" dt="2022-01-06T10:21:31.974" v="213" actId="20577"/>
          <ac:spMkLst>
            <pc:docMk/>
            <pc:sldMk cId="2854825109" sldId="273"/>
            <ac:spMk id="3" creationId="{D1383758-1E31-4A01-964C-86C87DD16657}"/>
          </ac:spMkLst>
        </pc:spChg>
      </pc:sldChg>
      <pc:sldChg chg="delSp modSp new mod modNotesTx">
        <pc:chgData name="Bernauer, Max" userId="e221d002-5834-476f-8b20-e1f211c8e3db" providerId="ADAL" clId="{50930DB5-096D-49C5-8E4A-092694FABBF2}" dt="2022-01-06T11:11:05.597" v="422" actId="20577"/>
        <pc:sldMkLst>
          <pc:docMk/>
          <pc:sldMk cId="3793498422" sldId="274"/>
        </pc:sldMkLst>
        <pc:spChg chg="mod">
          <ac:chgData name="Bernauer, Max" userId="e221d002-5834-476f-8b20-e1f211c8e3db" providerId="ADAL" clId="{50930DB5-096D-49C5-8E4A-092694FABBF2}" dt="2022-01-06T11:05:49.130" v="414" actId="113"/>
          <ac:spMkLst>
            <pc:docMk/>
            <pc:sldMk cId="3793498422" sldId="274"/>
            <ac:spMk id="2" creationId="{006A1039-0761-4059-A604-1DE23AC5CE4C}"/>
          </ac:spMkLst>
        </pc:spChg>
        <pc:spChg chg="del">
          <ac:chgData name="Bernauer, Max" userId="e221d002-5834-476f-8b20-e1f211c8e3db" providerId="ADAL" clId="{50930DB5-096D-49C5-8E4A-092694FABBF2}" dt="2022-01-06T10:18:19.630" v="110" actId="478"/>
          <ac:spMkLst>
            <pc:docMk/>
            <pc:sldMk cId="3793498422" sldId="274"/>
            <ac:spMk id="3" creationId="{64D79CC3-5F65-4E2E-B0CB-12DA35B7AA17}"/>
          </ac:spMkLst>
        </pc:spChg>
      </pc:sldChg>
      <pc:sldChg chg="modSp add mod ord">
        <pc:chgData name="Bernauer, Max" userId="e221d002-5834-476f-8b20-e1f211c8e3db" providerId="ADAL" clId="{50930DB5-096D-49C5-8E4A-092694FABBF2}" dt="2022-01-06T11:05:33.128" v="412" actId="113"/>
        <pc:sldMkLst>
          <pc:docMk/>
          <pc:sldMk cId="3691554309" sldId="275"/>
        </pc:sldMkLst>
        <pc:spChg chg="mod">
          <ac:chgData name="Bernauer, Max" userId="e221d002-5834-476f-8b20-e1f211c8e3db" providerId="ADAL" clId="{50930DB5-096D-49C5-8E4A-092694FABBF2}" dt="2022-01-06T11:05:33.128" v="412" actId="113"/>
          <ac:spMkLst>
            <pc:docMk/>
            <pc:sldMk cId="3691554309" sldId="275"/>
            <ac:spMk id="2" creationId="{006A1039-0761-4059-A604-1DE23AC5CE4C}"/>
          </ac:spMkLst>
        </pc:spChg>
      </pc:sldChg>
      <pc:sldChg chg="modSp add mod ord">
        <pc:chgData name="Bernauer, Max" userId="e221d002-5834-476f-8b20-e1f211c8e3db" providerId="ADAL" clId="{50930DB5-096D-49C5-8E4A-092694FABBF2}" dt="2022-01-06T11:05:53.160" v="415" actId="113"/>
        <pc:sldMkLst>
          <pc:docMk/>
          <pc:sldMk cId="2595804855" sldId="276"/>
        </pc:sldMkLst>
        <pc:spChg chg="mod">
          <ac:chgData name="Bernauer, Max" userId="e221d002-5834-476f-8b20-e1f211c8e3db" providerId="ADAL" clId="{50930DB5-096D-49C5-8E4A-092694FABBF2}" dt="2022-01-06T11:05:53.160" v="415" actId="113"/>
          <ac:spMkLst>
            <pc:docMk/>
            <pc:sldMk cId="2595804855" sldId="276"/>
            <ac:spMk id="2" creationId="{006A1039-0761-4059-A604-1DE23AC5CE4C}"/>
          </ac:spMkLst>
        </pc:spChg>
      </pc:sldChg>
      <pc:sldChg chg="addSp modSp add mod ord">
        <pc:chgData name="Bernauer, Max" userId="e221d002-5834-476f-8b20-e1f211c8e3db" providerId="ADAL" clId="{50930DB5-096D-49C5-8E4A-092694FABBF2}" dt="2022-01-06T11:13:38.315" v="440" actId="1076"/>
        <pc:sldMkLst>
          <pc:docMk/>
          <pc:sldMk cId="3580815354" sldId="279"/>
        </pc:sldMkLst>
        <pc:spChg chg="mod">
          <ac:chgData name="Bernauer, Max" userId="e221d002-5834-476f-8b20-e1f211c8e3db" providerId="ADAL" clId="{50930DB5-096D-49C5-8E4A-092694FABBF2}" dt="2022-01-06T10:28:14.892" v="295" actId="1076"/>
          <ac:spMkLst>
            <pc:docMk/>
            <pc:sldMk cId="3580815354" sldId="279"/>
            <ac:spMk id="4" creationId="{3C1DBDCE-F185-49AF-95D3-919208C57448}"/>
          </ac:spMkLst>
        </pc:spChg>
        <pc:spChg chg="mod ord">
          <ac:chgData name="Bernauer, Max" userId="e221d002-5834-476f-8b20-e1f211c8e3db" providerId="ADAL" clId="{50930DB5-096D-49C5-8E4A-092694FABBF2}" dt="2022-01-06T10:27:45.331" v="289" actId="14100"/>
          <ac:spMkLst>
            <pc:docMk/>
            <pc:sldMk cId="3580815354" sldId="279"/>
            <ac:spMk id="6" creationId="{1BAE3B76-6E24-4C6B-AE3E-414E3C6798FB}"/>
          </ac:spMkLst>
        </pc:spChg>
        <pc:spChg chg="mod">
          <ac:chgData name="Bernauer, Max" userId="e221d002-5834-476f-8b20-e1f211c8e3db" providerId="ADAL" clId="{50930DB5-096D-49C5-8E4A-092694FABBF2}" dt="2022-01-06T10:28:11.964" v="294" actId="1076"/>
          <ac:spMkLst>
            <pc:docMk/>
            <pc:sldMk cId="3580815354" sldId="279"/>
            <ac:spMk id="7" creationId="{FB36F2C2-4896-45B1-8AD3-9CFD2C57CC78}"/>
          </ac:spMkLst>
        </pc:spChg>
        <pc:spChg chg="mod">
          <ac:chgData name="Bernauer, Max" userId="e221d002-5834-476f-8b20-e1f211c8e3db" providerId="ADAL" clId="{50930DB5-096D-49C5-8E4A-092694FABBF2}" dt="2022-01-06T11:13:38.315" v="440" actId="1076"/>
          <ac:spMkLst>
            <pc:docMk/>
            <pc:sldMk cId="3580815354" sldId="279"/>
            <ac:spMk id="8" creationId="{C0502D31-8B8D-4E6D-B66F-555886AAB739}"/>
          </ac:spMkLst>
        </pc:spChg>
        <pc:spChg chg="add mod">
          <ac:chgData name="Bernauer, Max" userId="e221d002-5834-476f-8b20-e1f211c8e3db" providerId="ADAL" clId="{50930DB5-096D-49C5-8E4A-092694FABBF2}" dt="2022-01-06T11:11:50.467" v="435" actId="1076"/>
          <ac:spMkLst>
            <pc:docMk/>
            <pc:sldMk cId="3580815354" sldId="279"/>
            <ac:spMk id="14" creationId="{A668C635-51B0-4A79-9085-BFDA67AB7B9F}"/>
          </ac:spMkLst>
        </pc:spChg>
        <pc:spChg chg="mod">
          <ac:chgData name="Bernauer, Max" userId="e221d002-5834-476f-8b20-e1f211c8e3db" providerId="ADAL" clId="{50930DB5-096D-49C5-8E4A-092694FABBF2}" dt="2022-01-06T10:27:48.004" v="290" actId="1076"/>
          <ac:spMkLst>
            <pc:docMk/>
            <pc:sldMk cId="3580815354" sldId="279"/>
            <ac:spMk id="21" creationId="{81D32D0B-06EE-4BB3-9525-5CA41E577541}"/>
          </ac:spMkLst>
        </pc:spChg>
        <pc:spChg chg="mod">
          <ac:chgData name="Bernauer, Max" userId="e221d002-5834-476f-8b20-e1f211c8e3db" providerId="ADAL" clId="{50930DB5-096D-49C5-8E4A-092694FABBF2}" dt="2022-01-06T10:27:56.667" v="291" actId="1076"/>
          <ac:spMkLst>
            <pc:docMk/>
            <pc:sldMk cId="3580815354" sldId="279"/>
            <ac:spMk id="22" creationId="{39BB57BB-BE9D-409E-AF91-552DC2BEBF65}"/>
          </ac:spMkLst>
        </pc:spChg>
        <pc:spChg chg="mod ord">
          <ac:chgData name="Bernauer, Max" userId="e221d002-5834-476f-8b20-e1f211c8e3db" providerId="ADAL" clId="{50930DB5-096D-49C5-8E4A-092694FABBF2}" dt="2022-01-06T10:28:02.637" v="293" actId="14100"/>
          <ac:spMkLst>
            <pc:docMk/>
            <pc:sldMk cId="3580815354" sldId="279"/>
            <ac:spMk id="24" creationId="{0A7E9A46-282E-4613-B9F5-F0E232AA6CA4}"/>
          </ac:spMkLst>
        </pc:spChg>
        <pc:spChg chg="mod">
          <ac:chgData name="Bernauer, Max" userId="e221d002-5834-476f-8b20-e1f211c8e3db" providerId="ADAL" clId="{50930DB5-096D-49C5-8E4A-092694FABBF2}" dt="2022-01-06T10:26:55.268" v="284" actId="14100"/>
          <ac:spMkLst>
            <pc:docMk/>
            <pc:sldMk cId="3580815354" sldId="279"/>
            <ac:spMk id="25" creationId="{B6853ED9-3EF9-4206-9FEE-961561D287A4}"/>
          </ac:spMkLst>
        </pc:spChg>
        <pc:spChg chg="mod">
          <ac:chgData name="Bernauer, Max" userId="e221d002-5834-476f-8b20-e1f211c8e3db" providerId="ADAL" clId="{50930DB5-096D-49C5-8E4A-092694FABBF2}" dt="2022-01-06T10:28:19.867" v="296" actId="1076"/>
          <ac:spMkLst>
            <pc:docMk/>
            <pc:sldMk cId="3580815354" sldId="279"/>
            <ac:spMk id="27" creationId="{DD6F057B-8D41-47C0-ADBE-9959E22255F6}"/>
          </ac:spMkLst>
        </pc:spChg>
        <pc:spChg chg="mod">
          <ac:chgData name="Bernauer, Max" userId="e221d002-5834-476f-8b20-e1f211c8e3db" providerId="ADAL" clId="{50930DB5-096D-49C5-8E4A-092694FABBF2}" dt="2022-01-06T10:27:59.644" v="292" actId="1076"/>
          <ac:spMkLst>
            <pc:docMk/>
            <pc:sldMk cId="3580815354" sldId="279"/>
            <ac:spMk id="30" creationId="{7078D552-0F9C-44CC-91EF-DB086228FD3C}"/>
          </ac:spMkLst>
        </pc:spChg>
        <pc:spChg chg="mod">
          <ac:chgData name="Bernauer, Max" userId="e221d002-5834-476f-8b20-e1f211c8e3db" providerId="ADAL" clId="{50930DB5-096D-49C5-8E4A-092694FABBF2}" dt="2022-01-06T10:28:25.444" v="297" actId="14100"/>
          <ac:spMkLst>
            <pc:docMk/>
            <pc:sldMk cId="3580815354" sldId="279"/>
            <ac:spMk id="34" creationId="{DEF23DBC-D6F0-4F8D-8948-8A4641FE5BAD}"/>
          </ac:spMkLst>
        </pc:spChg>
        <pc:grpChg chg="mod">
          <ac:chgData name="Bernauer, Max" userId="e221d002-5834-476f-8b20-e1f211c8e3db" providerId="ADAL" clId="{50930DB5-096D-49C5-8E4A-092694FABBF2}" dt="2022-01-06T10:26:11.804" v="274" actId="14100"/>
          <ac:grpSpMkLst>
            <pc:docMk/>
            <pc:sldMk cId="3580815354" sldId="279"/>
            <ac:grpSpMk id="3" creationId="{C9C71A0B-B345-46E8-AB9C-A00EC3F558E2}"/>
          </ac:grpSpMkLst>
        </pc:grpChg>
        <pc:cxnChg chg="add mod ord">
          <ac:chgData name="Bernauer, Max" userId="e221d002-5834-476f-8b20-e1f211c8e3db" providerId="ADAL" clId="{50930DB5-096D-49C5-8E4A-092694FABBF2}" dt="2022-01-06T11:13:08.521" v="439" actId="14100"/>
          <ac:cxnSpMkLst>
            <pc:docMk/>
            <pc:sldMk cId="3580815354" sldId="279"/>
            <ac:cxnSpMk id="9" creationId="{FD03A3B1-2210-4E9B-BEAC-B1804A6040DA}"/>
          </ac:cxnSpMkLst>
        </pc:cxnChg>
      </pc:sldChg>
      <pc:sldChg chg="modSp mod">
        <pc:chgData name="Bernauer, Max" userId="e221d002-5834-476f-8b20-e1f211c8e3db" providerId="ADAL" clId="{50930DB5-096D-49C5-8E4A-092694FABBF2}" dt="2022-01-06T21:10:55.959" v="547" actId="20577"/>
        <pc:sldMkLst>
          <pc:docMk/>
          <pc:sldMk cId="2358398807" sldId="282"/>
        </pc:sldMkLst>
        <pc:graphicFrameChg chg="modGraphic">
          <ac:chgData name="Bernauer, Max" userId="e221d002-5834-476f-8b20-e1f211c8e3db" providerId="ADAL" clId="{50930DB5-096D-49C5-8E4A-092694FABBF2}" dt="2022-01-06T21:10:55.959" v="547" actId="20577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  <pc:sldChg chg="modSp add mod">
        <pc:chgData name="Bernauer, Max" userId="e221d002-5834-476f-8b20-e1f211c8e3db" providerId="ADAL" clId="{50930DB5-096D-49C5-8E4A-092694FABBF2}" dt="2022-01-07T09:03:16.581" v="581" actId="207"/>
        <pc:sldMkLst>
          <pc:docMk/>
          <pc:sldMk cId="115499380" sldId="283"/>
        </pc:sldMkLst>
        <pc:spChg chg="mod">
          <ac:chgData name="Bernauer, Max" userId="e221d002-5834-476f-8b20-e1f211c8e3db" providerId="ADAL" clId="{50930DB5-096D-49C5-8E4A-092694FABBF2}" dt="2022-01-06T10:29:47.907" v="303" actId="20577"/>
          <ac:spMkLst>
            <pc:docMk/>
            <pc:sldMk cId="115499380" sldId="283"/>
            <ac:spMk id="17" creationId="{54B86C42-8329-449D-8832-40EC2F5E59B8}"/>
          </ac:spMkLst>
        </pc:spChg>
        <pc:spChg chg="mod">
          <ac:chgData name="Bernauer, Max" userId="e221d002-5834-476f-8b20-e1f211c8e3db" providerId="ADAL" clId="{50930DB5-096D-49C5-8E4A-092694FABBF2}" dt="2022-01-06T10:29:56.849" v="307" actId="20577"/>
          <ac:spMkLst>
            <pc:docMk/>
            <pc:sldMk cId="115499380" sldId="283"/>
            <ac:spMk id="21" creationId="{7E9759E4-413C-4240-A09F-55BFA90ECB89}"/>
          </ac:spMkLst>
        </pc:spChg>
        <pc:spChg chg="mod">
          <ac:chgData name="Bernauer, Max" userId="e221d002-5834-476f-8b20-e1f211c8e3db" providerId="ADAL" clId="{50930DB5-096D-49C5-8E4A-092694FABBF2}" dt="2022-01-06T10:29:51.972" v="304" actId="21"/>
          <ac:spMkLst>
            <pc:docMk/>
            <pc:sldMk cId="115499380" sldId="283"/>
            <ac:spMk id="24" creationId="{DD70A29F-3E41-4D7D-A6BA-73CE636F3D24}"/>
          </ac:spMkLst>
        </pc:spChg>
        <pc:spChg chg="mod">
          <ac:chgData name="Bernauer, Max" userId="e221d002-5834-476f-8b20-e1f211c8e3db" providerId="ADAL" clId="{50930DB5-096D-49C5-8E4A-092694FABBF2}" dt="2022-01-06T10:31:24.080" v="326" actId="20577"/>
          <ac:spMkLst>
            <pc:docMk/>
            <pc:sldMk cId="115499380" sldId="283"/>
            <ac:spMk id="50" creationId="{72ECB042-C584-417E-91D1-B1476F0F9AF8}"/>
          </ac:spMkLst>
        </pc:spChg>
        <pc:graphicFrameChg chg="modGraphic">
          <ac:chgData name="Bernauer, Max" userId="e221d002-5834-476f-8b20-e1f211c8e3db" providerId="ADAL" clId="{50930DB5-096D-49C5-8E4A-092694FABBF2}" dt="2022-01-07T09:03:16.581" v="581" actId="207"/>
          <ac:graphicFrameMkLst>
            <pc:docMk/>
            <pc:sldMk cId="115499380" sldId="283"/>
            <ac:graphicFrameMk id="44" creationId="{A934FC16-77CA-4B74-827E-7A776D8E9262}"/>
          </ac:graphicFrameMkLst>
        </pc:graphicFrameChg>
      </pc:sldChg>
      <pc:sldChg chg="modSp add mod">
        <pc:chgData name="Bernauer, Max" userId="e221d002-5834-476f-8b20-e1f211c8e3db" providerId="ADAL" clId="{50930DB5-096D-49C5-8E4A-092694FABBF2}" dt="2022-01-07T09:03:55.969" v="601" actId="20577"/>
        <pc:sldMkLst>
          <pc:docMk/>
          <pc:sldMk cId="617848169" sldId="284"/>
        </pc:sldMkLst>
        <pc:spChg chg="mod">
          <ac:chgData name="Bernauer, Max" userId="e221d002-5834-476f-8b20-e1f211c8e3db" providerId="ADAL" clId="{50930DB5-096D-49C5-8E4A-092694FABBF2}" dt="2022-01-06T10:31:05.383" v="319" actId="20577"/>
          <ac:spMkLst>
            <pc:docMk/>
            <pc:sldMk cId="617848169" sldId="284"/>
            <ac:spMk id="50" creationId="{72ECB042-C584-417E-91D1-B1476F0F9AF8}"/>
          </ac:spMkLst>
        </pc:spChg>
        <pc:graphicFrameChg chg="modGraphic">
          <ac:chgData name="Bernauer, Max" userId="e221d002-5834-476f-8b20-e1f211c8e3db" providerId="ADAL" clId="{50930DB5-096D-49C5-8E4A-092694FABBF2}" dt="2022-01-07T09:03:55.969" v="601" actId="20577"/>
          <ac:graphicFrameMkLst>
            <pc:docMk/>
            <pc:sldMk cId="617848169" sldId="284"/>
            <ac:graphicFrameMk id="44" creationId="{A934FC16-77CA-4B74-827E-7A776D8E9262}"/>
          </ac:graphicFrameMkLst>
        </pc:graphicFrameChg>
      </pc:sldChg>
      <pc:sldChg chg="modSp add mod ord">
        <pc:chgData name="Bernauer, Max" userId="e221d002-5834-476f-8b20-e1f211c8e3db" providerId="ADAL" clId="{50930DB5-096D-49C5-8E4A-092694FABBF2}" dt="2022-01-06T11:05:39.092" v="413" actId="113"/>
        <pc:sldMkLst>
          <pc:docMk/>
          <pc:sldMk cId="2154624995" sldId="287"/>
        </pc:sldMkLst>
        <pc:spChg chg="mod">
          <ac:chgData name="Bernauer, Max" userId="e221d002-5834-476f-8b20-e1f211c8e3db" providerId="ADAL" clId="{50930DB5-096D-49C5-8E4A-092694FABBF2}" dt="2022-01-06T11:05:39.092" v="413" actId="113"/>
          <ac:spMkLst>
            <pc:docMk/>
            <pc:sldMk cId="2154624995" sldId="287"/>
            <ac:spMk id="2" creationId="{006A1039-0761-4059-A604-1DE23AC5CE4C}"/>
          </ac:spMkLst>
        </pc:spChg>
      </pc:sldChg>
      <pc:sldChg chg="addSp delSp modSp new mod">
        <pc:chgData name="Bernauer, Max" userId="e221d002-5834-476f-8b20-e1f211c8e3db" providerId="ADAL" clId="{50930DB5-096D-49C5-8E4A-092694FABBF2}" dt="2022-01-06T11:04:44.709" v="411" actId="14100"/>
        <pc:sldMkLst>
          <pc:docMk/>
          <pc:sldMk cId="4096875460" sldId="288"/>
        </pc:sldMkLst>
        <pc:spChg chg="mod">
          <ac:chgData name="Bernauer, Max" userId="e221d002-5834-476f-8b20-e1f211c8e3db" providerId="ADAL" clId="{50930DB5-096D-49C5-8E4A-092694FABBF2}" dt="2022-01-06T11:04:25.891" v="404" actId="20577"/>
          <ac:spMkLst>
            <pc:docMk/>
            <pc:sldMk cId="4096875460" sldId="288"/>
            <ac:spMk id="2" creationId="{4651010C-4618-452C-9D86-88BCAC061053}"/>
          </ac:spMkLst>
        </pc:spChg>
        <pc:spChg chg="del">
          <ac:chgData name="Bernauer, Max" userId="e221d002-5834-476f-8b20-e1f211c8e3db" providerId="ADAL" clId="{50930DB5-096D-49C5-8E4A-092694FABBF2}" dt="2022-01-06T11:04:28.638" v="405" actId="478"/>
          <ac:spMkLst>
            <pc:docMk/>
            <pc:sldMk cId="4096875460" sldId="288"/>
            <ac:spMk id="3" creationId="{B375F6B2-E80B-4317-AEEF-D530F692B716}"/>
          </ac:spMkLst>
        </pc:spChg>
        <pc:picChg chg="add mod">
          <ac:chgData name="Bernauer, Max" userId="e221d002-5834-476f-8b20-e1f211c8e3db" providerId="ADAL" clId="{50930DB5-096D-49C5-8E4A-092694FABBF2}" dt="2022-01-06T11:04:44.709" v="411" actId="14100"/>
          <ac:picMkLst>
            <pc:docMk/>
            <pc:sldMk cId="4096875460" sldId="288"/>
            <ac:picMk id="5" creationId="{DEE7AB6C-5088-4D9C-878C-911570A5B3F7}"/>
          </ac:picMkLst>
        </pc:picChg>
      </pc:sldChg>
      <pc:sldChg chg="del">
        <pc:chgData name="Bernauer, Max" userId="e221d002-5834-476f-8b20-e1f211c8e3db" providerId="ADAL" clId="{50930DB5-096D-49C5-8E4A-092694FABBF2}" dt="2022-01-07T08:46:38.119" v="551" actId="47"/>
        <pc:sldMkLst>
          <pc:docMk/>
          <pc:sldMk cId="4174728536" sldId="289"/>
        </pc:sldMkLst>
      </pc:sldChg>
    </pc:docChg>
  </pc:docChgLst>
  <pc:docChgLst>
    <pc:chgData name="philipp.dingi" userId="S::philipp.dingi_gmail.com#ext#@sap.onmicrosoft.com::0bb00e9c-1a3c-4bdc-b695-9fae819309bd" providerId="AD" clId="Web-{D027E818-AF6E-42E7-A31E-507766791049}"/>
    <pc:docChg chg="modSld">
      <pc:chgData name="philipp.dingi" userId="S::philipp.dingi_gmail.com#ext#@sap.onmicrosoft.com::0bb00e9c-1a3c-4bdc-b695-9fae819309bd" providerId="AD" clId="Web-{D027E818-AF6E-42E7-A31E-507766791049}" dt="2022-01-06T21:08:06.011" v="349" actId="20577"/>
      <pc:docMkLst>
        <pc:docMk/>
      </pc:docMkLst>
      <pc:sldChg chg="modSp">
        <pc:chgData name="philipp.dingi" userId="S::philipp.dingi_gmail.com#ext#@sap.onmicrosoft.com::0bb00e9c-1a3c-4bdc-b695-9fae819309bd" providerId="AD" clId="Web-{D027E818-AF6E-42E7-A31E-507766791049}" dt="2022-01-06T21:08:06.011" v="349" actId="20577"/>
        <pc:sldMkLst>
          <pc:docMk/>
          <pc:sldMk cId="1186061920" sldId="257"/>
        </pc:sldMkLst>
        <pc:spChg chg="mod">
          <ac:chgData name="philipp.dingi" userId="S::philipp.dingi_gmail.com#ext#@sap.onmicrosoft.com::0bb00e9c-1a3c-4bdc-b695-9fae819309bd" providerId="AD" clId="Web-{D027E818-AF6E-42E7-A31E-507766791049}" dt="2022-01-06T21:04:08.380" v="193" actId="14100"/>
          <ac:spMkLst>
            <pc:docMk/>
            <pc:sldMk cId="1186061920" sldId="257"/>
            <ac:spMk id="9" creationId="{498BC3AB-D594-497E-A48D-8231E2AE778E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1:08:06.011" v="349" actId="20577"/>
          <ac:spMkLst>
            <pc:docMk/>
            <pc:sldMk cId="1186061920" sldId="257"/>
            <ac:spMk id="10" creationId="{824CFDDA-0244-486D-8BB0-8E6AE645E12F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1:07:51.667" v="338" actId="14100"/>
          <ac:spMkLst>
            <pc:docMk/>
            <pc:sldMk cId="1186061920" sldId="257"/>
            <ac:spMk id="12" creationId="{0DC91260-112C-47D1-A955-9BA22B547165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1:07:27.072" v="336" actId="14100"/>
          <ac:spMkLst>
            <pc:docMk/>
            <pc:sldMk cId="1186061920" sldId="257"/>
            <ac:spMk id="13" creationId="{F7D9A41D-3ADB-49C2-BDE4-652E788CB280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0:58:00.230" v="8" actId="20577"/>
          <ac:spMkLst>
            <pc:docMk/>
            <pc:sldMk cId="1186061920" sldId="257"/>
            <ac:spMk id="14" creationId="{E56CD4B4-3B7C-4DAB-AE2C-1BDC2C7C7D7C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0:59:39.888" v="29" actId="20577"/>
          <ac:spMkLst>
            <pc:docMk/>
            <pc:sldMk cId="1186061920" sldId="257"/>
            <ac:spMk id="17" creationId="{8C07EC6D-8138-4D1E-B120-1996294B2E56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1:01:33.516" v="42" actId="20577"/>
          <ac:spMkLst>
            <pc:docMk/>
            <pc:sldMk cId="1186061920" sldId="257"/>
            <ac:spMk id="22" creationId="{FF5CBD16-E3C4-4EB5-85F6-979A0C60438A}"/>
          </ac:spMkLst>
        </pc:spChg>
        <pc:spChg chg="mod">
          <ac:chgData name="philipp.dingi" userId="S::philipp.dingi_gmail.com#ext#@sap.onmicrosoft.com::0bb00e9c-1a3c-4bdc-b695-9fae819309bd" providerId="AD" clId="Web-{D027E818-AF6E-42E7-A31E-507766791049}" dt="2022-01-06T21:00:08.983" v="41" actId="20577"/>
          <ac:spMkLst>
            <pc:docMk/>
            <pc:sldMk cId="1186061920" sldId="257"/>
            <ac:spMk id="23" creationId="{F634382C-8644-4FD9-93B0-91084AD10CDF}"/>
          </ac:spMkLst>
        </pc:spChg>
      </pc:sldChg>
    </pc:docChg>
  </pc:docChgLst>
  <pc:docChgLst>
    <pc:chgData name="Dackermann, Annika" userId="S::annika.dackermann@sap.com::778cc7cf-5da8-42fd-a83a-86c461212499" providerId="AD" clId="Web-{F14B5F18-7BFE-45BC-9B31-727A160FBC12}"/>
    <pc:docChg chg="modSld">
      <pc:chgData name="Dackermann, Annika" userId="S::annika.dackermann@sap.com::778cc7cf-5da8-42fd-a83a-86c461212499" providerId="AD" clId="Web-{F14B5F18-7BFE-45BC-9B31-727A160FBC12}" dt="2022-01-06T21:57:33.468" v="129"/>
      <pc:docMkLst>
        <pc:docMk/>
      </pc:docMkLst>
      <pc:sldChg chg="delSp modSp">
        <pc:chgData name="Dackermann, Annika" userId="S::annika.dackermann@sap.com::778cc7cf-5da8-42fd-a83a-86c461212499" providerId="AD" clId="Web-{F14B5F18-7BFE-45BC-9B31-727A160FBC12}" dt="2022-01-06T21:57:33.468" v="129"/>
        <pc:sldMkLst>
          <pc:docMk/>
          <pc:sldMk cId="2358398807" sldId="282"/>
        </pc:sldMkLst>
        <pc:spChg chg="del">
          <ac:chgData name="Dackermann, Annika" userId="S::annika.dackermann@sap.com::778cc7cf-5da8-42fd-a83a-86c461212499" providerId="AD" clId="Web-{F14B5F18-7BFE-45BC-9B31-727A160FBC12}" dt="2022-01-06T21:57:25.171" v="127"/>
          <ac:spMkLst>
            <pc:docMk/>
            <pc:sldMk cId="2358398807" sldId="282"/>
            <ac:spMk id="4" creationId="{2839E2C2-FC62-4053-B115-A3DD83C77368}"/>
          </ac:spMkLst>
        </pc:spChg>
        <pc:graphicFrameChg chg="mod modGraphic">
          <ac:chgData name="Dackermann, Annika" userId="S::annika.dackermann@sap.com::778cc7cf-5da8-42fd-a83a-86c461212499" providerId="AD" clId="Web-{F14B5F18-7BFE-45BC-9B31-727A160FBC12}" dt="2022-01-06T21:57:33.468" v="129"/>
          <ac:graphicFrameMkLst>
            <pc:docMk/>
            <pc:sldMk cId="2358398807" sldId="282"/>
            <ac:graphicFrameMk id="5" creationId="{A8721291-E8C9-4182-ABDE-E4ADB5BC4EBA}"/>
          </ac:graphicFrameMkLst>
        </pc:graphicFrameChg>
      </pc:sldChg>
    </pc:docChg>
  </pc:docChgLst>
  <pc:docChgLst>
    <pc:chgData name="Salehi, Zabiullah" userId="4bedb957-85e3-4a95-9d16-6f98b6cffc64" providerId="ADAL" clId="{E916F802-021A-4A0D-A428-C875E14F7C46}"/>
    <pc:docChg chg="custSel modSld">
      <pc:chgData name="Salehi, Zabiullah" userId="4bedb957-85e3-4a95-9d16-6f98b6cffc64" providerId="ADAL" clId="{E916F802-021A-4A0D-A428-C875E14F7C46}" dt="2022-01-22T11:48:58.197" v="35" actId="20577"/>
      <pc:docMkLst>
        <pc:docMk/>
      </pc:docMkLst>
      <pc:sldChg chg="modNotesTx">
        <pc:chgData name="Salehi, Zabiullah" userId="4bedb957-85e3-4a95-9d16-6f98b6cffc64" providerId="ADAL" clId="{E916F802-021A-4A0D-A428-C875E14F7C46}" dt="2022-01-22T11:48:58.197" v="35" actId="20577"/>
        <pc:sldMkLst>
          <pc:docMk/>
          <pc:sldMk cId="172733332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9082-B1B9-4D5D-A85A-121A49CC933E}" type="datetimeFigureOut">
              <a:rPr lang="en-DE" smtClean="0"/>
              <a:t>01/22/2022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7306-8F08-47D4-8CF4-D229651881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97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err="1"/>
              <a:t>Vorstellung</a:t>
            </a:r>
            <a:r>
              <a:rPr lang="en-US"/>
              <a:t> Unternehmen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74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308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059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10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Annika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62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Annika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27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Annika</a:t>
            </a:r>
          </a:p>
          <a:p>
            <a:r>
              <a:rPr lang="en-US">
                <a:cs typeface="Calibri"/>
              </a:rPr>
              <a:t>Nutzen -&gt;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individuell</a:t>
            </a:r>
            <a:r>
              <a:rPr lang="en-US">
                <a:cs typeface="Calibri"/>
              </a:rPr>
              <a:t> für den Kunden 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7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07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06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Julius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449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Julius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697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71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27AD5-554E-483C-BCE2-09564226D25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62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7306-8F08-47D4-8CF4-D229651881C5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02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27AD5-554E-483C-BCE2-09564226D25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4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D894-36A2-4DBF-9771-0C7C34E1CD62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A7CB-FE71-49ED-A193-A07D77AEC0F1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5AD6-68DB-4830-97F1-40BE6533E5A9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87B2-A7DF-4806-B731-90F5F3F3C606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C640-F342-4C0C-8965-667831C5F1CE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4BCF-7F34-408F-B3A8-F8A0C29ADFAE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26F-DC62-45FC-A479-F3D0C0486260}" type="datetime1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9A26-8839-42FB-BF7D-F95C29BBF297}" type="datetime1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27C2-DC49-4028-AA0E-52638DE587A1}" type="datetime1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E701-A9A3-49F0-99AF-3EC2A2D62608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A49-710B-4E34-9ABA-AEFEF34929BC}" type="datetime1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64FF-3715-40EC-873C-0FD068AC3158}" type="datetime1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5" descr="Logo, company name&#10;&#10;Description automatically generated">
            <a:extLst>
              <a:ext uri="{FF2B5EF4-FFF2-40B4-BE49-F238E27FC236}">
                <a16:creationId xmlns:a16="http://schemas.microsoft.com/office/drawing/2014/main" id="{CBC5D09C-8141-40B4-A4C9-635A35CE6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8" b="111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BB98A-C8EC-4A56-8C8E-E76E7DA1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3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Risikoanalyse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66EBC2-A7FB-41DF-9048-1753CDCC4B50}"/>
              </a:ext>
            </a:extLst>
          </p:cNvPr>
          <p:cNvGraphicFramePr>
            <a:graphicFrameLocks noGrp="1"/>
          </p:cNvGraphicFramePr>
          <p:nvPr/>
        </p:nvGraphicFramePr>
        <p:xfrm>
          <a:off x="932542" y="1273576"/>
          <a:ext cx="10326915" cy="5205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2305">
                  <a:extLst>
                    <a:ext uri="{9D8B030D-6E8A-4147-A177-3AD203B41FA5}">
                      <a16:colId xmlns:a16="http://schemas.microsoft.com/office/drawing/2014/main" val="2887753686"/>
                    </a:ext>
                  </a:extLst>
                </a:gridCol>
                <a:gridCol w="3583253">
                  <a:extLst>
                    <a:ext uri="{9D8B030D-6E8A-4147-A177-3AD203B41FA5}">
                      <a16:colId xmlns:a16="http://schemas.microsoft.com/office/drawing/2014/main" val="286286787"/>
                    </a:ext>
                  </a:extLst>
                </a:gridCol>
                <a:gridCol w="3301357">
                  <a:extLst>
                    <a:ext uri="{9D8B030D-6E8A-4147-A177-3AD203B41FA5}">
                      <a16:colId xmlns:a16="http://schemas.microsoft.com/office/drawing/2014/main" val="3996227726"/>
                    </a:ext>
                  </a:extLst>
                </a:gridCol>
              </a:tblGrid>
              <a:tr h="633824">
                <a:tc>
                  <a:txBody>
                    <a:bodyPr/>
                    <a:lstStyle/>
                    <a:p>
                      <a:r>
                        <a:rPr lang="de-DE"/>
                        <a:t>Art des Risikos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Lösungsansatz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3362"/>
                  </a:ext>
                </a:extLst>
              </a:tr>
              <a:tr h="1093998">
                <a:tc>
                  <a:txBody>
                    <a:bodyPr/>
                    <a:lstStyle/>
                    <a:p>
                      <a:r>
                        <a:rPr lang="en-DE" err="1"/>
                        <a:t>Nicht-Einhaltung</a:t>
                      </a:r>
                      <a:r>
                        <a:rPr lang="en-DE"/>
                        <a:t> von Deadlines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/>
                        <a:t>ordentliche 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/>
                        <a:t>Notfallplan erarbeiten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Reduktion des Projekts auf essentielle Bestandteile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Hohes Risiko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61804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r>
                        <a:rPr lang="en-DE" err="1"/>
                        <a:t>Falscher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Entwicklungsansatz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F</a:t>
                      </a:r>
                      <a:r>
                        <a:rPr lang="en-DE"/>
                        <a:t>rühe Erkennung des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/>
                        <a:t>Soll-Ist-Vergleich der Entwicklung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Hohes Risiko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34339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r>
                        <a:rPr lang="en-DE" err="1"/>
                        <a:t>Fehlende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Kommunikation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Z</a:t>
                      </a:r>
                      <a:r>
                        <a:rPr lang="en-DE" err="1"/>
                        <a:t>entrale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Kommunikation</a:t>
                      </a:r>
                      <a:r>
                        <a:rPr lang="en-DE"/>
                        <a:t> auf Teams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R</a:t>
                      </a:r>
                      <a:r>
                        <a:rPr lang="en-DE" err="1"/>
                        <a:t>egelmäßige</a:t>
                      </a:r>
                      <a:r>
                        <a:rPr lang="en-DE"/>
                        <a:t>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err="1"/>
                        <a:t>Transparenz</a:t>
                      </a:r>
                      <a:endParaRPr lang="en-DE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err="1"/>
                        <a:t>Probleme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direkt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ansprechen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Hohes Risiko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51215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r>
                        <a:rPr lang="en-DE" err="1"/>
                        <a:t>Abhängigkeiten</a:t>
                      </a:r>
                      <a:r>
                        <a:rPr lang="en-DE"/>
                        <a:t> der </a:t>
                      </a:r>
                      <a:r>
                        <a:rPr lang="en-DE" err="1"/>
                        <a:t>Aufgaben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err="1"/>
                        <a:t>Vermeidung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durch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systematische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Aufgabenplanung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Mittleres Risiko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60259"/>
                  </a:ext>
                </a:extLst>
              </a:tr>
              <a:tr h="633824">
                <a:tc>
                  <a:txBody>
                    <a:bodyPr/>
                    <a:lstStyle/>
                    <a:p>
                      <a:r>
                        <a:rPr lang="en-DE" err="1"/>
                        <a:t>Technische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Schwierigkeiten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err="1"/>
                        <a:t>Fortschritt</a:t>
                      </a:r>
                      <a:r>
                        <a:rPr lang="en-DE"/>
                        <a:t> </a:t>
                      </a:r>
                      <a:r>
                        <a:rPr lang="en-DE" err="1"/>
                        <a:t>dezentral</a:t>
                      </a:r>
                      <a:r>
                        <a:rPr lang="en-DE"/>
                        <a:t> in Cloud </a:t>
                      </a:r>
                      <a:r>
                        <a:rPr lang="en-DE" err="1"/>
                        <a:t>speichern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Geringes Risiko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5635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7B5C-FA8E-4569-996C-CB540CF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5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>
            <a:normAutofit/>
          </a:bodyPr>
          <a:lstStyle/>
          <a:p>
            <a:r>
              <a:rPr lang="de-DE" b="1"/>
              <a:t>Einführung / Präambel</a:t>
            </a:r>
          </a:p>
          <a:p>
            <a:pPr lvl="1"/>
            <a:r>
              <a:rPr lang="de-DE" b="1"/>
              <a:t>Gegenstand: </a:t>
            </a:r>
            <a:r>
              <a:rPr lang="de-DE" err="1"/>
              <a:t>StockTimes</a:t>
            </a:r>
            <a:r>
              <a:rPr lang="de-DE"/>
              <a:t> </a:t>
            </a:r>
            <a:r>
              <a:rPr lang="de-DE" err="1"/>
              <a:t>WebApp</a:t>
            </a:r>
            <a:r>
              <a:rPr lang="de-DE"/>
              <a:t> / </a:t>
            </a:r>
            <a:r>
              <a:rPr lang="de-DE" err="1"/>
              <a:t>DesktopApp</a:t>
            </a:r>
            <a:endParaRPr lang="de-DE"/>
          </a:p>
          <a:p>
            <a:pPr lvl="1"/>
            <a:r>
              <a:rPr lang="de-DE" b="1"/>
              <a:t>Zweck / Ziele: </a:t>
            </a:r>
            <a:r>
              <a:rPr lang="de-DE"/>
              <a:t>Aktientipps auf Grund der Analyse verschiedener Nachrichtenseiten auf Basis individueller Risikoneigung</a:t>
            </a:r>
          </a:p>
          <a:p>
            <a:pPr lvl="1"/>
            <a:r>
              <a:rPr lang="de-DE" b="1"/>
              <a:t>Partner: </a:t>
            </a:r>
            <a:r>
              <a:rPr lang="de-DE" err="1"/>
              <a:t>StockTimes</a:t>
            </a:r>
            <a:r>
              <a:rPr lang="de-DE"/>
              <a:t> GmbH / Marc </a:t>
            </a:r>
            <a:r>
              <a:rPr lang="en-DE"/>
              <a:t>Benjamin Jung</a:t>
            </a:r>
            <a:r>
              <a:rPr lang="de-DE"/>
              <a:t> Bank</a:t>
            </a:r>
          </a:p>
          <a:p>
            <a:pPr lvl="1"/>
            <a:r>
              <a:rPr lang="de-DE" b="1"/>
              <a:t>Geltungsbereich: </a:t>
            </a:r>
            <a:r>
              <a:rPr lang="en-DE" err="1"/>
              <a:t>Privater</a:t>
            </a:r>
            <a:r>
              <a:rPr lang="en-DE"/>
              <a:t> / </a:t>
            </a:r>
            <a:r>
              <a:rPr lang="en-DE" err="1"/>
              <a:t>geschäftlicher</a:t>
            </a:r>
            <a:r>
              <a:rPr lang="en-DE"/>
              <a:t> Gebrauch</a:t>
            </a:r>
            <a:endParaRPr lang="de-DE" b="1"/>
          </a:p>
          <a:p>
            <a:pPr lvl="1"/>
            <a:r>
              <a:rPr lang="de-DE" b="1"/>
              <a:t>Inkrafttreten, Laufzeit, Beendigung: </a:t>
            </a:r>
            <a:r>
              <a:rPr lang="de-DE"/>
              <a:t>14.02.2022, 1 Jahr, 13.02.2023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53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>
            <a:normAutofit/>
          </a:bodyPr>
          <a:lstStyle/>
          <a:p>
            <a:r>
              <a:rPr lang="de-DE" b="1"/>
              <a:t>Services</a:t>
            </a:r>
          </a:p>
          <a:p>
            <a:pPr lvl="1"/>
            <a:r>
              <a:rPr lang="de-DE" b="1"/>
              <a:t>Bezeichnung: </a:t>
            </a:r>
            <a:r>
              <a:rPr lang="en-DE" err="1"/>
              <a:t>Aktienvorschläge</a:t>
            </a:r>
            <a:r>
              <a:rPr lang="de-DE"/>
              <a:t> auf Grund individuell einstellbarer </a:t>
            </a:r>
            <a:r>
              <a:rPr lang="en-DE" err="1"/>
              <a:t>Risikoneigung</a:t>
            </a:r>
            <a:endParaRPr lang="de-DE"/>
          </a:p>
          <a:p>
            <a:pPr lvl="1"/>
            <a:r>
              <a:rPr lang="de-DE" b="1"/>
              <a:t>Beschreibung: </a:t>
            </a:r>
            <a:r>
              <a:rPr lang="en-DE" err="1"/>
              <a:t>Vorschläge</a:t>
            </a:r>
            <a:r>
              <a:rPr lang="en-DE"/>
              <a:t> von </a:t>
            </a:r>
            <a:r>
              <a:rPr lang="en-DE" err="1"/>
              <a:t>Aktien</a:t>
            </a:r>
            <a:r>
              <a:rPr lang="en-DE"/>
              <a:t> </a:t>
            </a:r>
            <a:r>
              <a:rPr lang="en-DE" err="1"/>
              <a:t>basierend</a:t>
            </a:r>
            <a:r>
              <a:rPr lang="en-DE"/>
              <a:t> auf </a:t>
            </a:r>
            <a:r>
              <a:rPr lang="en-DE" err="1"/>
              <a:t>relevanten</a:t>
            </a:r>
            <a:r>
              <a:rPr lang="en-DE"/>
              <a:t> </a:t>
            </a:r>
            <a:r>
              <a:rPr lang="en-DE" err="1"/>
              <a:t>Nachrichtenseiten</a:t>
            </a:r>
            <a:r>
              <a:rPr lang="en-DE"/>
              <a:t> und </a:t>
            </a:r>
            <a:r>
              <a:rPr lang="en-DE" err="1"/>
              <a:t>Entwicklungen</a:t>
            </a:r>
            <a:r>
              <a:rPr lang="en-DE"/>
              <a:t> </a:t>
            </a:r>
            <a:r>
              <a:rPr lang="en-DE" err="1"/>
              <a:t>hinsichtlich</a:t>
            </a:r>
            <a:r>
              <a:rPr lang="en-DE"/>
              <a:t> des </a:t>
            </a:r>
            <a:r>
              <a:rPr lang="en-DE" err="1"/>
              <a:t>Aktienmarktes</a:t>
            </a:r>
            <a:r>
              <a:rPr lang="en-DE"/>
              <a:t>, </a:t>
            </a:r>
            <a:r>
              <a:rPr lang="en-DE" err="1"/>
              <a:t>zusätzlich</a:t>
            </a:r>
            <a:r>
              <a:rPr lang="en-DE"/>
              <a:t> </a:t>
            </a:r>
            <a:r>
              <a:rPr lang="en-DE" err="1"/>
              <a:t>eine</a:t>
            </a:r>
            <a:r>
              <a:rPr lang="en-DE"/>
              <a:t> </a:t>
            </a:r>
            <a:r>
              <a:rPr lang="en-DE" err="1"/>
              <a:t>individuelle</a:t>
            </a:r>
            <a:r>
              <a:rPr lang="en-DE"/>
              <a:t> </a:t>
            </a:r>
            <a:r>
              <a:rPr lang="en-DE" err="1"/>
              <a:t>Risikoeinschätzung</a:t>
            </a:r>
            <a:r>
              <a:rPr lang="en-DE"/>
              <a:t> um </a:t>
            </a:r>
            <a:r>
              <a:rPr lang="en-DE" err="1"/>
              <a:t>passende</a:t>
            </a:r>
            <a:r>
              <a:rPr lang="en-DE"/>
              <a:t> </a:t>
            </a:r>
            <a:r>
              <a:rPr lang="en-DE" err="1"/>
              <a:t>Aktien</a:t>
            </a:r>
            <a:r>
              <a:rPr lang="en-DE"/>
              <a:t> </a:t>
            </a:r>
            <a:r>
              <a:rPr lang="en-DE" err="1"/>
              <a:t>vorzuschlagen</a:t>
            </a:r>
            <a:endParaRPr lang="en-DE" b="1"/>
          </a:p>
          <a:p>
            <a:pPr lvl="1"/>
            <a:r>
              <a:rPr lang="de-DE" b="1"/>
              <a:t>Ablauf: </a:t>
            </a:r>
            <a:r>
              <a:rPr lang="de-DE"/>
              <a:t>Eingabe des persönlichen Risikos =&gt; Vorschläge für Aktien auf Basis von je nach Risiko ausgewählten Nachrichtenseiten, Validierung mit historischen Daten </a:t>
            </a:r>
            <a:endParaRPr lang="en-DE" b="1"/>
          </a:p>
          <a:p>
            <a:pPr lvl="1"/>
            <a:r>
              <a:rPr lang="de-DE" b="1"/>
              <a:t>Abgrenzung: </a:t>
            </a:r>
            <a:r>
              <a:rPr lang="de-DE"/>
              <a:t>keine Haftung für eventuell entstehende Verluste durch die gegeben</a:t>
            </a:r>
            <a:r>
              <a:rPr lang="en-DE" err="1"/>
              <a:t>en</a:t>
            </a:r>
            <a:r>
              <a:rPr lang="de-DE"/>
              <a:t> Vorschläge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8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>
            <a:normAutofit/>
          </a:bodyPr>
          <a:lstStyle/>
          <a:p>
            <a:r>
              <a:rPr lang="de-DE" b="1"/>
              <a:t>Service Levels</a:t>
            </a:r>
          </a:p>
          <a:p>
            <a:pPr lvl="1"/>
            <a:r>
              <a:rPr lang="de-DE" b="1"/>
              <a:t>Kennzahlen: </a:t>
            </a:r>
            <a:r>
              <a:rPr lang="de-DE"/>
              <a:t>Qualität der Vorschläge</a:t>
            </a:r>
            <a:endParaRPr lang="de-DE" b="1"/>
          </a:p>
          <a:p>
            <a:pPr lvl="1"/>
            <a:r>
              <a:rPr lang="de-DE" b="1"/>
              <a:t>Messverfahren: </a:t>
            </a:r>
            <a:r>
              <a:rPr lang="de-DE"/>
              <a:t>Vergleich Aktienkurs zum Zeitpunkt des Vorschlags und zu einen Zeitpunkt 3 Monate später</a:t>
            </a:r>
            <a:endParaRPr lang="de-DE" b="1"/>
          </a:p>
          <a:p>
            <a:pPr lvl="1"/>
            <a:r>
              <a:rPr lang="de-DE" b="1"/>
              <a:t>Bezugsobjekte: </a:t>
            </a:r>
            <a:r>
              <a:rPr lang="de-DE"/>
              <a:t>Aktienkurs</a:t>
            </a:r>
          </a:p>
          <a:p>
            <a:pPr lvl="1"/>
            <a:r>
              <a:rPr lang="de-DE" b="1"/>
              <a:t>Gütestufen: </a:t>
            </a:r>
            <a:r>
              <a:rPr lang="de-DE"/>
              <a:t>sehr schlecht, schlecht, neutral, gut, sehr gut</a:t>
            </a:r>
            <a:endParaRPr lang="de-DE" b="1"/>
          </a:p>
          <a:p>
            <a:pPr lvl="1"/>
            <a:r>
              <a:rPr lang="de-DE" b="1"/>
              <a:t>Randbedingungen für die Einhaltung der Service Levels:</a:t>
            </a:r>
            <a:r>
              <a:rPr lang="de-DE"/>
              <a:t> Das Service Level gilt als erfüllt, wenn 75% Vorschläge gut-sehr gut sind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Preise</a:t>
            </a:r>
          </a:p>
          <a:p>
            <a:pPr lvl="1"/>
            <a:r>
              <a:rPr lang="de-DE" b="1"/>
              <a:t>Preismodell:</a:t>
            </a:r>
            <a:r>
              <a:rPr lang="en-DE" b="1"/>
              <a:t> </a:t>
            </a:r>
            <a:r>
              <a:rPr lang="de-DE"/>
              <a:t>Fixpreis (50 000€) + Gewinnbeteiligung (5%) pro erfolgreichen Vorschlag (gut- sehr gut)</a:t>
            </a:r>
            <a:endParaRPr lang="de-DE">
              <a:cs typeface="Calibri"/>
            </a:endParaRPr>
          </a:p>
          <a:p>
            <a:pPr lvl="1"/>
            <a:r>
              <a:rPr lang="de-DE" b="1"/>
              <a:t>Preise je Verrechnungseinheit:</a:t>
            </a:r>
            <a:r>
              <a:rPr lang="en-DE" b="1"/>
              <a:t> </a:t>
            </a:r>
            <a:r>
              <a:rPr lang="de-DE"/>
              <a:t>Beteiligung an den Gebühren des späteren Kunden (5%)</a:t>
            </a:r>
            <a:endParaRPr lang="de-DE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4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>
            <a:normAutofit/>
          </a:bodyPr>
          <a:lstStyle/>
          <a:p>
            <a:r>
              <a:rPr lang="de-DE" b="1"/>
              <a:t>Organisation / Managementbezogene Elemente</a:t>
            </a:r>
          </a:p>
          <a:p>
            <a:pPr lvl="1"/>
            <a:r>
              <a:rPr lang="de-DE" b="1"/>
              <a:t>Aufgaben und Verantwortlichkeit: </a:t>
            </a:r>
            <a:r>
              <a:rPr lang="de-DE"/>
              <a:t>Bereitstellung der funktionsfähigen App</a:t>
            </a:r>
          </a:p>
          <a:p>
            <a:pPr lvl="1"/>
            <a:r>
              <a:rPr lang="de-DE" b="1"/>
              <a:t>Ablaufbeschreibung Qualitätskontrolle SLAs: </a:t>
            </a:r>
            <a:r>
              <a:rPr lang="en-DE" err="1"/>
              <a:t>Berechnungsdauer</a:t>
            </a:r>
            <a:r>
              <a:rPr lang="en-DE"/>
              <a:t> des </a:t>
            </a:r>
            <a:r>
              <a:rPr lang="en-DE" err="1"/>
              <a:t>Modells</a:t>
            </a:r>
            <a:r>
              <a:rPr lang="de-DE"/>
              <a:t>, Qualität der Vorschläge</a:t>
            </a:r>
            <a:endParaRPr lang="de-DE" b="1"/>
          </a:p>
          <a:p>
            <a:pPr lvl="1"/>
            <a:r>
              <a:rPr lang="de-DE" b="1"/>
              <a:t>Ablaufbeschreibung für Abweichungen von SLAs:</a:t>
            </a:r>
            <a:r>
              <a:rPr lang="en-DE" b="1"/>
              <a:t> </a:t>
            </a:r>
            <a:r>
              <a:rPr lang="en-DE" err="1"/>
              <a:t>Kostenminderung</a:t>
            </a:r>
            <a:r>
              <a:rPr lang="en-DE"/>
              <a:t>/</a:t>
            </a:r>
            <a:r>
              <a:rPr lang="en-DE" err="1"/>
              <a:t>Vertragsende</a:t>
            </a:r>
            <a:endParaRPr lang="de-DE" b="1"/>
          </a:p>
          <a:p>
            <a:pPr lvl="1"/>
            <a:r>
              <a:rPr lang="de-DE" b="1"/>
              <a:t>Ablaufbeschreibung zur Änderungen von SLAs:</a:t>
            </a:r>
            <a:r>
              <a:rPr lang="en-DE" b="1"/>
              <a:t> </a:t>
            </a:r>
            <a:r>
              <a:rPr lang="en-DE" err="1"/>
              <a:t>Nach</a:t>
            </a:r>
            <a:r>
              <a:rPr lang="en-DE"/>
              <a:t> </a:t>
            </a:r>
            <a:r>
              <a:rPr lang="en-DE" err="1"/>
              <a:t>Absprache</a:t>
            </a:r>
            <a:r>
              <a:rPr lang="en-DE"/>
              <a:t> </a:t>
            </a:r>
            <a:r>
              <a:rPr lang="en-DE" err="1"/>
              <a:t>mit</a:t>
            </a:r>
            <a:r>
              <a:rPr lang="en-DE"/>
              <a:t> Partner</a:t>
            </a:r>
            <a:endParaRPr lang="de-DE" b="1"/>
          </a:p>
          <a:p>
            <a:pPr lvl="1"/>
            <a:r>
              <a:rPr lang="de-DE" b="1"/>
              <a:t>Regelungen zur Lösung von Konflikten:</a:t>
            </a:r>
            <a:r>
              <a:rPr lang="en-DE" b="1"/>
              <a:t> </a:t>
            </a:r>
            <a:r>
              <a:rPr lang="en-DE" err="1"/>
              <a:t>Krisensitzung</a:t>
            </a:r>
            <a:r>
              <a:rPr lang="en-DE"/>
              <a:t> </a:t>
            </a:r>
            <a:r>
              <a:rPr lang="en-DE" err="1"/>
              <a:t>mit</a:t>
            </a:r>
            <a:r>
              <a:rPr lang="en-DE"/>
              <a:t> </a:t>
            </a:r>
            <a:r>
              <a:rPr lang="en-DE" err="1"/>
              <a:t>Vertragspartner</a:t>
            </a:r>
            <a:r>
              <a:rPr lang="en-DE"/>
              <a:t>, </a:t>
            </a:r>
            <a:r>
              <a:rPr lang="en-DE" err="1"/>
              <a:t>evtl</a:t>
            </a:r>
            <a:r>
              <a:rPr lang="en-DE"/>
              <a:t>. </a:t>
            </a:r>
            <a:r>
              <a:rPr lang="en-DE" err="1"/>
              <a:t>externer</a:t>
            </a:r>
            <a:r>
              <a:rPr lang="en-DE"/>
              <a:t> </a:t>
            </a:r>
            <a:r>
              <a:rPr lang="en-DE" err="1"/>
              <a:t>Schlichter</a:t>
            </a:r>
            <a:endParaRPr lang="de-DE" b="1"/>
          </a:p>
          <a:p>
            <a:pPr lvl="1"/>
            <a:r>
              <a:rPr lang="de-DE" b="1"/>
              <a:t>Ablaufbeschreibung zur Verrechnung der erbrachten Dienstleistungen (zB Vergütung, Fälligkeit):</a:t>
            </a:r>
            <a:r>
              <a:rPr lang="en-DE" b="1"/>
              <a:t> </a:t>
            </a:r>
            <a:r>
              <a:rPr lang="en-DE" err="1"/>
              <a:t>Gewinnbeteiligung</a:t>
            </a:r>
            <a:r>
              <a:rPr lang="en-DE"/>
              <a:t> </a:t>
            </a:r>
            <a:r>
              <a:rPr lang="en-DE" err="1"/>
              <a:t>ist</a:t>
            </a:r>
            <a:r>
              <a:rPr lang="en-DE"/>
              <a:t> </a:t>
            </a:r>
            <a:r>
              <a:rPr lang="en-DE" err="1"/>
              <a:t>immer</a:t>
            </a:r>
            <a:r>
              <a:rPr lang="en-DE"/>
              <a:t> am Ende des </a:t>
            </a:r>
            <a:r>
              <a:rPr lang="en-DE" err="1"/>
              <a:t>Monats</a:t>
            </a:r>
            <a:r>
              <a:rPr lang="en-DE"/>
              <a:t> </a:t>
            </a:r>
            <a:r>
              <a:rPr lang="en-DE" err="1"/>
              <a:t>zu</a:t>
            </a:r>
            <a:r>
              <a:rPr lang="en-DE"/>
              <a:t> </a:t>
            </a:r>
            <a:r>
              <a:rPr lang="en-DE" err="1"/>
              <a:t>zahlen</a:t>
            </a:r>
            <a:endParaRPr lang="de-DE" b="1"/>
          </a:p>
          <a:p>
            <a:pPr lvl="1"/>
            <a:r>
              <a:rPr lang="de-DE" b="1"/>
              <a:t>Regelungen zum Service-Level-Berichtswesen</a:t>
            </a:r>
            <a:r>
              <a:rPr lang="en-DE" b="1"/>
              <a:t>: </a:t>
            </a:r>
            <a:r>
              <a:rPr lang="en-DE" err="1"/>
              <a:t>Bericht</a:t>
            </a:r>
            <a:r>
              <a:rPr lang="en-DE"/>
              <a:t> alle </a:t>
            </a:r>
            <a:r>
              <a:rPr lang="en-DE" err="1"/>
              <a:t>zwei</a:t>
            </a:r>
            <a:r>
              <a:rPr lang="en-DE"/>
              <a:t> </a:t>
            </a:r>
            <a:r>
              <a:rPr lang="en-DE" err="1"/>
              <a:t>Wochen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4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>
            <a:normAutofit fontScale="55000" lnSpcReduction="20000"/>
          </a:bodyPr>
          <a:lstStyle/>
          <a:p>
            <a:r>
              <a:rPr lang="de-DE" sz="4400" b="1"/>
              <a:t>Vertragsübliche Klauseln / Juristische Elemente</a:t>
            </a:r>
          </a:p>
          <a:p>
            <a:pPr lvl="1"/>
            <a:r>
              <a:rPr lang="de-DE" sz="4400" b="1"/>
              <a:t>Haftung und Gewährleistungen:</a:t>
            </a:r>
            <a:r>
              <a:rPr lang="en-DE" sz="4400" b="1"/>
              <a:t> </a:t>
            </a:r>
            <a:r>
              <a:rPr lang="en-DE" sz="4400" err="1"/>
              <a:t>Keine</a:t>
            </a:r>
            <a:r>
              <a:rPr lang="en-DE" sz="4400"/>
              <a:t> </a:t>
            </a:r>
            <a:r>
              <a:rPr lang="en-DE" sz="4400" err="1"/>
              <a:t>Haftung</a:t>
            </a:r>
            <a:r>
              <a:rPr lang="en-DE" sz="4400"/>
              <a:t> </a:t>
            </a:r>
            <a:r>
              <a:rPr lang="en-DE" sz="4400" err="1"/>
              <a:t>bei</a:t>
            </a:r>
            <a:r>
              <a:rPr lang="en-DE" sz="4400"/>
              <a:t> </a:t>
            </a:r>
            <a:r>
              <a:rPr lang="de-DE" sz="4400"/>
              <a:t>entstehenden </a:t>
            </a:r>
            <a:r>
              <a:rPr lang="en-DE" sz="4400" err="1"/>
              <a:t>Verlusten</a:t>
            </a:r>
            <a:endParaRPr lang="de-DE" sz="4400" b="1"/>
          </a:p>
          <a:p>
            <a:pPr lvl="1"/>
            <a:r>
              <a:rPr lang="de-DE" sz="4400" b="1"/>
              <a:t>Schadenersatz: </a:t>
            </a:r>
            <a:r>
              <a:rPr lang="en-DE" sz="4400" err="1"/>
              <a:t>Schadenersatz</a:t>
            </a:r>
            <a:r>
              <a:rPr lang="en-DE" sz="4400"/>
              <a:t> </a:t>
            </a:r>
            <a:r>
              <a:rPr lang="en-DE" sz="4400" err="1"/>
              <a:t>bei</a:t>
            </a:r>
            <a:r>
              <a:rPr lang="en-DE" sz="4400"/>
              <a:t> </a:t>
            </a:r>
            <a:r>
              <a:rPr lang="en-DE" sz="4400" err="1"/>
              <a:t>Nichtlieferung</a:t>
            </a:r>
            <a:r>
              <a:rPr lang="de-DE" sz="4400"/>
              <a:t> der App</a:t>
            </a:r>
            <a:endParaRPr lang="de-DE" sz="4400" b="1"/>
          </a:p>
          <a:p>
            <a:pPr lvl="1"/>
            <a:r>
              <a:rPr lang="de-DE" sz="4400" b="1"/>
              <a:t>Garantien: </a:t>
            </a:r>
            <a:r>
              <a:rPr lang="de-DE" sz="4400"/>
              <a:t>99,9% Erreichbarkeit der App während den Börsenöffnungszeiten</a:t>
            </a:r>
            <a:endParaRPr lang="de-DE" sz="4400" b="1"/>
          </a:p>
          <a:p>
            <a:pPr lvl="1"/>
            <a:r>
              <a:rPr lang="de-DE" sz="4400" b="1"/>
              <a:t>Vertragsstrafen: </a:t>
            </a:r>
            <a:r>
              <a:rPr lang="en-DE" sz="4400"/>
              <a:t>1000</a:t>
            </a:r>
            <a:r>
              <a:rPr lang="de-DE" sz="4400"/>
              <a:t>€ </a:t>
            </a:r>
            <a:r>
              <a:rPr lang="en-DE" sz="4400" err="1"/>
              <a:t>Strafzahlung</a:t>
            </a:r>
            <a:r>
              <a:rPr lang="de-DE" sz="4400"/>
              <a:t> pro zusätzlichen Tag Ausfall</a:t>
            </a:r>
            <a:endParaRPr lang="de-DE" sz="4400" b="1"/>
          </a:p>
          <a:p>
            <a:pPr lvl="1"/>
            <a:r>
              <a:rPr lang="de-DE" sz="4400" b="1"/>
              <a:t>Salvatorische Klausel: </a:t>
            </a:r>
            <a:r>
              <a:rPr lang="de-DE" sz="4400" b="0" i="0">
                <a:effectLst/>
              </a:rPr>
              <a:t>Sollten einzelne Bestimmungen dieses Vertrages ganz oder teilweise unwirksam oder nichtig sein oder weist dieser </a:t>
            </a:r>
            <a:r>
              <a:rPr lang="de-DE" sz="4400" b="0" i="0" u="none" strike="noStrike">
                <a:effectLst/>
              </a:rPr>
              <a:t>Vertrag</a:t>
            </a:r>
            <a:r>
              <a:rPr lang="de-DE" sz="4400" b="0" i="0">
                <a:effectLst/>
              </a:rPr>
              <a:t> Lücken auf, so sind sich die Parteien darüber einig, dass die übri­gen Bestimmungen dieses Vertrages davon unberührt und gültig bleiben. Für diesen Fall verpflichten sich die Vertragsparteien, an Stelle der unwirksamen Bestimmung eine wirksame Bestimmung zu vereinbaren.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1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039-0761-4059-A604-1DE23AC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9" y="2454120"/>
            <a:ext cx="10515600" cy="1325563"/>
          </a:xfrm>
        </p:spPr>
        <p:txBody>
          <a:bodyPr/>
          <a:lstStyle/>
          <a:p>
            <a:r>
              <a:rPr lang="de-DE" b="1"/>
              <a:t>Wirtschaftliche Analyse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4D219-850D-43E6-9B59-7A6C505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157-B5A1-414A-AB4A-BD1F26B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Auswirkungen auf Marketing / Branding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1D1A-F22B-49D1-8FF5-42525E4F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>
                <a:ea typeface="+mn-lt"/>
                <a:cs typeface="+mn-lt"/>
              </a:rPr>
              <a:t>Innovatives, neues Unternehmen </a:t>
            </a:r>
            <a:endParaRPr lang="de-DE">
              <a:cs typeface="Calibri" panose="020F0502020204030204"/>
            </a:endParaRPr>
          </a:p>
          <a:p>
            <a:pPr lvl="1"/>
            <a:r>
              <a:rPr lang="de-DE">
                <a:ea typeface="+mn-lt"/>
                <a:cs typeface="+mn-lt"/>
              </a:rPr>
              <a:t>Durch Anwendung von </a:t>
            </a:r>
            <a:r>
              <a:rPr lang="de-DE" err="1">
                <a:ea typeface="+mn-lt"/>
                <a:cs typeface="+mn-lt"/>
              </a:rPr>
              <a:t>Machine</a:t>
            </a:r>
            <a:r>
              <a:rPr lang="de-DE">
                <a:ea typeface="+mn-lt"/>
                <a:cs typeface="+mn-lt"/>
              </a:rPr>
              <a:t> Learning &amp; Entwicklung intelligenter Produkte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Markenbekanntschaft steigt </a:t>
            </a:r>
            <a:endParaRPr lang="de-DE"/>
          </a:p>
          <a:p>
            <a:pPr lvl="1"/>
            <a:r>
              <a:rPr lang="de-DE">
                <a:ea typeface="+mn-lt"/>
                <a:cs typeface="+mn-lt"/>
              </a:rPr>
              <a:t>Anderen Unternehmen / Kunden Produkte zur Verfügung gestellt/verkauft werden</a:t>
            </a:r>
          </a:p>
          <a:p>
            <a:pPr lvl="1"/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Vermarktung des Produktes:</a:t>
            </a:r>
          </a:p>
          <a:p>
            <a:r>
              <a:rPr lang="de-DE">
                <a:ea typeface="+mn-lt"/>
                <a:cs typeface="+mn-lt"/>
              </a:rPr>
              <a:t>Darstellung als innovative, neue Produktidee -&gt; für alle</a:t>
            </a:r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Anwendung neuer, moderner Technologien (KI)</a:t>
            </a:r>
            <a:endParaRPr lang="de-DE"/>
          </a:p>
          <a:p>
            <a:r>
              <a:rPr lang="de-DE">
                <a:ea typeface="+mn-lt"/>
                <a:cs typeface="+mn-lt"/>
              </a:rPr>
              <a:t>Möglichkeit das mögliche Risiko besser einschätzen zu können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Schneller, bessere Aktienvorschläge zu erhalten -&gt; ohne zu großes Risiko einzugehen und viel Verlust zu machen </a:t>
            </a:r>
            <a:endParaRPr lang="de-DE"/>
          </a:p>
          <a:p>
            <a:r>
              <a:rPr lang="de-DE">
                <a:ea typeface="+mn-lt"/>
                <a:cs typeface="+mn-lt"/>
              </a:rPr>
              <a:t>Zugrunde liegenden Entscheidungen beruhen auf Daten </a:t>
            </a:r>
            <a:endParaRPr lang="de-DE"/>
          </a:p>
          <a:p>
            <a:pPr lvl="1"/>
            <a:r>
              <a:rPr lang="de-DE">
                <a:ea typeface="+mn-lt"/>
                <a:cs typeface="+mn-lt"/>
              </a:rPr>
              <a:t>Aus verschiedenen Informationsquellen, um das mögliche Risiko besser einschätzen zu können </a:t>
            </a:r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BB863-3B9C-40EB-B9EC-D252DEB0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1C27-5B51-4716-A666-A4FDDE14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SWOT Analyse</a:t>
            </a:r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18929DB-E3C1-45F8-BC9E-F50CCE2D3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807431"/>
              </p:ext>
            </p:extLst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27525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1927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Stärken: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Neues, innovatives Unternehmen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Innovative Produktidee (Aktientipps auf Grund Nachrichten &amp; Risikoneigung)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Know-How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Qualifizierte Mitarbeiter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Offenes UN (Technologien, Ideen, Produkte &amp; Arbeitsweisen) </a:t>
                      </a:r>
                      <a:endParaRPr lang="de-DE"/>
                    </a:p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Chancen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Anwendung von ML -&gt; Wettbewerbsfähig, Vorteil gegenüber anderen, Trends verfolgen &amp; mitgehen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Technologien -&gt; neue Produkte entstehen</a:t>
                      </a:r>
                      <a:endParaRPr lang="de-DE"/>
                    </a:p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Schwächen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Neues UN (unerfahren auf dem Banken/Aktienmarkt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ML noch unerfahren/ neues Gebiet (noch viel zu lernen)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Abhängig vom Finanzmarkt und der Veränderungen 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Risiken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Kündigung von Know-How Träger 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Datenabhängig -&gt; Verfälschung der Daten und falsche Voraussagen</a:t>
                      </a:r>
                      <a:endParaRPr lang="de-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(neue) Wettbewerber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068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4A425-EE16-4DF8-9E86-23042B25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0BC3-89E1-4581-B03B-2474EAB7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3758-1E31-4A01-964C-86C87DD1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Systementwurf</a:t>
            </a:r>
          </a:p>
          <a:p>
            <a:r>
              <a:rPr lang="de-DE"/>
              <a:t>Projekt-Vorgehen</a:t>
            </a:r>
          </a:p>
          <a:p>
            <a:r>
              <a:rPr lang="de-DE"/>
              <a:t>Wirtschaftliche Analyse</a:t>
            </a:r>
          </a:p>
          <a:p>
            <a:r>
              <a:rPr lang="de-DE"/>
              <a:t>Aktueller 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A9A0-2FD7-49AB-B539-A3AC4743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5235F-AB3D-4DB9-AA82-E7872BCE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Bestandsanalyse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3ABAF-14A3-4E4C-9B68-4EE8F99C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1400" b="1">
                <a:ea typeface="+mn-lt"/>
                <a:cs typeface="+mn-lt"/>
              </a:rPr>
              <a:t>Was haben wir? </a:t>
            </a:r>
            <a:endParaRPr lang="de-DE" sz="1400" b="1">
              <a:cs typeface="Calibri" panose="020F0502020204030204"/>
            </a:endParaRPr>
          </a:p>
          <a:p>
            <a:r>
              <a:rPr lang="de-DE" sz="1400">
                <a:ea typeface="+mn-lt"/>
                <a:cs typeface="+mn-lt"/>
              </a:rPr>
              <a:t> Innovative Ideen </a:t>
            </a:r>
            <a:endParaRPr lang="de-DE" sz="1400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Technologisches </a:t>
            </a:r>
            <a:r>
              <a:rPr lang="de-DE" sz="1400" err="1">
                <a:ea typeface="+mn-lt"/>
                <a:cs typeface="+mn-lt"/>
              </a:rPr>
              <a:t>Know-How</a:t>
            </a:r>
            <a:r>
              <a:rPr lang="de-DE" sz="1400">
                <a:ea typeface="+mn-lt"/>
                <a:cs typeface="+mn-lt"/>
              </a:rPr>
              <a:t>: Erfahrungen im Bereich Künstlicher Intelligenz</a:t>
            </a:r>
            <a:endParaRPr lang="de-DE" sz="1400">
              <a:cs typeface="Calibri" panose="020F0502020204030204"/>
            </a:endParaRPr>
          </a:p>
          <a:p>
            <a:r>
              <a:rPr lang="de-DE" sz="1400">
                <a:ea typeface="+mn-lt"/>
                <a:cs typeface="+mn-lt"/>
              </a:rPr>
              <a:t>Motivation</a:t>
            </a:r>
            <a:endParaRPr lang="de-DE" sz="1400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Produktidee die umgesetzt werden soll -&gt; Aktienvorschläge durch ML </a:t>
            </a:r>
            <a:endParaRPr lang="de-DE" sz="1400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FD1A8-4A62-447A-AC8E-1576E7A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5235F-AB3D-4DB9-AA82-E7872BCE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Bestandsanalyse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3ABAF-14A3-4E4C-9B68-4EE8F99C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1400" b="1">
                <a:ea typeface="+mn-lt"/>
                <a:cs typeface="+mn-lt"/>
              </a:rPr>
              <a:t>Was hat die Konkurrenz? </a:t>
            </a:r>
            <a:endParaRPr lang="de-DE" sz="1400" b="1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Große Unternehmen:  Erfahrung im Finanzmarkt</a:t>
            </a:r>
            <a:endParaRPr lang="de-DE" sz="1400">
              <a:cs typeface="Calibri" panose="020F0502020204030204"/>
            </a:endParaRPr>
          </a:p>
          <a:p>
            <a:pPr marL="0" indent="0">
              <a:buNone/>
            </a:pPr>
            <a:r>
              <a:rPr lang="de-DE" sz="1400" b="1">
                <a:ea typeface="+mn-lt"/>
                <a:cs typeface="+mn-lt"/>
              </a:rPr>
              <a:t>Banken </a:t>
            </a:r>
            <a:endParaRPr lang="de-DE" sz="1400" b="1">
              <a:cs typeface="Calibri" panose="020F0502020204030204"/>
            </a:endParaRPr>
          </a:p>
          <a:p>
            <a:r>
              <a:rPr lang="de-DE" sz="1400">
                <a:ea typeface="+mn-lt"/>
                <a:cs typeface="+mn-lt"/>
              </a:rPr>
              <a:t>Sich selbst über Aktien informieren -&gt; in die man Geld investiert</a:t>
            </a:r>
            <a:endParaRPr lang="de-DE" sz="1400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Aktien (Empfehlung)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Wenig Risiko eingehen 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Vorsichtig sein </a:t>
            </a:r>
            <a:endParaRPr lang="de-DE" sz="1400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Banken nutzen Maschinelles Lernen um 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Prozesse zu beschleunigen 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Kosten zu senken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Daten verfügbar &amp; nutzbar zu machen</a:t>
            </a:r>
            <a:endParaRPr lang="de-DE" sz="1400">
              <a:cs typeface="Calibri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Betrugsversuche in Echtzeit zu erkennen  (Kreditkartentransaktionen)</a:t>
            </a:r>
            <a:endParaRPr lang="de-DE" sz="1400">
              <a:cs typeface="Calibri" panose="020F0502020204030204"/>
            </a:endParaRPr>
          </a:p>
          <a:p>
            <a:pPr lvl="1"/>
            <a:r>
              <a:rPr lang="de-DE" sz="1400">
                <a:ea typeface="+mn-lt"/>
                <a:cs typeface="+mn-lt"/>
              </a:rPr>
              <a:t>Beurteilung &amp; Abwicklung von Kreditanfragen  </a:t>
            </a:r>
            <a:endParaRPr lang="de-DE" sz="1400">
              <a:cs typeface="Calibri" panose="020F0502020204030204"/>
            </a:endParaRPr>
          </a:p>
          <a:p>
            <a:pPr marL="0" indent="0">
              <a:buNone/>
            </a:pPr>
            <a:r>
              <a:rPr lang="de-DE" sz="1400" b="1">
                <a:ea typeface="+mn-lt"/>
                <a:cs typeface="+mn-lt"/>
              </a:rPr>
              <a:t>Mittelstand</a:t>
            </a:r>
          </a:p>
          <a:p>
            <a:r>
              <a:rPr lang="de-DE" sz="1400">
                <a:ea typeface="+mn-lt"/>
                <a:cs typeface="+mn-lt"/>
              </a:rPr>
              <a:t>Keine vergleichbaren Produkte vorhanden wie unsere Produktidee</a:t>
            </a:r>
            <a:endParaRPr lang="de-DE" sz="1400">
              <a:cs typeface="Calibri"/>
            </a:endParaRPr>
          </a:p>
          <a:p>
            <a:r>
              <a:rPr lang="de-DE" sz="1400">
                <a:ea typeface="+mn-lt"/>
                <a:cs typeface="+mn-lt"/>
              </a:rPr>
              <a:t>Aber:  große Unternehmen wenden ähnliche Produkte an oder technologisch weiter (</a:t>
            </a:r>
            <a:r>
              <a:rPr lang="de-DE" sz="1400" err="1">
                <a:ea typeface="+mn-lt"/>
                <a:cs typeface="+mn-lt"/>
              </a:rPr>
              <a:t>Bsp</a:t>
            </a:r>
            <a:r>
              <a:rPr lang="de-DE" sz="1400">
                <a:ea typeface="+mn-lt"/>
                <a:cs typeface="+mn-lt"/>
              </a:rPr>
              <a:t>: </a:t>
            </a:r>
            <a:r>
              <a:rPr lang="de-DE" sz="1400" err="1">
                <a:ea typeface="+mn-lt"/>
                <a:cs typeface="+mn-lt"/>
              </a:rPr>
              <a:t>Consorbank</a:t>
            </a:r>
            <a:r>
              <a:rPr lang="de-DE" sz="1400">
                <a:ea typeface="+mn-lt"/>
                <a:cs typeface="+mn-lt"/>
              </a:rPr>
              <a:t> -&gt; Gibt Übersicht über die Aktienentwicklung )</a:t>
            </a:r>
            <a:endParaRPr lang="de-DE" sz="1400">
              <a:cs typeface="Calibri" panose="020F0502020204030204"/>
            </a:endParaRPr>
          </a:p>
          <a:p>
            <a:endParaRPr lang="de-DE" sz="3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F7D31-ACCD-474F-A00D-63CCC296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5079A-2311-4D88-9657-55D0E469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Zielgruppe 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8D57032-E162-4EAF-9D80-4488FAC6F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02384"/>
              </p:ext>
            </p:extLst>
          </p:nvPr>
        </p:nvGraphicFramePr>
        <p:xfrm>
          <a:off x="838200" y="1825625"/>
          <a:ext cx="10526199" cy="42489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8733">
                  <a:extLst>
                    <a:ext uri="{9D8B030D-6E8A-4147-A177-3AD203B41FA5}">
                      <a16:colId xmlns:a16="http://schemas.microsoft.com/office/drawing/2014/main" val="1521852309"/>
                    </a:ext>
                  </a:extLst>
                </a:gridCol>
                <a:gridCol w="3508733">
                  <a:extLst>
                    <a:ext uri="{9D8B030D-6E8A-4147-A177-3AD203B41FA5}">
                      <a16:colId xmlns:a16="http://schemas.microsoft.com/office/drawing/2014/main" val="176651051"/>
                    </a:ext>
                  </a:extLst>
                </a:gridCol>
                <a:gridCol w="3508733">
                  <a:extLst>
                    <a:ext uri="{9D8B030D-6E8A-4147-A177-3AD203B41FA5}">
                      <a16:colId xmlns:a16="http://schemas.microsoft.com/office/drawing/2014/main" val="352840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/>
                        <a:t>Zielgruppe definieren 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/>
                        <a:t>Zielgruppe charakterisieren 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/>
                        <a:t>Kaufverhalten untersuchen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Privatpersonen &amp; Firmen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Interessiert am Aktienmarkt und deren Entwicklungen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Überregional (an keinen Standort gebunden)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Interessenten/potentielle Neukunden &amp; bestehende Kunden 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UN : Bankensektor, Finanzmarkt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Zielgruppe muss keine weiteren Eigenschaften in Bezug auf Bildung, Nationalität &amp; Region erfüllen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Offen für Neues sein (nicht traditionell orientiert) -&gt; offen für neue Ideen &amp; Technologien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Treu in Bezug auf das UN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Risikobereit &amp; spontan (in Bezug auf Aktien)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Interesse an Aktien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strike="noStrike" noProof="0"/>
                        <a:t>Kaufmotive: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Interessiert am Aktienmarkt und die Entwicklung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Selbstrisikoeinschätzung in Bezug auf den Aktienkauf 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lang="de-DE" sz="1400" u="none" strike="noStrike" noProof="0"/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strike="noStrike" noProof="0"/>
                        <a:t>Was kauft die Zielgruppe?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Investiert in Aktien von Unternehmen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de-DE" sz="1400" u="none" strike="noStrike" noProof="0"/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strike="noStrike" noProof="0"/>
                        <a:t>Wann kauft die Zielgruppe? 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-DE" sz="1400" u="none" strike="noStrike" noProof="0"/>
                        <a:t>Investieren mehr, wenn der Aktienkurs steigt (wenn die Aktie positiv angesehen wird) </a:t>
                      </a:r>
                    </a:p>
                    <a:p>
                      <a:pPr lvl="0">
                        <a:buNone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34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5976C-3084-4014-AD82-E3361995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ED6A-E010-4807-B37B-4CC7B98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Kosten/ Nutzen-Analyse</a:t>
            </a:r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8721291-E8C9-4182-ABDE-E4ADB5BC4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562270"/>
              </p:ext>
            </p:extLst>
          </p:nvPr>
        </p:nvGraphicFramePr>
        <p:xfrm>
          <a:off x="838200" y="1825625"/>
          <a:ext cx="10515600" cy="381084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943484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90444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05124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/>
                      <a:r>
                        <a:rPr lang="de-DE" sz="1400">
                          <a:effectLst/>
                        </a:rPr>
                        <a:t>Aufwand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Pro Mitarbeiter</a:t>
                      </a:r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Gesamt</a:t>
                      </a:r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92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Frontend Entwicklung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3500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7000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98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Datenquelle finden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4000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988518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Daten vorbereiten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3000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6000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7348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Aktienvorschlag nach Risikoneigung (Algorithmus erstellen)</a:t>
                      </a:r>
                    </a:p>
                    <a:p>
                      <a:endParaRPr lang="de-DE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10000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19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 b="1" i="0" u="none" strike="noStrike" noProof="0">
                          <a:effectLst/>
                          <a:latin typeface="Calibri"/>
                        </a:rPr>
                        <a:t>Modell(e) trainieren </a:t>
                      </a:r>
                      <a:endParaRPr lang="de-DE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915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Unit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5000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29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Zusammenführung Front- &amp; Backend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1200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2400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339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solidFill>
                            <a:srgbClr val="FF0000"/>
                          </a:solidFill>
                          <a:effectLst/>
                        </a:rPr>
                        <a:t>Gesamtaufwand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rgbClr val="FF0000"/>
                          </a:solidFill>
                          <a:effectLst/>
                        </a:rPr>
                        <a:t>16700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rgbClr val="FF0000"/>
                          </a:solidFill>
                          <a:effectLst/>
                        </a:rPr>
                        <a:t>36400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43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/>
                      <a:r>
                        <a:rPr lang="de-DE" sz="1400">
                          <a:effectLst/>
                        </a:rPr>
                        <a:t>Nutzen/ Einsparungen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814171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400">
                          <a:effectLst/>
                        </a:rPr>
                        <a:t>Marketing für unsere Firma, Folgeaufträge, Know-How Gewinn der Mitarbeiter</a:t>
                      </a:r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5000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95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/>
                      <a:r>
                        <a:rPr lang="de-DE" sz="1400">
                          <a:effectLst/>
                        </a:rPr>
                        <a:t>Saldo aus Nutzen und Kosten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31400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8002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B95CF-3A2E-472E-8C54-1975F92F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039-0761-4059-A604-1DE23AC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9" y="2454120"/>
            <a:ext cx="10515600" cy="1325563"/>
          </a:xfrm>
        </p:spPr>
        <p:txBody>
          <a:bodyPr/>
          <a:lstStyle/>
          <a:p>
            <a:r>
              <a:rPr lang="de-DE" b="1"/>
              <a:t>Aktueller Stand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3E5E9-F405-4E66-84A5-E7A1F26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A284D6C-DA95-4C63-B667-9226CC502472}"/>
              </a:ext>
            </a:extLst>
          </p:cNvPr>
          <p:cNvSpPr/>
          <p:nvPr/>
        </p:nvSpPr>
        <p:spPr>
          <a:xfrm>
            <a:off x="493031" y="928458"/>
            <a:ext cx="2013856" cy="32929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Key Achievements</a:t>
            </a:r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4B86C42-8329-449D-8832-40EC2F5E59B8}"/>
              </a:ext>
            </a:extLst>
          </p:cNvPr>
          <p:cNvSpPr/>
          <p:nvPr/>
        </p:nvSpPr>
        <p:spPr>
          <a:xfrm>
            <a:off x="2506888" y="937528"/>
            <a:ext cx="3419926" cy="3292928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Kick Off Meeting</a:t>
            </a:r>
            <a:endParaRPr lang="de-DE" sz="160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CCE6EFE-40D8-4D3C-82CE-F6105D869550}"/>
              </a:ext>
            </a:extLst>
          </p:cNvPr>
          <p:cNvSpPr/>
          <p:nvPr/>
        </p:nvSpPr>
        <p:spPr>
          <a:xfrm>
            <a:off x="5926816" y="937528"/>
            <a:ext cx="1841500" cy="165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Current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Activities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759E4-413C-4240-A09F-55BFA90ECB89}"/>
              </a:ext>
            </a:extLst>
          </p:cNvPr>
          <p:cNvSpPr/>
          <p:nvPr/>
        </p:nvSpPr>
        <p:spPr>
          <a:xfrm>
            <a:off x="7759244" y="931479"/>
            <a:ext cx="3495522" cy="1657047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Einarbeiten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Systementwurf ausarbeiten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Projekt-Vorgehen ausarbeiten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Wirtschaftliche Analyse ausarbeiten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ED851B2-06A8-4A55-BE9D-702811A0EBE4}"/>
              </a:ext>
            </a:extLst>
          </p:cNvPr>
          <p:cNvSpPr/>
          <p:nvPr/>
        </p:nvSpPr>
        <p:spPr>
          <a:xfrm>
            <a:off x="5935886" y="2588527"/>
            <a:ext cx="1823357" cy="1644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Next </a:t>
            </a:r>
            <a:r>
              <a:rPr lang="de-DE" err="1">
                <a:cs typeface="Calibri"/>
              </a:rPr>
              <a:t>Activities</a:t>
            </a:r>
            <a:endParaRPr lang="de-DE">
              <a:cs typeface="Calibri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D70A29F-3E41-4D7D-A6BA-73CE636F3D24}"/>
              </a:ext>
            </a:extLst>
          </p:cNvPr>
          <p:cNvSpPr/>
          <p:nvPr/>
        </p:nvSpPr>
        <p:spPr>
          <a:xfrm>
            <a:off x="7759244" y="2588526"/>
            <a:ext cx="3495521" cy="1623787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Frontend programmieren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Datenverarbeitung programmieren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Modell erarbeiten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Zusammenführung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Dokumentation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 panose="020F0502020204030204"/>
            </a:endParaRPr>
          </a:p>
        </p:txBody>
      </p:sp>
      <p:graphicFrame>
        <p:nvGraphicFramePr>
          <p:cNvPr id="44" name="Tabelle 42">
            <a:extLst>
              <a:ext uri="{FF2B5EF4-FFF2-40B4-BE49-F238E27FC236}">
                <a16:creationId xmlns:a16="http://schemas.microsoft.com/office/drawing/2014/main" id="{A934FC16-77CA-4B74-827E-7A776D8E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88862"/>
              </p:ext>
            </p:extLst>
          </p:nvPr>
        </p:nvGraphicFramePr>
        <p:xfrm>
          <a:off x="495904" y="4233333"/>
          <a:ext cx="7982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44">
                  <a:extLst>
                    <a:ext uri="{9D8B030D-6E8A-4147-A177-3AD203B41FA5}">
                      <a16:colId xmlns:a16="http://schemas.microsoft.com/office/drawing/2014/main" val="3920142197"/>
                    </a:ext>
                  </a:extLst>
                </a:gridCol>
                <a:gridCol w="2182100">
                  <a:extLst>
                    <a:ext uri="{9D8B030D-6E8A-4147-A177-3AD203B41FA5}">
                      <a16:colId xmlns:a16="http://schemas.microsoft.com/office/drawing/2014/main" val="1130800726"/>
                    </a:ext>
                  </a:extLst>
                </a:gridCol>
                <a:gridCol w="2195739">
                  <a:extLst>
                    <a:ext uri="{9D8B030D-6E8A-4147-A177-3AD203B41FA5}">
                      <a16:colId xmlns:a16="http://schemas.microsoft.com/office/drawing/2014/main" val="3185816360"/>
                    </a:ext>
                  </a:extLst>
                </a:gridCol>
                <a:gridCol w="791011">
                  <a:extLst>
                    <a:ext uri="{9D8B030D-6E8A-4147-A177-3AD203B41FA5}">
                      <a16:colId xmlns:a16="http://schemas.microsoft.com/office/drawing/2014/main" val="1357140362"/>
                    </a:ext>
                  </a:extLst>
                </a:gridCol>
                <a:gridCol w="795322">
                  <a:extLst>
                    <a:ext uri="{9D8B030D-6E8A-4147-A177-3AD203B41FA5}">
                      <a16:colId xmlns:a16="http://schemas.microsoft.com/office/drawing/2014/main" val="1153501142"/>
                    </a:ext>
                  </a:extLst>
                </a:gridCol>
              </a:tblGrid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Key Milestones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Baseline Due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Expected</a:t>
                      </a:r>
                      <a:r>
                        <a:rPr lang="de-DE"/>
                        <a:t> Due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Progress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5020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Einarbeitung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19.12.2021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19.12.2021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61359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Frontend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63714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Datenverarbeitung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07.01.2022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07.01.2022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65500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Modell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64501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Zusammenführung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25.01.2022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25.01.2022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23475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Dokumentation</a:t>
                      </a:r>
                      <a:endParaRPr lang="de-DE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10.02.2022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10.02.2022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764"/>
                  </a:ext>
                </a:extLst>
              </a:tr>
            </a:tbl>
          </a:graphicData>
        </a:graphic>
      </p:graphicFrame>
      <p:graphicFrame>
        <p:nvGraphicFramePr>
          <p:cNvPr id="47" name="Tabelle 47">
            <a:extLst>
              <a:ext uri="{FF2B5EF4-FFF2-40B4-BE49-F238E27FC236}">
                <a16:creationId xmlns:a16="http://schemas.microsoft.com/office/drawing/2014/main" id="{F1ED44EC-4B2A-448C-94B3-BF7243744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67769"/>
              </p:ext>
            </p:extLst>
          </p:nvPr>
        </p:nvGraphicFramePr>
        <p:xfrm>
          <a:off x="480785" y="235857"/>
          <a:ext cx="10783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797">
                  <a:extLst>
                    <a:ext uri="{9D8B030D-6E8A-4147-A177-3AD203B41FA5}">
                      <a16:colId xmlns:a16="http://schemas.microsoft.com/office/drawing/2014/main" val="1356254605"/>
                    </a:ext>
                  </a:extLst>
                </a:gridCol>
                <a:gridCol w="1422696">
                  <a:extLst>
                    <a:ext uri="{9D8B030D-6E8A-4147-A177-3AD203B41FA5}">
                      <a16:colId xmlns:a16="http://schemas.microsoft.com/office/drawing/2014/main" val="3817749178"/>
                    </a:ext>
                  </a:extLst>
                </a:gridCol>
                <a:gridCol w="1700096">
                  <a:extLst>
                    <a:ext uri="{9D8B030D-6E8A-4147-A177-3AD203B41FA5}">
                      <a16:colId xmlns:a16="http://schemas.microsoft.com/office/drawing/2014/main" val="798252804"/>
                    </a:ext>
                  </a:extLst>
                </a:gridCol>
                <a:gridCol w="1798445">
                  <a:extLst>
                    <a:ext uri="{9D8B030D-6E8A-4147-A177-3AD203B41FA5}">
                      <a16:colId xmlns:a16="http://schemas.microsoft.com/office/drawing/2014/main" val="3754298335"/>
                    </a:ext>
                  </a:extLst>
                </a:gridCol>
                <a:gridCol w="1595134">
                  <a:extLst>
                    <a:ext uri="{9D8B030D-6E8A-4147-A177-3AD203B41FA5}">
                      <a16:colId xmlns:a16="http://schemas.microsoft.com/office/drawing/2014/main" val="35011727"/>
                    </a:ext>
                  </a:extLst>
                </a:gridCol>
              </a:tblGrid>
              <a:tr h="257346">
                <a:tc>
                  <a:txBody>
                    <a:bodyPr/>
                    <a:lstStyle/>
                    <a:p>
                      <a:r>
                        <a:rPr lang="de-DE"/>
                        <a:t>Project Members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Start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Previous</a:t>
                      </a:r>
                      <a:r>
                        <a:rPr lang="de-DE"/>
                        <a:t> Status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Current</a:t>
                      </a:r>
                      <a:r>
                        <a:rPr lang="de-DE"/>
                        <a:t> Status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30898"/>
                  </a:ext>
                </a:extLst>
              </a:tr>
              <a:tr h="257346">
                <a:tc>
                  <a:txBody>
                    <a:bodyPr/>
                    <a:lstStyle/>
                    <a:p>
                      <a:r>
                        <a:rPr lang="de-DE"/>
                        <a:t>Annika, Julia, Julius, Philipp, Zabiullah, Max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25.02.2022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337724"/>
                  </a:ext>
                </a:extLst>
              </a:tr>
            </a:tbl>
          </a:graphicData>
        </a:graphic>
      </p:graphicFrame>
      <p:pic>
        <p:nvPicPr>
          <p:cNvPr id="48" name="Grafik 48">
            <a:extLst>
              <a:ext uri="{FF2B5EF4-FFF2-40B4-BE49-F238E27FC236}">
                <a16:creationId xmlns:a16="http://schemas.microsoft.com/office/drawing/2014/main" id="{B08A1232-88BB-493C-B573-3025985A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67" y="4695950"/>
            <a:ext cx="2489200" cy="1623788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0DBECF40-480B-4FF4-A571-7402B3D40925}"/>
              </a:ext>
            </a:extLst>
          </p:cNvPr>
          <p:cNvSpPr/>
          <p:nvPr/>
        </p:nvSpPr>
        <p:spPr>
          <a:xfrm>
            <a:off x="474134" y="205014"/>
            <a:ext cx="10776855" cy="660399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2ECB042-C584-417E-91D1-B1476F0F9AF8}"/>
              </a:ext>
            </a:extLst>
          </p:cNvPr>
          <p:cNvSpPr/>
          <p:nvPr/>
        </p:nvSpPr>
        <p:spPr>
          <a:xfrm>
            <a:off x="447676" y="3175"/>
            <a:ext cx="10822211" cy="2419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cs typeface="Calibri"/>
              </a:rPr>
              <a:t>Status </a:t>
            </a:r>
            <a:r>
              <a:rPr lang="de-DE" err="1">
                <a:cs typeface="Calibri"/>
              </a:rPr>
              <a:t>as</a:t>
            </a:r>
            <a:r>
              <a:rPr lang="de-DE">
                <a:cs typeface="Calibri"/>
              </a:rPr>
              <a:t> of </a:t>
            </a:r>
            <a:r>
              <a:rPr lang="de-DE" err="1">
                <a:cs typeface="Calibri"/>
              </a:rPr>
              <a:t>Calendar</a:t>
            </a:r>
            <a:r>
              <a:rPr lang="de-DE">
                <a:cs typeface="Calibri"/>
              </a:rPr>
              <a:t> Week 49 /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26E5A-695E-472A-A5BD-C86294F6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A284D6C-DA95-4C63-B667-9226CC502472}"/>
              </a:ext>
            </a:extLst>
          </p:cNvPr>
          <p:cNvSpPr/>
          <p:nvPr/>
        </p:nvSpPr>
        <p:spPr>
          <a:xfrm>
            <a:off x="493031" y="928458"/>
            <a:ext cx="2013856" cy="32929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Key Achievements</a:t>
            </a:r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4B86C42-8329-449D-8832-40EC2F5E59B8}"/>
              </a:ext>
            </a:extLst>
          </p:cNvPr>
          <p:cNvSpPr/>
          <p:nvPr/>
        </p:nvSpPr>
        <p:spPr>
          <a:xfrm>
            <a:off x="2506888" y="937528"/>
            <a:ext cx="3419926" cy="3292928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Kick Off Meeting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Einarbeiten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Systementwurf ausarbeiten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Projekt-Vorgehen ausarbeiten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Wirtschaftliche Analyse ausarbeiten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CCE6EFE-40D8-4D3C-82CE-F6105D869550}"/>
              </a:ext>
            </a:extLst>
          </p:cNvPr>
          <p:cNvSpPr/>
          <p:nvPr/>
        </p:nvSpPr>
        <p:spPr>
          <a:xfrm>
            <a:off x="5926816" y="937528"/>
            <a:ext cx="1841500" cy="165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cs typeface="Calibri"/>
              </a:rPr>
              <a:t>Current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Activities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759E4-413C-4240-A09F-55BFA90ECB89}"/>
              </a:ext>
            </a:extLst>
          </p:cNvPr>
          <p:cNvSpPr/>
          <p:nvPr/>
        </p:nvSpPr>
        <p:spPr>
          <a:xfrm>
            <a:off x="7759244" y="931479"/>
            <a:ext cx="3495522" cy="1657047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Frontend programmieren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Datenverarbeitung programmieren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/>
              </a:rPr>
              <a:t>Modell erarbeiten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ED851B2-06A8-4A55-BE9D-702811A0EBE4}"/>
              </a:ext>
            </a:extLst>
          </p:cNvPr>
          <p:cNvSpPr/>
          <p:nvPr/>
        </p:nvSpPr>
        <p:spPr>
          <a:xfrm>
            <a:off x="5935886" y="2588527"/>
            <a:ext cx="1823357" cy="1644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Next </a:t>
            </a:r>
            <a:r>
              <a:rPr lang="de-DE" err="1">
                <a:cs typeface="Calibri"/>
              </a:rPr>
              <a:t>Activities</a:t>
            </a:r>
            <a:endParaRPr lang="de-DE">
              <a:cs typeface="Calibri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D70A29F-3E41-4D7D-A6BA-73CE636F3D24}"/>
              </a:ext>
            </a:extLst>
          </p:cNvPr>
          <p:cNvSpPr/>
          <p:nvPr/>
        </p:nvSpPr>
        <p:spPr>
          <a:xfrm>
            <a:off x="7759244" y="2588526"/>
            <a:ext cx="3495521" cy="1623787"/>
          </a:xfrm>
          <a:prstGeom prst="rect">
            <a:avLst/>
          </a:prstGeom>
          <a:solidFill>
            <a:srgbClr val="7FE3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Zusammenführung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cs typeface="Calibri" panose="020F0502020204030204"/>
              </a:rPr>
              <a:t>Dokumentation</a:t>
            </a:r>
          </a:p>
          <a:p>
            <a:pPr marL="285750" indent="-285750">
              <a:buFont typeface="Arial"/>
              <a:buChar char="•"/>
            </a:pPr>
            <a:endParaRPr lang="de-DE">
              <a:cs typeface="Calibri" panose="020F0502020204030204"/>
            </a:endParaRPr>
          </a:p>
        </p:txBody>
      </p:sp>
      <p:graphicFrame>
        <p:nvGraphicFramePr>
          <p:cNvPr id="44" name="Tabelle 42">
            <a:extLst>
              <a:ext uri="{FF2B5EF4-FFF2-40B4-BE49-F238E27FC236}">
                <a16:creationId xmlns:a16="http://schemas.microsoft.com/office/drawing/2014/main" id="{A934FC16-77CA-4B74-827E-7A776D8E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98923"/>
              </p:ext>
            </p:extLst>
          </p:nvPr>
        </p:nvGraphicFramePr>
        <p:xfrm>
          <a:off x="495904" y="4233333"/>
          <a:ext cx="7982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44">
                  <a:extLst>
                    <a:ext uri="{9D8B030D-6E8A-4147-A177-3AD203B41FA5}">
                      <a16:colId xmlns:a16="http://schemas.microsoft.com/office/drawing/2014/main" val="3920142197"/>
                    </a:ext>
                  </a:extLst>
                </a:gridCol>
                <a:gridCol w="2182100">
                  <a:extLst>
                    <a:ext uri="{9D8B030D-6E8A-4147-A177-3AD203B41FA5}">
                      <a16:colId xmlns:a16="http://schemas.microsoft.com/office/drawing/2014/main" val="1130800726"/>
                    </a:ext>
                  </a:extLst>
                </a:gridCol>
                <a:gridCol w="2195739">
                  <a:extLst>
                    <a:ext uri="{9D8B030D-6E8A-4147-A177-3AD203B41FA5}">
                      <a16:colId xmlns:a16="http://schemas.microsoft.com/office/drawing/2014/main" val="3185816360"/>
                    </a:ext>
                  </a:extLst>
                </a:gridCol>
                <a:gridCol w="791011">
                  <a:extLst>
                    <a:ext uri="{9D8B030D-6E8A-4147-A177-3AD203B41FA5}">
                      <a16:colId xmlns:a16="http://schemas.microsoft.com/office/drawing/2014/main" val="1357140362"/>
                    </a:ext>
                  </a:extLst>
                </a:gridCol>
                <a:gridCol w="795322">
                  <a:extLst>
                    <a:ext uri="{9D8B030D-6E8A-4147-A177-3AD203B41FA5}">
                      <a16:colId xmlns:a16="http://schemas.microsoft.com/office/drawing/2014/main" val="1153501142"/>
                    </a:ext>
                  </a:extLst>
                </a:gridCol>
              </a:tblGrid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Key Milestones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Baseline Due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Expected</a:t>
                      </a:r>
                      <a:r>
                        <a:rPr lang="de-DE"/>
                        <a:t> Due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Progress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5020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Einarbeitung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19.12.2021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19.12.2021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61359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Frontend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DE"/>
                        <a:t>50</a:t>
                      </a:r>
                      <a:r>
                        <a:rPr lang="de-DE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63714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Datenverarbeitung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07.01.2022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09.01.2022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65500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Modell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13.01.2022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64501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accent6"/>
                          </a:solidFill>
                        </a:rPr>
                        <a:t>Zusammenführung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25.01.2022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25.01.2022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23475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Dokumentation</a:t>
                      </a:r>
                      <a:endParaRPr lang="de-DE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10.02.2022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10.02.2022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764"/>
                  </a:ext>
                </a:extLst>
              </a:tr>
            </a:tbl>
          </a:graphicData>
        </a:graphic>
      </p:graphicFrame>
      <p:graphicFrame>
        <p:nvGraphicFramePr>
          <p:cNvPr id="47" name="Tabelle 47">
            <a:extLst>
              <a:ext uri="{FF2B5EF4-FFF2-40B4-BE49-F238E27FC236}">
                <a16:creationId xmlns:a16="http://schemas.microsoft.com/office/drawing/2014/main" id="{F1ED44EC-4B2A-448C-94B3-BF7243744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74611"/>
              </p:ext>
            </p:extLst>
          </p:nvPr>
        </p:nvGraphicFramePr>
        <p:xfrm>
          <a:off x="480785" y="235857"/>
          <a:ext cx="10783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797">
                  <a:extLst>
                    <a:ext uri="{9D8B030D-6E8A-4147-A177-3AD203B41FA5}">
                      <a16:colId xmlns:a16="http://schemas.microsoft.com/office/drawing/2014/main" val="1356254605"/>
                    </a:ext>
                  </a:extLst>
                </a:gridCol>
                <a:gridCol w="1422696">
                  <a:extLst>
                    <a:ext uri="{9D8B030D-6E8A-4147-A177-3AD203B41FA5}">
                      <a16:colId xmlns:a16="http://schemas.microsoft.com/office/drawing/2014/main" val="3817749178"/>
                    </a:ext>
                  </a:extLst>
                </a:gridCol>
                <a:gridCol w="1700096">
                  <a:extLst>
                    <a:ext uri="{9D8B030D-6E8A-4147-A177-3AD203B41FA5}">
                      <a16:colId xmlns:a16="http://schemas.microsoft.com/office/drawing/2014/main" val="798252804"/>
                    </a:ext>
                  </a:extLst>
                </a:gridCol>
                <a:gridCol w="1798445">
                  <a:extLst>
                    <a:ext uri="{9D8B030D-6E8A-4147-A177-3AD203B41FA5}">
                      <a16:colId xmlns:a16="http://schemas.microsoft.com/office/drawing/2014/main" val="3754298335"/>
                    </a:ext>
                  </a:extLst>
                </a:gridCol>
                <a:gridCol w="1595134">
                  <a:extLst>
                    <a:ext uri="{9D8B030D-6E8A-4147-A177-3AD203B41FA5}">
                      <a16:colId xmlns:a16="http://schemas.microsoft.com/office/drawing/2014/main" val="35011727"/>
                    </a:ext>
                  </a:extLst>
                </a:gridCol>
              </a:tblGrid>
              <a:tr h="257346">
                <a:tc>
                  <a:txBody>
                    <a:bodyPr/>
                    <a:lstStyle/>
                    <a:p>
                      <a:r>
                        <a:rPr lang="de-DE"/>
                        <a:t>Project Members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Start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End 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Previous</a:t>
                      </a:r>
                      <a:r>
                        <a:rPr lang="de-DE"/>
                        <a:t> Status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Current</a:t>
                      </a:r>
                      <a:r>
                        <a:rPr lang="de-DE"/>
                        <a:t> Status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30898"/>
                  </a:ext>
                </a:extLst>
              </a:tr>
              <a:tr h="257346">
                <a:tc>
                  <a:txBody>
                    <a:bodyPr/>
                    <a:lstStyle/>
                    <a:p>
                      <a:r>
                        <a:rPr lang="de-DE"/>
                        <a:t>Annika, Julia, Julius, Philipp, Zabiullah, Max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10.12.2021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25.02.2022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E3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337724"/>
                  </a:ext>
                </a:extLst>
              </a:tr>
            </a:tbl>
          </a:graphicData>
        </a:graphic>
      </p:graphicFrame>
      <p:pic>
        <p:nvPicPr>
          <p:cNvPr id="48" name="Grafik 48">
            <a:extLst>
              <a:ext uri="{FF2B5EF4-FFF2-40B4-BE49-F238E27FC236}">
                <a16:creationId xmlns:a16="http://schemas.microsoft.com/office/drawing/2014/main" id="{B08A1232-88BB-493C-B573-3025985A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67" y="4695950"/>
            <a:ext cx="2489200" cy="1623788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0DBECF40-480B-4FF4-A571-7402B3D40925}"/>
              </a:ext>
            </a:extLst>
          </p:cNvPr>
          <p:cNvSpPr/>
          <p:nvPr/>
        </p:nvSpPr>
        <p:spPr>
          <a:xfrm>
            <a:off x="474134" y="205014"/>
            <a:ext cx="10776855" cy="660399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2ECB042-C584-417E-91D1-B1476F0F9AF8}"/>
              </a:ext>
            </a:extLst>
          </p:cNvPr>
          <p:cNvSpPr/>
          <p:nvPr/>
        </p:nvSpPr>
        <p:spPr>
          <a:xfrm>
            <a:off x="447676" y="3175"/>
            <a:ext cx="10822211" cy="2419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cs typeface="Calibri"/>
              </a:rPr>
              <a:t>Status </a:t>
            </a:r>
            <a:r>
              <a:rPr lang="de-DE" err="1">
                <a:cs typeface="Calibri"/>
              </a:rPr>
              <a:t>as</a:t>
            </a:r>
            <a:r>
              <a:rPr lang="de-DE">
                <a:cs typeface="Calibri"/>
              </a:rPr>
              <a:t> of </a:t>
            </a:r>
            <a:r>
              <a:rPr lang="de-DE" err="1">
                <a:cs typeface="Calibri"/>
              </a:rPr>
              <a:t>Calendar</a:t>
            </a:r>
            <a:r>
              <a:rPr lang="de-DE">
                <a:cs typeface="Calibri"/>
              </a:rPr>
              <a:t> Week 1 /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A53A7-5D15-4CEF-B18D-35B6B6B0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10C-4618-452C-9D86-88BCAC06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Aktuelles MS Teams Backlog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AB6C-5088-4D9C-878C-911570A5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867"/>
            <a:ext cx="9235068" cy="51090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C4105-CA3C-4EDF-AB89-C03C005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BF223E-9F3E-4948-B834-E5E158D2CFF6}"/>
              </a:ext>
            </a:extLst>
          </p:cNvPr>
          <p:cNvCxnSpPr>
            <a:cxnSpLocks/>
          </p:cNvCxnSpPr>
          <p:nvPr/>
        </p:nvCxnSpPr>
        <p:spPr>
          <a:xfrm>
            <a:off x="7136776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8BC3AB-D594-497E-A48D-8231E2AE778E}"/>
              </a:ext>
            </a:extLst>
          </p:cNvPr>
          <p:cNvSpPr/>
          <p:nvPr/>
        </p:nvSpPr>
        <p:spPr>
          <a:xfrm>
            <a:off x="219517" y="1992929"/>
            <a:ext cx="3078968" cy="8761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Sentiment Analyse </a:t>
            </a:r>
          </a:p>
          <a:p>
            <a:pPr algn="ctr"/>
            <a:r>
              <a:rPr lang="de-DE"/>
              <a:t>(</a:t>
            </a:r>
            <a:r>
              <a:rPr lang="de-DE" b="1"/>
              <a:t>Tweets</a:t>
            </a:r>
            <a:r>
              <a:rPr lang="de-DE"/>
              <a:t>, News, usw.)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4CFDDA-0244-486D-8BB0-8E6AE645E12F}"/>
              </a:ext>
            </a:extLst>
          </p:cNvPr>
          <p:cNvSpPr/>
          <p:nvPr/>
        </p:nvSpPr>
        <p:spPr>
          <a:xfrm>
            <a:off x="219517" y="2963110"/>
            <a:ext cx="3068806" cy="2148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Berechnung der Risikoklasse als Output über Klassifikator</a:t>
            </a:r>
            <a:endParaRPr lang="de-DE">
              <a:cs typeface="Calibri"/>
            </a:endParaRPr>
          </a:p>
          <a:p>
            <a:pPr algn="ctr"/>
            <a:r>
              <a:rPr lang="de-DE"/>
              <a:t>(mögliche Inputs: Analystenempfehlungen, Fundamentaldaten der Aktie, </a:t>
            </a:r>
            <a:endParaRPr lang="de-DE">
              <a:cs typeface="Calibri" panose="020F0502020204030204"/>
            </a:endParaRPr>
          </a:p>
          <a:p>
            <a:pPr algn="ctr"/>
            <a:r>
              <a:rPr lang="de-DE"/>
              <a:t>Sentiment Score der Aktie)</a:t>
            </a:r>
            <a:endParaRPr lang="de-DE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C15F7-DAF8-4486-B11A-2AF6B44B1CC1}"/>
              </a:ext>
            </a:extLst>
          </p:cNvPr>
          <p:cNvSpPr/>
          <p:nvPr/>
        </p:nvSpPr>
        <p:spPr>
          <a:xfrm>
            <a:off x="3995378" y="1995405"/>
            <a:ext cx="2307967" cy="12265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Auswahl bestimmter Branchen, je nach ermittelter Stimmung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91260-112C-47D1-A955-9BA22B547165}"/>
              </a:ext>
            </a:extLst>
          </p:cNvPr>
          <p:cNvSpPr/>
          <p:nvPr/>
        </p:nvSpPr>
        <p:spPr>
          <a:xfrm>
            <a:off x="3995378" y="3278070"/>
            <a:ext cx="2307973" cy="1833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Auswahl bestimmter Aktien aus den vorher ausgewählten Branchen, je nach Risikoneigung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D9A41D-3ADB-49C2-BDE4-652E788CB280}"/>
              </a:ext>
            </a:extLst>
          </p:cNvPr>
          <p:cNvSpPr/>
          <p:nvPr/>
        </p:nvSpPr>
        <p:spPr>
          <a:xfrm>
            <a:off x="73089" y="5246079"/>
            <a:ext cx="6453549" cy="15152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Ausgabe der passenden Vorschläge in der GUI</a:t>
            </a:r>
            <a:endParaRPr lang="de-DE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6CD4B4-3B7C-4DAB-AE2C-1BDC2C7C7D7C}"/>
              </a:ext>
            </a:extLst>
          </p:cNvPr>
          <p:cNvSpPr/>
          <p:nvPr/>
        </p:nvSpPr>
        <p:spPr>
          <a:xfrm>
            <a:off x="164120" y="718134"/>
            <a:ext cx="6139225" cy="11605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Daten von Twitter / Yahoo Finance / </a:t>
            </a:r>
            <a:r>
              <a:rPr lang="de-DE" err="1"/>
              <a:t>Finnhub</a:t>
            </a:r>
            <a:r>
              <a:rPr lang="de-DE"/>
              <a:t> laden</a:t>
            </a:r>
          </a:p>
          <a:p>
            <a:pPr algn="ctr"/>
            <a:r>
              <a:rPr lang="de-DE"/>
              <a:t>(Auswahl der nötigen Features, Speichern in </a:t>
            </a:r>
            <a:r>
              <a:rPr lang="de-DE" err="1"/>
              <a:t>yaml</a:t>
            </a:r>
            <a:r>
              <a:rPr lang="de-DE"/>
              <a:t> / json / </a:t>
            </a:r>
            <a:r>
              <a:rPr lang="de-DE" err="1"/>
              <a:t>csv</a:t>
            </a:r>
            <a:r>
              <a:rPr lang="de-DE"/>
              <a:t>)</a:t>
            </a:r>
            <a:endParaRPr lang="de-DE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07EC6D-8138-4D1E-B120-1996294B2E56}"/>
              </a:ext>
            </a:extLst>
          </p:cNvPr>
          <p:cNvSpPr/>
          <p:nvPr/>
        </p:nvSpPr>
        <p:spPr>
          <a:xfrm>
            <a:off x="7940190" y="929055"/>
            <a:ext cx="3099288" cy="11605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Für </a:t>
            </a:r>
            <a:r>
              <a:rPr lang="de-DE" err="1"/>
              <a:t>Machine</a:t>
            </a:r>
            <a:r>
              <a:rPr lang="de-DE"/>
              <a:t> Learning:</a:t>
            </a:r>
          </a:p>
          <a:p>
            <a:pPr algn="ctr"/>
            <a:r>
              <a:rPr lang="de-DE"/>
              <a:t>Sentiment Analyse, Klassifikator</a:t>
            </a:r>
            <a:endParaRPr lang="de-DE">
              <a:cs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45011C-7E17-430A-B390-9A0B69E2F30F}"/>
              </a:ext>
            </a:extLst>
          </p:cNvPr>
          <p:cNvSpPr/>
          <p:nvPr/>
        </p:nvSpPr>
        <p:spPr>
          <a:xfrm>
            <a:off x="1738680" y="43963"/>
            <a:ext cx="3288322" cy="646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Nötige Schritte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2D8AD1-12D1-4496-B908-37694D3A2B8C}"/>
              </a:ext>
            </a:extLst>
          </p:cNvPr>
          <p:cNvSpPr/>
          <p:nvPr/>
        </p:nvSpPr>
        <p:spPr>
          <a:xfrm>
            <a:off x="7883040" y="193066"/>
            <a:ext cx="3288322" cy="646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Technologien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1E1D5B-09F2-4C7E-94A1-40F07E33CD9F}"/>
              </a:ext>
            </a:extLst>
          </p:cNvPr>
          <p:cNvSpPr/>
          <p:nvPr/>
        </p:nvSpPr>
        <p:spPr>
          <a:xfrm>
            <a:off x="7883040" y="3748453"/>
            <a:ext cx="3288322" cy="6462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Herausforderungen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5CBD16-E3C4-4EB5-85F6-979A0C60438A}"/>
              </a:ext>
            </a:extLst>
          </p:cNvPr>
          <p:cNvSpPr/>
          <p:nvPr/>
        </p:nvSpPr>
        <p:spPr>
          <a:xfrm>
            <a:off x="7977557" y="4526570"/>
            <a:ext cx="3099288" cy="11605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Kombination Sentiment Analyse und Aktienbranchen</a:t>
            </a:r>
            <a:endParaRPr lang="de-DE">
              <a:cs typeface="Calibri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34382C-8644-4FD9-93B0-91084AD10CDF}"/>
              </a:ext>
            </a:extLst>
          </p:cNvPr>
          <p:cNvSpPr/>
          <p:nvPr/>
        </p:nvSpPr>
        <p:spPr>
          <a:xfrm>
            <a:off x="7940190" y="2214196"/>
            <a:ext cx="3099288" cy="11605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Für Daten:</a:t>
            </a:r>
          </a:p>
          <a:p>
            <a:pPr algn="ctr"/>
            <a:r>
              <a:rPr lang="de-DE"/>
              <a:t>Twitter / Yahoo Finance API / </a:t>
            </a:r>
            <a:r>
              <a:rPr lang="de-DE" err="1">
                <a:ea typeface="+mn-lt"/>
                <a:cs typeface="+mn-lt"/>
              </a:rPr>
              <a:t>Finnhub</a:t>
            </a:r>
            <a:endParaRPr lang="de-DE">
              <a:ea typeface="+mn-lt"/>
              <a:cs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BAFC68-208E-49EC-9AE1-0D189484AB99}"/>
              </a:ext>
            </a:extLst>
          </p:cNvPr>
          <p:cNvSpPr/>
          <p:nvPr/>
        </p:nvSpPr>
        <p:spPr>
          <a:xfrm>
            <a:off x="7977555" y="5775083"/>
            <a:ext cx="3099283" cy="9862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Kriterien für die Risikoanalyse richtig gewählt?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B5A9B-657D-4228-9E7D-F2BC652A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039-0761-4059-A604-1DE23AC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9" y="2454120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ea typeface="+mj-lt"/>
                <a:cs typeface="+mj-lt"/>
              </a:rPr>
              <a:t>Systementwurf</a:t>
            </a:r>
            <a:endParaRPr lang="de-DE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E7A18-B2E3-48E5-942C-CC934DF6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157-B5A1-414A-AB4A-BD1F26B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ERM </a:t>
            </a:r>
            <a:r>
              <a:rPr lang="de-DE">
                <a:ea typeface="+mj-lt"/>
                <a:cs typeface="+mj-lt"/>
              </a:rPr>
              <a:t>und Aktivitätsdiagramm</a:t>
            </a:r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DCC0D-224D-4BFC-9C20-B42228602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68" y="365125"/>
            <a:ext cx="3149994" cy="623348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DC4762E-10C9-400A-A5F5-2B3870757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53" y="2521208"/>
            <a:ext cx="5163467" cy="181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F3AB5-2E0B-4FA0-A23B-C6D3EA0A99E0}"/>
              </a:ext>
            </a:extLst>
          </p:cNvPr>
          <p:cNvSpPr txBox="1"/>
          <p:nvPr/>
        </p:nvSpPr>
        <p:spPr>
          <a:xfrm>
            <a:off x="993853" y="4492429"/>
            <a:ext cx="6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ERM</a:t>
            </a:r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EC468-4D80-498A-87D3-7D515C604B0C}"/>
              </a:ext>
            </a:extLst>
          </p:cNvPr>
          <p:cNvSpPr txBox="1"/>
          <p:nvPr/>
        </p:nvSpPr>
        <p:spPr>
          <a:xfrm>
            <a:off x="9866365" y="5561901"/>
            <a:ext cx="20499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/>
              <a:t>Aktivitätsdiagramm</a:t>
            </a:r>
            <a:endParaRPr lang="en-DE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04211-554E-47A9-B8B1-9B8407F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157-B5A1-414A-AB4A-BD1F26B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Entscheidungstabelle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3BF159-9D8B-4E41-973C-16D7C5212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470552"/>
              </p:ext>
            </p:extLst>
          </p:nvPr>
        </p:nvGraphicFramePr>
        <p:xfrm>
          <a:off x="838200" y="1825625"/>
          <a:ext cx="10515598" cy="25727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931">
                  <a:extLst>
                    <a:ext uri="{9D8B030D-6E8A-4147-A177-3AD203B41FA5}">
                      <a16:colId xmlns:a16="http://schemas.microsoft.com/office/drawing/2014/main" val="829389397"/>
                    </a:ext>
                  </a:extLst>
                </a:gridCol>
                <a:gridCol w="4085943">
                  <a:extLst>
                    <a:ext uri="{9D8B030D-6E8A-4147-A177-3AD203B41FA5}">
                      <a16:colId xmlns:a16="http://schemas.microsoft.com/office/drawing/2014/main" val="1781777536"/>
                    </a:ext>
                  </a:extLst>
                </a:gridCol>
                <a:gridCol w="1285931">
                  <a:extLst>
                    <a:ext uri="{9D8B030D-6E8A-4147-A177-3AD203B41FA5}">
                      <a16:colId xmlns:a16="http://schemas.microsoft.com/office/drawing/2014/main" val="545564644"/>
                    </a:ext>
                  </a:extLst>
                </a:gridCol>
                <a:gridCol w="1285931">
                  <a:extLst>
                    <a:ext uri="{9D8B030D-6E8A-4147-A177-3AD203B41FA5}">
                      <a16:colId xmlns:a16="http://schemas.microsoft.com/office/drawing/2014/main" val="790867254"/>
                    </a:ext>
                  </a:extLst>
                </a:gridCol>
                <a:gridCol w="1285931">
                  <a:extLst>
                    <a:ext uri="{9D8B030D-6E8A-4147-A177-3AD203B41FA5}">
                      <a16:colId xmlns:a16="http://schemas.microsoft.com/office/drawing/2014/main" val="2357293994"/>
                    </a:ext>
                  </a:extLst>
                </a:gridCol>
                <a:gridCol w="1285931">
                  <a:extLst>
                    <a:ext uri="{9D8B030D-6E8A-4147-A177-3AD203B41FA5}">
                      <a16:colId xmlns:a16="http://schemas.microsoft.com/office/drawing/2014/main" val="326365195"/>
                    </a:ext>
                  </a:extLst>
                </a:gridCol>
              </a:tblGrid>
              <a:tr h="3215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9189555"/>
                  </a:ext>
                </a:extLst>
              </a:tr>
              <a:tr h="32159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Bedingungen: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Risikovorliebe konfiguriert</a:t>
                      </a:r>
                      <a:endParaRPr lang="en-US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7292684"/>
                  </a:ext>
                </a:extLst>
              </a:tr>
              <a:tr h="3215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Risikovorliebe im erlaubten Bereich</a:t>
                      </a:r>
                      <a:endParaRPr lang="en-US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77690"/>
                  </a:ext>
                </a:extLst>
              </a:tr>
              <a:tr h="3215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Passende Aktie für die Vorliebe existiert</a:t>
                      </a:r>
                      <a:endParaRPr lang="en-US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071467"/>
                  </a:ext>
                </a:extLst>
              </a:tr>
              <a:tr h="32159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Aktionen: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Ausgaben des Aktienvorschlags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1392668"/>
                  </a:ext>
                </a:extLst>
              </a:tr>
              <a:tr h="3215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Fehlermeldung: ungültige Eingabe</a:t>
                      </a:r>
                      <a:endParaRPr lang="en-US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6278574"/>
                  </a:ext>
                </a:extLst>
              </a:tr>
              <a:tr h="643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Fehlermeldung: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keine passende Aktie für Vorliebe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641453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EEA6B-89F9-4D09-B1EC-D9E39928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157-B5A1-414A-AB4A-BD1F26B0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Use-Case-Schablone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1D1A-F22B-49D1-8FF5-42525E4F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Use Case: Aktienvorschlag erhalten (UC #001)</a:t>
            </a:r>
            <a:endParaRPr lang="de-DE" sz="1200">
              <a:cs typeface="Calibri" panose="020F0502020204030204"/>
            </a:endParaRP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Ziel: Kunde erhält nach Risikoeinstellung einen passenden Aktienvorschlag 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Vorbedingung: Kunde hat ein Depot bei der Bank und ist autorisiert, Kunde ist auf der Website/ hat das Programm gestartet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Nachbedingung Erfolg: Kunde erhält personalisierten Aktienvorschlag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Nachbedingung Fehlschlag: Mitteilung an Kunden, welcher Fehler vorliegt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Akteure: Kunde, (ML-Algorithmus, Datenquellen)  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Auslösendes Ereignis: Kunde möchte mit Risikoeinstellung Aktienvorschlag erhalten </a:t>
            </a:r>
          </a:p>
          <a:p>
            <a:pPr marL="514350" indent="-514350">
              <a:buAutoNum type="arabicParenR"/>
            </a:pPr>
            <a:r>
              <a:rPr lang="de-DE" sz="1200">
                <a:ea typeface="+mn-lt"/>
                <a:cs typeface="+mn-lt"/>
              </a:rPr>
              <a:t>Beschreibung:</a:t>
            </a:r>
          </a:p>
          <a:p>
            <a:pPr marL="971550" lvl="1">
              <a:buAutoNum type="arabicPeriod"/>
            </a:pPr>
            <a:r>
              <a:rPr lang="de-DE" sz="1200">
                <a:ea typeface="+mn-lt"/>
                <a:cs typeface="+mn-lt"/>
              </a:rPr>
              <a:t>Kunde stellt Risiko ein und bestätigt dies </a:t>
            </a:r>
          </a:p>
          <a:p>
            <a:pPr marL="971550" lvl="1">
              <a:buAutoNum type="arabicPeriod"/>
            </a:pPr>
            <a:r>
              <a:rPr lang="de-DE" sz="1200">
                <a:ea typeface="+mn-lt"/>
                <a:cs typeface="+mn-lt"/>
              </a:rPr>
              <a:t>Risikovorliebe im erlaubten Bereich</a:t>
            </a:r>
          </a:p>
          <a:p>
            <a:pPr marL="971550" lvl="1">
              <a:buAutoNum type="arabicPeriod"/>
            </a:pPr>
            <a:r>
              <a:rPr lang="de-DE" sz="1200">
                <a:ea typeface="+mn-lt"/>
                <a:cs typeface="+mn-lt"/>
              </a:rPr>
              <a:t>Ermittlung eines passendes Aktienvorschlags</a:t>
            </a:r>
          </a:p>
          <a:p>
            <a:pPr marL="971550" lvl="1">
              <a:buAutoNum type="arabicPeriod"/>
            </a:pPr>
            <a:r>
              <a:rPr lang="de-DE" sz="1200">
                <a:ea typeface="+mn-lt"/>
                <a:cs typeface="+mn-lt"/>
              </a:rPr>
              <a:t>Ausgabe des Aktienvorschlags</a:t>
            </a:r>
          </a:p>
          <a:p>
            <a:pPr marL="742950" lvl="1" indent="0">
              <a:buNone/>
            </a:pPr>
            <a:r>
              <a:rPr lang="de-DE" sz="1200">
                <a:ea typeface="+mn-lt"/>
                <a:cs typeface="+mn-lt"/>
              </a:rPr>
              <a:t>Erweiterungen:</a:t>
            </a:r>
          </a:p>
          <a:p>
            <a:pPr marL="742950" lvl="1" indent="0">
              <a:buNone/>
            </a:pPr>
            <a:r>
              <a:rPr lang="de-DE" sz="1200">
                <a:ea typeface="+mn-lt"/>
                <a:cs typeface="+mn-lt"/>
              </a:rPr>
              <a:t>4a. Kunde will vorgeschlagene Aktie kaufen (UC #002)</a:t>
            </a:r>
          </a:p>
          <a:p>
            <a:pPr marL="742950" lvl="1" indent="0">
              <a:buNone/>
            </a:pPr>
            <a:r>
              <a:rPr lang="de-DE" sz="1200">
                <a:ea typeface="+mn-lt"/>
                <a:cs typeface="+mn-lt"/>
              </a:rPr>
              <a:t>Alternative:</a:t>
            </a:r>
          </a:p>
          <a:p>
            <a:pPr marL="742950" lvl="1" indent="0">
              <a:buNone/>
            </a:pPr>
            <a:r>
              <a:rPr lang="de-DE" sz="1200">
                <a:ea typeface="+mn-lt"/>
                <a:cs typeface="+mn-lt"/>
              </a:rPr>
              <a:t>2a. Fehlermeldung ungültige Eingabe</a:t>
            </a:r>
          </a:p>
          <a:p>
            <a:pPr marL="742950" lvl="1" indent="0">
              <a:buNone/>
            </a:pPr>
            <a:r>
              <a:rPr lang="de-DE" sz="1200">
                <a:ea typeface="+mn-lt"/>
                <a:cs typeface="+mn-lt"/>
              </a:rPr>
              <a:t>3a. Fehlermeldung: keine passende Aktie für den Kunden konnte ermittelt werden, Ausgabe der Aktien, die am ehesten den Kundenwünschen entsprechen</a:t>
            </a:r>
            <a:endParaRPr lang="de-DE" sz="1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A9CE-5438-4DC9-8A85-669FF9FD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039-0761-4059-A604-1DE23AC5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9" y="2454120"/>
            <a:ext cx="10515600" cy="1325563"/>
          </a:xfrm>
        </p:spPr>
        <p:txBody>
          <a:bodyPr/>
          <a:lstStyle/>
          <a:p>
            <a:r>
              <a:rPr lang="de-DE" b="1"/>
              <a:t>Vorgehensweise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53BCA-6605-4B57-B6ED-FAB91C2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5506-91C0-4BF3-9154-9B7DBC0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err="1"/>
              <a:t>Projekt-Vorgehen</a:t>
            </a:r>
            <a:endParaRPr lang="de-D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6A56-67F2-4F52-849C-5C5262C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527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DE" b="1" err="1"/>
              <a:t>Arbeitsweise</a:t>
            </a:r>
            <a:r>
              <a:rPr lang="en-DE" b="1"/>
              <a:t>: </a:t>
            </a:r>
            <a:r>
              <a:rPr lang="de-DE" b="1" err="1"/>
              <a:t>Scrum</a:t>
            </a:r>
            <a:endParaRPr lang="de-DE" b="1"/>
          </a:p>
          <a:p>
            <a:pPr lvl="1"/>
            <a:r>
              <a:rPr lang="de-DE"/>
              <a:t>1-wöchige Sprints =&gt; Sprint </a:t>
            </a:r>
            <a:r>
              <a:rPr lang="de-DE" err="1"/>
              <a:t>Planning</a:t>
            </a:r>
            <a:r>
              <a:rPr lang="de-DE"/>
              <a:t> / Sprint Review / Sprint Retrospektive</a:t>
            </a:r>
            <a:endParaRPr lang="de-DE">
              <a:cs typeface="Calibri"/>
            </a:endParaRPr>
          </a:p>
          <a:p>
            <a:pPr lvl="1"/>
            <a:r>
              <a:rPr lang="de-DE"/>
              <a:t>Organisation mit Backlog in MS Teams, GitHub Repo für den Code</a:t>
            </a:r>
            <a:endParaRPr lang="de-DE">
              <a:cs typeface="Calibri"/>
            </a:endParaRPr>
          </a:p>
          <a:p>
            <a:pPr lvl="1"/>
            <a:endParaRPr lang="de-DE"/>
          </a:p>
          <a:p>
            <a:r>
              <a:rPr lang="de-DE" b="1"/>
              <a:t>Rollenverteilung </a:t>
            </a:r>
            <a:endParaRPr lang="de-DE" b="1">
              <a:cs typeface="Calibri"/>
            </a:endParaRPr>
          </a:p>
          <a:p>
            <a:pPr lvl="1"/>
            <a:r>
              <a:rPr lang="de-DE" b="1" err="1"/>
              <a:t>Product</a:t>
            </a:r>
            <a:r>
              <a:rPr lang="de-DE" b="1"/>
              <a:t> </a:t>
            </a:r>
            <a:r>
              <a:rPr lang="de-DE" b="1" err="1"/>
              <a:t>Owner</a:t>
            </a:r>
            <a:r>
              <a:rPr lang="de-DE" b="1"/>
              <a:t>: </a:t>
            </a:r>
            <a:r>
              <a:rPr lang="de-DE"/>
              <a:t>Annika</a:t>
            </a:r>
            <a:endParaRPr lang="de-DE">
              <a:cs typeface="Calibri"/>
            </a:endParaRPr>
          </a:p>
          <a:p>
            <a:pPr lvl="1"/>
            <a:r>
              <a:rPr lang="de-DE" b="1" err="1"/>
              <a:t>Scrum</a:t>
            </a:r>
            <a:r>
              <a:rPr lang="de-DE" b="1"/>
              <a:t> Master: </a:t>
            </a:r>
            <a:r>
              <a:rPr lang="de-DE"/>
              <a:t>Julius</a:t>
            </a:r>
            <a:endParaRPr lang="de-DE">
              <a:cs typeface="Calibri"/>
            </a:endParaRPr>
          </a:p>
          <a:p>
            <a:pPr lvl="1"/>
            <a:r>
              <a:rPr lang="de-DE" b="1"/>
              <a:t>Developer: </a:t>
            </a:r>
            <a:r>
              <a:rPr lang="de-DE"/>
              <a:t>Annika, Julia, Julius, Max ,Philipp, Zabiullah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b="1"/>
              <a:t>Kommunikationskanäle</a:t>
            </a:r>
            <a:endParaRPr lang="de-DE" b="1">
              <a:cs typeface="Calibri"/>
            </a:endParaRPr>
          </a:p>
          <a:p>
            <a:pPr lvl="1"/>
            <a:r>
              <a:rPr lang="de-DE"/>
              <a:t>MS Teams, </a:t>
            </a:r>
            <a:r>
              <a:rPr lang="de-DE" err="1"/>
              <a:t>Whatsapp</a:t>
            </a:r>
            <a:endParaRPr lang="de-DE"/>
          </a:p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F02A-0AAA-4139-AC9F-BC31B1D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1BAE3B76-6E24-4C6B-AE3E-414E3C6798FB}"/>
              </a:ext>
            </a:extLst>
          </p:cNvPr>
          <p:cNvSpPr/>
          <p:nvPr/>
        </p:nvSpPr>
        <p:spPr>
          <a:xfrm>
            <a:off x="265741" y="5436398"/>
            <a:ext cx="11717692" cy="5092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A7E9A46-282E-4613-B9F5-F0E232AA6CA4}"/>
              </a:ext>
            </a:extLst>
          </p:cNvPr>
          <p:cNvSpPr/>
          <p:nvPr/>
        </p:nvSpPr>
        <p:spPr>
          <a:xfrm>
            <a:off x="5625654" y="5842834"/>
            <a:ext cx="4892495" cy="2470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Januar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3A3B1-2210-4E9B-BEAC-B1804A6040DA}"/>
              </a:ext>
            </a:extLst>
          </p:cNvPr>
          <p:cNvCxnSpPr>
            <a:cxnSpLocks/>
          </p:cNvCxnSpPr>
          <p:nvPr/>
        </p:nvCxnSpPr>
        <p:spPr>
          <a:xfrm>
            <a:off x="6455062" y="1073392"/>
            <a:ext cx="0" cy="503338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16838C-F80A-4A6C-B6BE-8151CB7B7884}"/>
              </a:ext>
            </a:extLst>
          </p:cNvPr>
          <p:cNvSpPr txBox="1"/>
          <p:nvPr/>
        </p:nvSpPr>
        <p:spPr>
          <a:xfrm>
            <a:off x="158846" y="377037"/>
            <a:ext cx="412286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latin typeface="Calibri Light (Headings)"/>
                <a:cs typeface="Calibri"/>
              </a:rPr>
              <a:t>Meilensteine</a:t>
            </a:r>
            <a:endParaRPr lang="en-US" sz="3600" b="1">
              <a:latin typeface="Calibri Light (Headings)"/>
              <a:cs typeface="Calibri" panose="020F0502020204030204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CBBDC5A-AB4C-4CF9-8EB4-C794BF003D33}"/>
              </a:ext>
            </a:extLst>
          </p:cNvPr>
          <p:cNvSpPr/>
          <p:nvPr/>
        </p:nvSpPr>
        <p:spPr>
          <a:xfrm>
            <a:off x="10300447" y="213116"/>
            <a:ext cx="1593272" cy="774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>
                <a:cs typeface="Calibri"/>
              </a:rPr>
              <a:t>Zeit gesamt:</a:t>
            </a:r>
            <a:r>
              <a:rPr lang="de-DE">
                <a:cs typeface="Calibri"/>
              </a:rPr>
              <a:t> </a:t>
            </a:r>
            <a:endParaRPr lang="de-DE"/>
          </a:p>
          <a:p>
            <a:pPr algn="ctr"/>
            <a:r>
              <a:rPr lang="de-DE">
                <a:cs typeface="Calibri"/>
              </a:rPr>
              <a:t>6 Wochen</a:t>
            </a:r>
            <a:endParaRPr lang="de-DE"/>
          </a:p>
        </p:txBody>
      </p:sp>
      <p:sp>
        <p:nvSpPr>
          <p:cNvPr id="23" name="Rechteck 7">
            <a:extLst>
              <a:ext uri="{FF2B5EF4-FFF2-40B4-BE49-F238E27FC236}">
                <a16:creationId xmlns:a16="http://schemas.microsoft.com/office/drawing/2014/main" id="{7963F831-EB09-46FC-B12D-C24254B6B698}"/>
              </a:ext>
            </a:extLst>
          </p:cNvPr>
          <p:cNvSpPr/>
          <p:nvPr/>
        </p:nvSpPr>
        <p:spPr>
          <a:xfrm>
            <a:off x="265368" y="2296814"/>
            <a:ext cx="2233024" cy="609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Datenquelle (API) suchen</a:t>
            </a:r>
          </a:p>
        </p:txBody>
      </p:sp>
      <p:sp>
        <p:nvSpPr>
          <p:cNvPr id="25" name="Rechteck 7">
            <a:extLst>
              <a:ext uri="{FF2B5EF4-FFF2-40B4-BE49-F238E27FC236}">
                <a16:creationId xmlns:a16="http://schemas.microsoft.com/office/drawing/2014/main" id="{B6853ED9-3EF9-4206-9FEE-961561D287A4}"/>
              </a:ext>
            </a:extLst>
          </p:cNvPr>
          <p:cNvSpPr/>
          <p:nvPr/>
        </p:nvSpPr>
        <p:spPr>
          <a:xfrm>
            <a:off x="1254150" y="2947364"/>
            <a:ext cx="5362239" cy="6008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Datenvorbereitungs-Pipeline</a:t>
            </a:r>
          </a:p>
        </p:txBody>
      </p:sp>
      <p:sp>
        <p:nvSpPr>
          <p:cNvPr id="27" name="Rechteck 7">
            <a:extLst>
              <a:ext uri="{FF2B5EF4-FFF2-40B4-BE49-F238E27FC236}">
                <a16:creationId xmlns:a16="http://schemas.microsoft.com/office/drawing/2014/main" id="{DD6F057B-8D41-47C0-ADBE-9959E22255F6}"/>
              </a:ext>
            </a:extLst>
          </p:cNvPr>
          <p:cNvSpPr/>
          <p:nvPr/>
        </p:nvSpPr>
        <p:spPr>
          <a:xfrm>
            <a:off x="6543542" y="3584568"/>
            <a:ext cx="1025611" cy="628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Model Training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B0EA289-D71E-445D-BBBB-0987AD61268B}"/>
              </a:ext>
            </a:extLst>
          </p:cNvPr>
          <p:cNvSpPr/>
          <p:nvPr/>
        </p:nvSpPr>
        <p:spPr>
          <a:xfrm>
            <a:off x="270162" y="1047734"/>
            <a:ext cx="2232546" cy="11411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Einarbeitung (Systementwurf, Projekt-Vorgehen, Wirtschaftsanalyse)</a:t>
            </a:r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3F2F958-3653-41FF-80B0-9A5E359DB432}"/>
              </a:ext>
            </a:extLst>
          </p:cNvPr>
          <p:cNvSpPr/>
          <p:nvPr/>
        </p:nvSpPr>
        <p:spPr>
          <a:xfrm>
            <a:off x="270151" y="5842836"/>
            <a:ext cx="5302915" cy="263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Dezember</a:t>
            </a:r>
          </a:p>
        </p:txBody>
      </p:sp>
      <p:sp>
        <p:nvSpPr>
          <p:cNvPr id="30" name="Rechteck 7">
            <a:extLst>
              <a:ext uri="{FF2B5EF4-FFF2-40B4-BE49-F238E27FC236}">
                <a16:creationId xmlns:a16="http://schemas.microsoft.com/office/drawing/2014/main" id="{7078D552-0F9C-44CC-91EF-DB086228FD3C}"/>
              </a:ext>
            </a:extLst>
          </p:cNvPr>
          <p:cNvSpPr/>
          <p:nvPr/>
        </p:nvSpPr>
        <p:spPr>
          <a:xfrm>
            <a:off x="9695277" y="2450376"/>
            <a:ext cx="882347" cy="2905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Abschlusspräsentation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9C71A0B-B345-46E8-AB9C-A00EC3F558E2}"/>
              </a:ext>
            </a:extLst>
          </p:cNvPr>
          <p:cNvGrpSpPr/>
          <p:nvPr/>
        </p:nvGrpSpPr>
        <p:grpSpPr>
          <a:xfrm>
            <a:off x="7589741" y="2450376"/>
            <a:ext cx="2023186" cy="2906321"/>
            <a:chOff x="7038753" y="2451673"/>
            <a:chExt cx="2995658" cy="2906321"/>
          </a:xfrm>
        </p:grpSpPr>
        <p:sp>
          <p:nvSpPr>
            <p:cNvPr id="4" name="Rechteck 7">
              <a:extLst>
                <a:ext uri="{FF2B5EF4-FFF2-40B4-BE49-F238E27FC236}">
                  <a16:creationId xmlns:a16="http://schemas.microsoft.com/office/drawing/2014/main" id="{3C1DBDCE-F185-49AF-95D3-919208C57448}"/>
                </a:ext>
              </a:extLst>
            </p:cNvPr>
            <p:cNvSpPr/>
            <p:nvPr/>
          </p:nvSpPr>
          <p:spPr>
            <a:xfrm>
              <a:off x="7038753" y="2451674"/>
              <a:ext cx="874942" cy="2905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>
                  <a:cs typeface="Calibri"/>
                </a:rPr>
                <a:t>Unit Tests</a:t>
              </a:r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FB36F2C2-4896-45B1-8AD3-9CFD2C57CC78}"/>
                </a:ext>
              </a:extLst>
            </p:cNvPr>
            <p:cNvSpPr/>
            <p:nvPr/>
          </p:nvSpPr>
          <p:spPr>
            <a:xfrm>
              <a:off x="7974661" y="2451673"/>
              <a:ext cx="2059750" cy="290632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>
                  <a:cs typeface="Calibri"/>
                </a:rPr>
                <a:t>Zusammenführung / Finalisierung </a:t>
              </a:r>
            </a:p>
          </p:txBody>
        </p:sp>
      </p:grpSp>
      <p:sp>
        <p:nvSpPr>
          <p:cNvPr id="34" name="Rechteck 7">
            <a:extLst>
              <a:ext uri="{FF2B5EF4-FFF2-40B4-BE49-F238E27FC236}">
                <a16:creationId xmlns:a16="http://schemas.microsoft.com/office/drawing/2014/main" id="{DEF23DBC-D6F0-4F8D-8948-8A4641FE5BAD}"/>
              </a:ext>
            </a:extLst>
          </p:cNvPr>
          <p:cNvSpPr/>
          <p:nvPr/>
        </p:nvSpPr>
        <p:spPr>
          <a:xfrm>
            <a:off x="262343" y="4722773"/>
            <a:ext cx="7016769" cy="609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Frontend Entwicklung</a:t>
            </a:r>
          </a:p>
        </p:txBody>
      </p:sp>
      <p:sp>
        <p:nvSpPr>
          <p:cNvPr id="21" name="Rechteck 7">
            <a:extLst>
              <a:ext uri="{FF2B5EF4-FFF2-40B4-BE49-F238E27FC236}">
                <a16:creationId xmlns:a16="http://schemas.microsoft.com/office/drawing/2014/main" id="{81D32D0B-06EE-4BB3-9525-5CA41E577541}"/>
              </a:ext>
            </a:extLst>
          </p:cNvPr>
          <p:cNvSpPr/>
          <p:nvPr/>
        </p:nvSpPr>
        <p:spPr>
          <a:xfrm>
            <a:off x="10710154" y="2450377"/>
            <a:ext cx="1107147" cy="2905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Dokumentation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9BB57BB-BE9D-409E-AF91-552DC2BEBF65}"/>
              </a:ext>
            </a:extLst>
          </p:cNvPr>
          <p:cNvSpPr/>
          <p:nvPr/>
        </p:nvSpPr>
        <p:spPr>
          <a:xfrm>
            <a:off x="10577624" y="5842834"/>
            <a:ext cx="1229121" cy="2639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Februar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442F-F54B-4CD2-A552-69A07661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59-3DFF-4302-A674-563F047AAF21}" type="slidenum">
              <a:rPr lang="de-DE" smtClean="0"/>
              <a:t>9</a:t>
            </a:fld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8C635-51B0-4A79-9085-BFDA67AB7B9F}"/>
              </a:ext>
            </a:extLst>
          </p:cNvPr>
          <p:cNvSpPr/>
          <p:nvPr/>
        </p:nvSpPr>
        <p:spPr>
          <a:xfrm>
            <a:off x="5693062" y="600228"/>
            <a:ext cx="1524000" cy="5440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07.01.2022</a:t>
            </a:r>
          </a:p>
        </p:txBody>
      </p:sp>
    </p:spTree>
    <p:extLst>
      <p:ext uri="{BB962C8B-B14F-4D97-AF65-F5344CB8AC3E}">
        <p14:creationId xmlns:p14="http://schemas.microsoft.com/office/powerpoint/2010/main" val="37816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757C0104A0745A862D23C47D116A7" ma:contentTypeVersion="4" ma:contentTypeDescription="Create a new document." ma:contentTypeScope="" ma:versionID="e97cf5859a930d45d1f0ac4dd53453e1">
  <xsd:schema xmlns:xsd="http://www.w3.org/2001/XMLSchema" xmlns:xs="http://www.w3.org/2001/XMLSchema" xmlns:p="http://schemas.microsoft.com/office/2006/metadata/properties" xmlns:ns2="5b6a1fd6-e794-4962-8216-b2fed78e6511" targetNamespace="http://schemas.microsoft.com/office/2006/metadata/properties" ma:root="true" ma:fieldsID="58f309cce53862d7a2aefbd557dadef9" ns2:_="">
    <xsd:import namespace="5b6a1fd6-e794-4962-8216-b2fed78e65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a1fd6-e794-4962-8216-b2fed78e6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4F76B-20DE-485A-AF29-43839B66A011}">
  <ds:schemaRefs>
    <ds:schemaRef ds:uri="5b6a1fd6-e794-4962-8216-b2fed78e65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49CCDA-0DB2-41D1-AA03-4CDD793B1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2BD51E-0B4F-4EC0-8842-65D88203978E}">
  <ds:schemaRefs>
    <ds:schemaRef ds:uri="5b6a1fd6-e794-4962-8216-b2fed78e65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15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Gliederung</vt:lpstr>
      <vt:lpstr>Systementwurf</vt:lpstr>
      <vt:lpstr>ERM und Aktivitätsdiagramm</vt:lpstr>
      <vt:lpstr>Entscheidungstabelle</vt:lpstr>
      <vt:lpstr>Use-Case-Schablone</vt:lpstr>
      <vt:lpstr>Vorgehensweise</vt:lpstr>
      <vt:lpstr>Projekt-Vorgehen</vt:lpstr>
      <vt:lpstr>PowerPoint Presentation</vt:lpstr>
      <vt:lpstr>Risikoanalyse</vt:lpstr>
      <vt:lpstr>Service Level Agreement</vt:lpstr>
      <vt:lpstr>Service Level Agreement</vt:lpstr>
      <vt:lpstr>Service Level Agreement</vt:lpstr>
      <vt:lpstr>Service Level Agreement</vt:lpstr>
      <vt:lpstr>Service Level Agreement</vt:lpstr>
      <vt:lpstr>Service Level Agreement</vt:lpstr>
      <vt:lpstr>Wirtschaftliche Analyse</vt:lpstr>
      <vt:lpstr>Auswirkungen auf Marketing / Branding</vt:lpstr>
      <vt:lpstr>SWOT Analyse</vt:lpstr>
      <vt:lpstr>Bestandsanalyse</vt:lpstr>
      <vt:lpstr>Bestandsanalyse</vt:lpstr>
      <vt:lpstr>Zielgruppe </vt:lpstr>
      <vt:lpstr>Kosten/ Nutzen-Analyse</vt:lpstr>
      <vt:lpstr>Aktueller Stand</vt:lpstr>
      <vt:lpstr>PowerPoint Presentation</vt:lpstr>
      <vt:lpstr>PowerPoint Presentation</vt:lpstr>
      <vt:lpstr>Aktuelles MS Teams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Koenning, Julius</dc:creator>
  <cp:revision>1</cp:revision>
  <dcterms:created xsi:type="dcterms:W3CDTF">2022-01-06T10:11:21Z</dcterms:created>
  <dcterms:modified xsi:type="dcterms:W3CDTF">2022-01-22T11:49:42Z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0x0101001DD757C0104A0745A862D23C47D116A7</vt:lpwstr>
  </property>
</Properties>
</file>