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7EDB6E-0644-49A6-BCCD-613D803A24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CA0F43C4-2DEA-4AD0-8673-A9868637C8EB}">
      <dgm:prSet/>
      <dgm:spPr/>
      <dgm:t>
        <a:bodyPr/>
        <a:lstStyle/>
        <a:p>
          <a:pPr rtl="0"/>
          <a:r>
            <a:rPr lang="de-DE" smtClean="0"/>
            <a:t>Entity-Component-System</a:t>
          </a:r>
          <a:endParaRPr lang="de-DE"/>
        </a:p>
      </dgm:t>
    </dgm:pt>
    <dgm:pt modelId="{E2AFCB86-D3ED-4483-92B7-6A37DE43E333}" type="parTrans" cxnId="{CA4DC766-131F-496A-9AB3-9D2B1B20598D}">
      <dgm:prSet/>
      <dgm:spPr/>
      <dgm:t>
        <a:bodyPr/>
        <a:lstStyle/>
        <a:p>
          <a:endParaRPr lang="de-DE"/>
        </a:p>
      </dgm:t>
    </dgm:pt>
    <dgm:pt modelId="{46F331CD-5F1A-44B2-A7A4-39E3276AA387}" type="sibTrans" cxnId="{CA4DC766-131F-496A-9AB3-9D2B1B20598D}">
      <dgm:prSet/>
      <dgm:spPr/>
      <dgm:t>
        <a:bodyPr/>
        <a:lstStyle/>
        <a:p>
          <a:endParaRPr lang="de-DE"/>
        </a:p>
      </dgm:t>
    </dgm:pt>
    <dgm:pt modelId="{E2D89148-3BC5-430F-B29E-1E3355B61F47}">
      <dgm:prSet/>
      <dgm:spPr/>
      <dgm:t>
        <a:bodyPr/>
        <a:lstStyle/>
        <a:p>
          <a:pPr rtl="0"/>
          <a:r>
            <a:rPr lang="de-DE" smtClean="0"/>
            <a:t>Inventar</a:t>
          </a:r>
          <a:endParaRPr lang="de-DE"/>
        </a:p>
      </dgm:t>
    </dgm:pt>
    <dgm:pt modelId="{78A8AD71-1ADB-4CE3-B4BD-3CBC79A492D1}" type="parTrans" cxnId="{00FE9057-7764-4315-A412-1316C110C914}">
      <dgm:prSet/>
      <dgm:spPr/>
      <dgm:t>
        <a:bodyPr/>
        <a:lstStyle/>
        <a:p>
          <a:endParaRPr lang="de-DE"/>
        </a:p>
      </dgm:t>
    </dgm:pt>
    <dgm:pt modelId="{2B79EF93-F91C-4CCC-8665-F6A043198030}" type="sibTrans" cxnId="{00FE9057-7764-4315-A412-1316C110C914}">
      <dgm:prSet/>
      <dgm:spPr/>
      <dgm:t>
        <a:bodyPr/>
        <a:lstStyle/>
        <a:p>
          <a:endParaRPr lang="de-DE"/>
        </a:p>
      </dgm:t>
    </dgm:pt>
    <dgm:pt modelId="{14A60841-FD98-4963-9F9B-D4A1EF360BD7}">
      <dgm:prSet/>
      <dgm:spPr/>
      <dgm:t>
        <a:bodyPr/>
        <a:lstStyle/>
        <a:p>
          <a:pPr rtl="0"/>
          <a:r>
            <a:rPr lang="de-DE" smtClean="0"/>
            <a:t>Schlüsselteile werden nun über Inventar verwaltet</a:t>
          </a:r>
          <a:endParaRPr lang="de-DE"/>
        </a:p>
      </dgm:t>
    </dgm:pt>
    <dgm:pt modelId="{7C6C958E-E5CB-46DB-8394-48FD49DE6A3E}" type="parTrans" cxnId="{3DA62923-F8E9-4C43-A26D-F2872166F74C}">
      <dgm:prSet/>
      <dgm:spPr/>
      <dgm:t>
        <a:bodyPr/>
        <a:lstStyle/>
        <a:p>
          <a:endParaRPr lang="de-DE"/>
        </a:p>
      </dgm:t>
    </dgm:pt>
    <dgm:pt modelId="{B5D00AF8-8E72-4230-AFBD-2F5B59E3F46B}" type="sibTrans" cxnId="{3DA62923-F8E9-4C43-A26D-F2872166F74C}">
      <dgm:prSet/>
      <dgm:spPr/>
      <dgm:t>
        <a:bodyPr/>
        <a:lstStyle/>
        <a:p>
          <a:endParaRPr lang="de-DE"/>
        </a:p>
      </dgm:t>
    </dgm:pt>
    <dgm:pt modelId="{3457ECBC-1FE5-4095-9F23-98EE3779ACAB}">
      <dgm:prSet/>
      <dgm:spPr/>
      <dgm:t>
        <a:bodyPr/>
        <a:lstStyle/>
        <a:p>
          <a:pPr rtl="0"/>
          <a:r>
            <a:rPr lang="de-DE" smtClean="0"/>
            <a:t>Weitere Items derzeit noch nicht eingebaut</a:t>
          </a:r>
          <a:endParaRPr lang="de-DE"/>
        </a:p>
      </dgm:t>
    </dgm:pt>
    <dgm:pt modelId="{BE76FA39-2C1E-4F3C-9220-4F46405310EB}" type="parTrans" cxnId="{5F675B12-AA4D-4267-89A2-6A97AE550598}">
      <dgm:prSet/>
      <dgm:spPr/>
      <dgm:t>
        <a:bodyPr/>
        <a:lstStyle/>
        <a:p>
          <a:endParaRPr lang="de-DE"/>
        </a:p>
      </dgm:t>
    </dgm:pt>
    <dgm:pt modelId="{EDF4D722-0AB1-4CE7-AA11-23B3337482FD}" type="sibTrans" cxnId="{5F675B12-AA4D-4267-89A2-6A97AE550598}">
      <dgm:prSet/>
      <dgm:spPr/>
      <dgm:t>
        <a:bodyPr/>
        <a:lstStyle/>
        <a:p>
          <a:endParaRPr lang="de-DE"/>
        </a:p>
      </dgm:t>
    </dgm:pt>
    <dgm:pt modelId="{850CD563-4507-4652-B7BB-C2ED3A4C2C78}">
      <dgm:prSet/>
      <dgm:spPr/>
      <dgm:t>
        <a:bodyPr/>
        <a:lstStyle/>
        <a:p>
          <a:pPr rtl="0"/>
          <a:r>
            <a:rPr lang="de-DE" smtClean="0"/>
            <a:t>Spielerstatus</a:t>
          </a:r>
          <a:endParaRPr lang="de-DE"/>
        </a:p>
      </dgm:t>
    </dgm:pt>
    <dgm:pt modelId="{18C8BA72-932D-43C5-B1EE-6E0ED57B3526}" type="parTrans" cxnId="{9F4F3B05-16CE-4107-9A32-1B523B913314}">
      <dgm:prSet/>
      <dgm:spPr/>
      <dgm:t>
        <a:bodyPr/>
        <a:lstStyle/>
        <a:p>
          <a:endParaRPr lang="de-DE"/>
        </a:p>
      </dgm:t>
    </dgm:pt>
    <dgm:pt modelId="{DE73E0C1-1256-4068-97E7-FF0DB31922EE}" type="sibTrans" cxnId="{9F4F3B05-16CE-4107-9A32-1B523B913314}">
      <dgm:prSet/>
      <dgm:spPr/>
      <dgm:t>
        <a:bodyPr/>
        <a:lstStyle/>
        <a:p>
          <a:endParaRPr lang="de-DE"/>
        </a:p>
      </dgm:t>
    </dgm:pt>
    <dgm:pt modelId="{4F82774A-107F-4DA0-9A06-D51A5EA8E791}">
      <dgm:prSet/>
      <dgm:spPr/>
      <dgm:t>
        <a:bodyPr/>
        <a:lstStyle/>
        <a:p>
          <a:pPr rtl="0"/>
          <a:r>
            <a:rPr lang="de-DE" smtClean="0"/>
            <a:t>Spieler können nun sterben und respawnen</a:t>
          </a:r>
          <a:endParaRPr lang="de-DE"/>
        </a:p>
      </dgm:t>
    </dgm:pt>
    <dgm:pt modelId="{9BC25322-20EA-4784-81C8-F754DDC85F75}" type="parTrans" cxnId="{8179B5D2-0FDD-4387-A539-EC25758FFE6F}">
      <dgm:prSet/>
      <dgm:spPr/>
      <dgm:t>
        <a:bodyPr/>
        <a:lstStyle/>
        <a:p>
          <a:endParaRPr lang="de-DE"/>
        </a:p>
      </dgm:t>
    </dgm:pt>
    <dgm:pt modelId="{5D425376-3622-4E2F-8CEC-7BC0F80FF005}" type="sibTrans" cxnId="{8179B5D2-0FDD-4387-A539-EC25758FFE6F}">
      <dgm:prSet/>
      <dgm:spPr/>
      <dgm:t>
        <a:bodyPr/>
        <a:lstStyle/>
        <a:p>
          <a:endParaRPr lang="de-DE"/>
        </a:p>
      </dgm:t>
    </dgm:pt>
    <dgm:pt modelId="{6B6045F9-EE9B-4CD0-BC0B-47ECCBE7FDA0}">
      <dgm:prSet/>
      <dgm:spPr/>
      <dgm:t>
        <a:bodyPr/>
        <a:lstStyle/>
        <a:p>
          <a:pPr rtl="0"/>
          <a:r>
            <a:rPr lang="de-DE" smtClean="0"/>
            <a:t>Spieler die die Verbindung zum Server verloren haben können rejoinen</a:t>
          </a:r>
          <a:endParaRPr lang="de-DE"/>
        </a:p>
      </dgm:t>
    </dgm:pt>
    <dgm:pt modelId="{E6864F34-8463-4398-AAFD-6547C28A6D08}" type="parTrans" cxnId="{F29E2963-CA1C-40D5-81C7-2C8A675DBBC5}">
      <dgm:prSet/>
      <dgm:spPr/>
      <dgm:t>
        <a:bodyPr/>
        <a:lstStyle/>
        <a:p>
          <a:endParaRPr lang="de-DE"/>
        </a:p>
      </dgm:t>
    </dgm:pt>
    <dgm:pt modelId="{0FEB16D1-5964-4187-9AF9-F2D6F6C346B5}" type="sibTrans" cxnId="{F29E2963-CA1C-40D5-81C7-2C8A675DBBC5}">
      <dgm:prSet/>
      <dgm:spPr/>
      <dgm:t>
        <a:bodyPr/>
        <a:lstStyle/>
        <a:p>
          <a:endParaRPr lang="de-DE"/>
        </a:p>
      </dgm:t>
    </dgm:pt>
    <dgm:pt modelId="{648FDD53-AF76-4DCB-8DC3-6F24E10A06E3}" type="pres">
      <dgm:prSet presAssocID="{637EDB6E-0644-49A6-BCCD-613D803A24B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FC9298D-2CC7-4AAB-B512-0C20F9EAF86F}" type="pres">
      <dgm:prSet presAssocID="{CA0F43C4-2DEA-4AD0-8673-A9868637C8E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8233B84-B8AA-43FE-AA61-27A98AE50BF4}" type="pres">
      <dgm:prSet presAssocID="{46F331CD-5F1A-44B2-A7A4-39E3276AA387}" presName="spacer" presStyleCnt="0"/>
      <dgm:spPr/>
    </dgm:pt>
    <dgm:pt modelId="{916727EE-B735-472A-A135-0E7AE438E74E}" type="pres">
      <dgm:prSet presAssocID="{E2D89148-3BC5-430F-B29E-1E3355B61F4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764C841-0A22-4DEB-BA1C-4292D23E9765}" type="pres">
      <dgm:prSet presAssocID="{E2D89148-3BC5-430F-B29E-1E3355B61F47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DAAD52F-DFBD-4D16-B914-28271FA6D135}" type="pres">
      <dgm:prSet presAssocID="{850CD563-4507-4652-B7BB-C2ED3A4C2C7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9503DF7-D5E4-4C49-BB79-2EAC1C671572}" type="pres">
      <dgm:prSet presAssocID="{850CD563-4507-4652-B7BB-C2ED3A4C2C7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DA62923-F8E9-4C43-A26D-F2872166F74C}" srcId="{E2D89148-3BC5-430F-B29E-1E3355B61F47}" destId="{14A60841-FD98-4963-9F9B-D4A1EF360BD7}" srcOrd="0" destOrd="0" parTransId="{7C6C958E-E5CB-46DB-8394-48FD49DE6A3E}" sibTransId="{B5D00AF8-8E72-4230-AFBD-2F5B59E3F46B}"/>
    <dgm:cxn modelId="{C65F127B-4B21-4826-997A-CACF8CA845C6}" type="presOf" srcId="{6B6045F9-EE9B-4CD0-BC0B-47ECCBE7FDA0}" destId="{39503DF7-D5E4-4C49-BB79-2EAC1C671572}" srcOrd="0" destOrd="1" presId="urn:microsoft.com/office/officeart/2005/8/layout/vList2"/>
    <dgm:cxn modelId="{F29E2963-CA1C-40D5-81C7-2C8A675DBBC5}" srcId="{850CD563-4507-4652-B7BB-C2ED3A4C2C78}" destId="{6B6045F9-EE9B-4CD0-BC0B-47ECCBE7FDA0}" srcOrd="1" destOrd="0" parTransId="{E6864F34-8463-4398-AAFD-6547C28A6D08}" sibTransId="{0FEB16D1-5964-4187-9AF9-F2D6F6C346B5}"/>
    <dgm:cxn modelId="{5F675B12-AA4D-4267-89A2-6A97AE550598}" srcId="{E2D89148-3BC5-430F-B29E-1E3355B61F47}" destId="{3457ECBC-1FE5-4095-9F23-98EE3779ACAB}" srcOrd="1" destOrd="0" parTransId="{BE76FA39-2C1E-4F3C-9220-4F46405310EB}" sibTransId="{EDF4D722-0AB1-4CE7-AA11-23B3337482FD}"/>
    <dgm:cxn modelId="{1B0287E1-F131-4D48-874C-226B1B0D227B}" type="presOf" srcId="{637EDB6E-0644-49A6-BCCD-613D803A24B7}" destId="{648FDD53-AF76-4DCB-8DC3-6F24E10A06E3}" srcOrd="0" destOrd="0" presId="urn:microsoft.com/office/officeart/2005/8/layout/vList2"/>
    <dgm:cxn modelId="{9F4F3B05-16CE-4107-9A32-1B523B913314}" srcId="{637EDB6E-0644-49A6-BCCD-613D803A24B7}" destId="{850CD563-4507-4652-B7BB-C2ED3A4C2C78}" srcOrd="2" destOrd="0" parTransId="{18C8BA72-932D-43C5-B1EE-6E0ED57B3526}" sibTransId="{DE73E0C1-1256-4068-97E7-FF0DB31922EE}"/>
    <dgm:cxn modelId="{76EBEF3A-6410-4988-9151-42036CCB9B2B}" type="presOf" srcId="{3457ECBC-1FE5-4095-9F23-98EE3779ACAB}" destId="{4764C841-0A22-4DEB-BA1C-4292D23E9765}" srcOrd="0" destOrd="1" presId="urn:microsoft.com/office/officeart/2005/8/layout/vList2"/>
    <dgm:cxn modelId="{1F89B46F-F3FF-4ADC-A00D-11904BF40484}" type="presOf" srcId="{E2D89148-3BC5-430F-B29E-1E3355B61F47}" destId="{916727EE-B735-472A-A135-0E7AE438E74E}" srcOrd="0" destOrd="0" presId="urn:microsoft.com/office/officeart/2005/8/layout/vList2"/>
    <dgm:cxn modelId="{DD5C3EDD-EC68-4064-86C9-988E431D0D5F}" type="presOf" srcId="{CA0F43C4-2DEA-4AD0-8673-A9868637C8EB}" destId="{6FC9298D-2CC7-4AAB-B512-0C20F9EAF86F}" srcOrd="0" destOrd="0" presId="urn:microsoft.com/office/officeart/2005/8/layout/vList2"/>
    <dgm:cxn modelId="{CA4DC766-131F-496A-9AB3-9D2B1B20598D}" srcId="{637EDB6E-0644-49A6-BCCD-613D803A24B7}" destId="{CA0F43C4-2DEA-4AD0-8673-A9868637C8EB}" srcOrd="0" destOrd="0" parTransId="{E2AFCB86-D3ED-4483-92B7-6A37DE43E333}" sibTransId="{46F331CD-5F1A-44B2-A7A4-39E3276AA387}"/>
    <dgm:cxn modelId="{8179B5D2-0FDD-4387-A539-EC25758FFE6F}" srcId="{850CD563-4507-4652-B7BB-C2ED3A4C2C78}" destId="{4F82774A-107F-4DA0-9A06-D51A5EA8E791}" srcOrd="0" destOrd="0" parTransId="{9BC25322-20EA-4784-81C8-F754DDC85F75}" sibTransId="{5D425376-3622-4E2F-8CEC-7BC0F80FF005}"/>
    <dgm:cxn modelId="{6A4D3E88-DC61-407B-AAC3-FF0DA85631BE}" type="presOf" srcId="{4F82774A-107F-4DA0-9A06-D51A5EA8E791}" destId="{39503DF7-D5E4-4C49-BB79-2EAC1C671572}" srcOrd="0" destOrd="0" presId="urn:microsoft.com/office/officeart/2005/8/layout/vList2"/>
    <dgm:cxn modelId="{CC5D2E3A-FDC6-4D8C-8171-4EC28DCCA485}" type="presOf" srcId="{14A60841-FD98-4963-9F9B-D4A1EF360BD7}" destId="{4764C841-0A22-4DEB-BA1C-4292D23E9765}" srcOrd="0" destOrd="0" presId="urn:microsoft.com/office/officeart/2005/8/layout/vList2"/>
    <dgm:cxn modelId="{00FE9057-7764-4315-A412-1316C110C914}" srcId="{637EDB6E-0644-49A6-BCCD-613D803A24B7}" destId="{E2D89148-3BC5-430F-B29E-1E3355B61F47}" srcOrd="1" destOrd="0" parTransId="{78A8AD71-1ADB-4CE3-B4BD-3CBC79A492D1}" sibTransId="{2B79EF93-F91C-4CCC-8665-F6A043198030}"/>
    <dgm:cxn modelId="{11D72B30-347D-4727-92CC-E792B3FEA65D}" type="presOf" srcId="{850CD563-4507-4652-B7BB-C2ED3A4C2C78}" destId="{FDAAD52F-DFBD-4D16-B914-28271FA6D135}" srcOrd="0" destOrd="0" presId="urn:microsoft.com/office/officeart/2005/8/layout/vList2"/>
    <dgm:cxn modelId="{7C608915-C6D2-468F-8241-1ABA705BAD56}" type="presParOf" srcId="{648FDD53-AF76-4DCB-8DC3-6F24E10A06E3}" destId="{6FC9298D-2CC7-4AAB-B512-0C20F9EAF86F}" srcOrd="0" destOrd="0" presId="urn:microsoft.com/office/officeart/2005/8/layout/vList2"/>
    <dgm:cxn modelId="{A1A465FC-E0FC-47AE-B363-FEE09C38F140}" type="presParOf" srcId="{648FDD53-AF76-4DCB-8DC3-6F24E10A06E3}" destId="{D8233B84-B8AA-43FE-AA61-27A98AE50BF4}" srcOrd="1" destOrd="0" presId="urn:microsoft.com/office/officeart/2005/8/layout/vList2"/>
    <dgm:cxn modelId="{1A0ABB8A-FDBE-4333-813E-B42839ADF268}" type="presParOf" srcId="{648FDD53-AF76-4DCB-8DC3-6F24E10A06E3}" destId="{916727EE-B735-472A-A135-0E7AE438E74E}" srcOrd="2" destOrd="0" presId="urn:microsoft.com/office/officeart/2005/8/layout/vList2"/>
    <dgm:cxn modelId="{7D336E15-2C20-47B6-8C2E-941E7DFD7C0E}" type="presParOf" srcId="{648FDD53-AF76-4DCB-8DC3-6F24E10A06E3}" destId="{4764C841-0A22-4DEB-BA1C-4292D23E9765}" srcOrd="3" destOrd="0" presId="urn:microsoft.com/office/officeart/2005/8/layout/vList2"/>
    <dgm:cxn modelId="{0128114F-0073-43CF-AE9D-0FEAD7909707}" type="presParOf" srcId="{648FDD53-AF76-4DCB-8DC3-6F24E10A06E3}" destId="{FDAAD52F-DFBD-4D16-B914-28271FA6D135}" srcOrd="4" destOrd="0" presId="urn:microsoft.com/office/officeart/2005/8/layout/vList2"/>
    <dgm:cxn modelId="{5CDA4EB3-49B6-4D79-94D7-AD34114DEBE8}" type="presParOf" srcId="{648FDD53-AF76-4DCB-8DC3-6F24E10A06E3}" destId="{39503DF7-D5E4-4C49-BB79-2EAC1C67157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91EE8E-6130-4D6C-B203-8E3C213DCBD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9A1590F-8B63-43D5-88BE-F2C6CE48541B}">
      <dgm:prSet/>
      <dgm:spPr/>
      <dgm:t>
        <a:bodyPr/>
        <a:lstStyle/>
        <a:p>
          <a:pPr rtl="0"/>
          <a:r>
            <a:rPr lang="de-DE" smtClean="0"/>
            <a:t>Teambildung: </a:t>
          </a:r>
          <a:endParaRPr lang="de-DE"/>
        </a:p>
      </dgm:t>
    </dgm:pt>
    <dgm:pt modelId="{F4795E77-E777-4B01-A389-05DE2C6C7BB2}" type="parTrans" cxnId="{59E9A8ED-7F7C-400D-8295-C024BFCC1425}">
      <dgm:prSet/>
      <dgm:spPr/>
      <dgm:t>
        <a:bodyPr/>
        <a:lstStyle/>
        <a:p>
          <a:endParaRPr lang="de-DE"/>
        </a:p>
      </dgm:t>
    </dgm:pt>
    <dgm:pt modelId="{02D71DC3-DD13-4634-98A8-6D155C81137F}" type="sibTrans" cxnId="{59E9A8ED-7F7C-400D-8295-C024BFCC1425}">
      <dgm:prSet/>
      <dgm:spPr/>
      <dgm:t>
        <a:bodyPr/>
        <a:lstStyle/>
        <a:p>
          <a:endParaRPr lang="de-DE"/>
        </a:p>
      </dgm:t>
    </dgm:pt>
    <dgm:pt modelId="{4DFA3048-020D-4EEE-9A16-92B1A5E39ADA}">
      <dgm:prSet/>
      <dgm:spPr/>
      <dgm:t>
        <a:bodyPr/>
        <a:lstStyle/>
        <a:p>
          <a:pPr rtl="0"/>
          <a:r>
            <a:rPr lang="de-DE" smtClean="0"/>
            <a:t>Aufteilung der Spieler in Teams</a:t>
          </a:r>
          <a:endParaRPr lang="de-DE"/>
        </a:p>
      </dgm:t>
    </dgm:pt>
    <dgm:pt modelId="{72426658-1255-47DD-BF89-2C91781C6D90}" type="parTrans" cxnId="{57986A8C-51D6-47F0-BE61-75C6BCAF40BE}">
      <dgm:prSet/>
      <dgm:spPr/>
      <dgm:t>
        <a:bodyPr/>
        <a:lstStyle/>
        <a:p>
          <a:endParaRPr lang="de-DE"/>
        </a:p>
      </dgm:t>
    </dgm:pt>
    <dgm:pt modelId="{3716D55D-97C4-4DA8-B103-F5E482F8EB74}" type="sibTrans" cxnId="{57986A8C-51D6-47F0-BE61-75C6BCAF40BE}">
      <dgm:prSet/>
      <dgm:spPr/>
      <dgm:t>
        <a:bodyPr/>
        <a:lstStyle/>
        <a:p>
          <a:endParaRPr lang="de-DE"/>
        </a:p>
      </dgm:t>
    </dgm:pt>
    <dgm:pt modelId="{60FCC51E-FBAF-4011-B790-8067F66FED4A}">
      <dgm:prSet/>
      <dgm:spPr/>
      <dgm:t>
        <a:bodyPr/>
        <a:lstStyle/>
        <a:p>
          <a:pPr rtl="0"/>
          <a:r>
            <a:rPr lang="de-DE" dirty="0" smtClean="0"/>
            <a:t>Verschiedene Klassen spielbar</a:t>
          </a:r>
          <a:endParaRPr lang="de-DE" dirty="0"/>
        </a:p>
      </dgm:t>
    </dgm:pt>
    <dgm:pt modelId="{E9C80F15-BD3D-4F67-87F3-9AA609A5766E}" type="parTrans" cxnId="{7639B82F-F7CF-43AC-B2D7-0BFE66B31E71}">
      <dgm:prSet/>
      <dgm:spPr/>
      <dgm:t>
        <a:bodyPr/>
        <a:lstStyle/>
        <a:p>
          <a:endParaRPr lang="de-DE"/>
        </a:p>
      </dgm:t>
    </dgm:pt>
    <dgm:pt modelId="{DBB593F5-B22C-41D6-976F-D39CD4355C4B}" type="sibTrans" cxnId="{7639B82F-F7CF-43AC-B2D7-0BFE66B31E71}">
      <dgm:prSet/>
      <dgm:spPr/>
      <dgm:t>
        <a:bodyPr/>
        <a:lstStyle/>
        <a:p>
          <a:endParaRPr lang="de-DE"/>
        </a:p>
      </dgm:t>
    </dgm:pt>
    <dgm:pt modelId="{1D4ECDDA-3746-4B7B-897A-574AD2E1FDD3}">
      <dgm:prSet/>
      <dgm:spPr/>
      <dgm:t>
        <a:bodyPr/>
        <a:lstStyle/>
        <a:p>
          <a:pPr rtl="0"/>
          <a:r>
            <a:rPr lang="de-DE" smtClean="0"/>
            <a:t>Asymmetrie</a:t>
          </a:r>
          <a:endParaRPr lang="de-DE"/>
        </a:p>
      </dgm:t>
    </dgm:pt>
    <dgm:pt modelId="{7D6507F0-4EE1-45CC-9120-0922B6A02800}" type="parTrans" cxnId="{0E11361C-44D3-450F-9656-9B0A09CE622F}">
      <dgm:prSet/>
      <dgm:spPr/>
      <dgm:t>
        <a:bodyPr/>
        <a:lstStyle/>
        <a:p>
          <a:endParaRPr lang="de-DE"/>
        </a:p>
      </dgm:t>
    </dgm:pt>
    <dgm:pt modelId="{B7C07B64-6377-4063-B89E-8DD43B9EC871}" type="sibTrans" cxnId="{0E11361C-44D3-450F-9656-9B0A09CE622F}">
      <dgm:prSet/>
      <dgm:spPr/>
      <dgm:t>
        <a:bodyPr/>
        <a:lstStyle/>
        <a:p>
          <a:endParaRPr lang="de-DE"/>
        </a:p>
      </dgm:t>
    </dgm:pt>
    <dgm:pt modelId="{9A64B3CA-37E4-4DA9-89D7-1CED65D78B2E}">
      <dgm:prSet/>
      <dgm:spPr/>
      <dgm:t>
        <a:bodyPr/>
        <a:lstStyle/>
        <a:p>
          <a:pPr rtl="0"/>
          <a:r>
            <a:rPr lang="de-DE" smtClean="0"/>
            <a:t>Game Master kann bereits für ihn reservierte Pfade gehen, durch Wände laufen</a:t>
          </a:r>
          <a:endParaRPr lang="de-DE"/>
        </a:p>
      </dgm:t>
    </dgm:pt>
    <dgm:pt modelId="{02E1054F-20F1-4343-8DF9-730DC885E5A5}" type="parTrans" cxnId="{D5B56716-A088-4038-A355-0ED5E7428091}">
      <dgm:prSet/>
      <dgm:spPr/>
      <dgm:t>
        <a:bodyPr/>
        <a:lstStyle/>
        <a:p>
          <a:endParaRPr lang="de-DE"/>
        </a:p>
      </dgm:t>
    </dgm:pt>
    <dgm:pt modelId="{0CEF7809-FE74-4671-BE2C-2AFEAC66152B}" type="sibTrans" cxnId="{D5B56716-A088-4038-A355-0ED5E7428091}">
      <dgm:prSet/>
      <dgm:spPr/>
      <dgm:t>
        <a:bodyPr/>
        <a:lstStyle/>
        <a:p>
          <a:endParaRPr lang="de-DE"/>
        </a:p>
      </dgm:t>
    </dgm:pt>
    <dgm:pt modelId="{5418CFFD-9537-426E-9CDF-A81DABF149EE}">
      <dgm:prSet/>
      <dgm:spPr/>
      <dgm:t>
        <a:bodyPr/>
        <a:lstStyle/>
        <a:p>
          <a:pPr rtl="0"/>
          <a:endParaRPr lang="de-DE" dirty="0"/>
        </a:p>
      </dgm:t>
    </dgm:pt>
    <dgm:pt modelId="{569427EE-5507-4BAC-A0FC-A90CC1B1F687}" type="parTrans" cxnId="{D4574E1E-DCDD-47D1-A96A-810BB9D3BDEB}">
      <dgm:prSet/>
      <dgm:spPr/>
      <dgm:t>
        <a:bodyPr/>
        <a:lstStyle/>
        <a:p>
          <a:endParaRPr lang="de-DE"/>
        </a:p>
      </dgm:t>
    </dgm:pt>
    <dgm:pt modelId="{46C8CE33-A709-4139-9B2B-77E76928331C}" type="sibTrans" cxnId="{D4574E1E-DCDD-47D1-A96A-810BB9D3BDEB}">
      <dgm:prSet/>
      <dgm:spPr/>
      <dgm:t>
        <a:bodyPr/>
        <a:lstStyle/>
        <a:p>
          <a:endParaRPr lang="de-DE"/>
        </a:p>
      </dgm:t>
    </dgm:pt>
    <dgm:pt modelId="{929B22C3-EFCE-4E7D-B38B-74FDF5FD5842}">
      <dgm:prSet/>
      <dgm:spPr/>
      <dgm:t>
        <a:bodyPr/>
        <a:lstStyle/>
        <a:p>
          <a:pPr rtl="0"/>
          <a:endParaRPr lang="de-DE" dirty="0"/>
        </a:p>
      </dgm:t>
    </dgm:pt>
    <dgm:pt modelId="{0888EA67-BBFD-43BE-AF91-5F09400A8A0C}" type="parTrans" cxnId="{513185DC-498C-41EC-8473-DB15DB65C361}">
      <dgm:prSet/>
      <dgm:spPr/>
      <dgm:t>
        <a:bodyPr/>
        <a:lstStyle/>
        <a:p>
          <a:endParaRPr lang="de-DE"/>
        </a:p>
      </dgm:t>
    </dgm:pt>
    <dgm:pt modelId="{64551957-E045-4C4B-8DAE-C23D200760F3}" type="sibTrans" cxnId="{513185DC-498C-41EC-8473-DB15DB65C361}">
      <dgm:prSet/>
      <dgm:spPr/>
      <dgm:t>
        <a:bodyPr/>
        <a:lstStyle/>
        <a:p>
          <a:endParaRPr lang="de-DE"/>
        </a:p>
      </dgm:t>
    </dgm:pt>
    <dgm:pt modelId="{34ED2638-81B0-4DE6-B74B-AA9D6AFF0A43}">
      <dgm:prSet/>
      <dgm:spPr/>
      <dgm:t>
        <a:bodyPr/>
        <a:lstStyle/>
        <a:p>
          <a:pPr rtl="0"/>
          <a:endParaRPr lang="de-DE" dirty="0"/>
        </a:p>
      </dgm:t>
    </dgm:pt>
    <dgm:pt modelId="{6C230F71-AEE4-4BF8-9647-0E8EA714B6F0}" type="parTrans" cxnId="{32277888-4B16-4FF1-844A-D1A09D750829}">
      <dgm:prSet/>
      <dgm:spPr/>
      <dgm:t>
        <a:bodyPr/>
        <a:lstStyle/>
        <a:p>
          <a:endParaRPr lang="de-DE"/>
        </a:p>
      </dgm:t>
    </dgm:pt>
    <dgm:pt modelId="{3B57B6EC-7A5B-4E22-8AF1-1E0376F3D71B}" type="sibTrans" cxnId="{32277888-4B16-4FF1-844A-D1A09D750829}">
      <dgm:prSet/>
      <dgm:spPr/>
      <dgm:t>
        <a:bodyPr/>
        <a:lstStyle/>
        <a:p>
          <a:endParaRPr lang="de-DE"/>
        </a:p>
      </dgm:t>
    </dgm:pt>
    <dgm:pt modelId="{B04E331D-BAFE-426D-B084-CFB8553E2B09}" type="pres">
      <dgm:prSet presAssocID="{9791EE8E-6130-4D6C-B203-8E3C213DCBD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D61DBCF-6287-44DA-A275-8F5D8F9FA325}" type="pres">
      <dgm:prSet presAssocID="{99A1590F-8B63-43D5-88BE-F2C6CE48541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BA7FB57-29F7-4941-9259-633B0B64FD75}" type="pres">
      <dgm:prSet presAssocID="{99A1590F-8B63-43D5-88BE-F2C6CE48541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7C5E172-A3DF-4CE1-BF8C-187DC3CEF56B}" type="pres">
      <dgm:prSet presAssocID="{1D4ECDDA-3746-4B7B-897A-574AD2E1FDD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22EFD4B-AE8B-4F12-88CC-8D6BC7BEF99D}" type="pres">
      <dgm:prSet presAssocID="{1D4ECDDA-3746-4B7B-897A-574AD2E1FDD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F0320D2-2C6D-4FE8-94E9-B5AF8ACB0F13}" type="presOf" srcId="{9791EE8E-6130-4D6C-B203-8E3C213DCBD4}" destId="{B04E331D-BAFE-426D-B084-CFB8553E2B09}" srcOrd="0" destOrd="0" presId="urn:microsoft.com/office/officeart/2005/8/layout/vList2"/>
    <dgm:cxn modelId="{0E11361C-44D3-450F-9656-9B0A09CE622F}" srcId="{9791EE8E-6130-4D6C-B203-8E3C213DCBD4}" destId="{1D4ECDDA-3746-4B7B-897A-574AD2E1FDD3}" srcOrd="1" destOrd="0" parTransId="{7D6507F0-4EE1-45CC-9120-0922B6A02800}" sibTransId="{B7C07B64-6377-4063-B89E-8DD43B9EC871}"/>
    <dgm:cxn modelId="{049F486D-68EC-438E-83A4-C9B3DDA7DD64}" type="presOf" srcId="{9A64B3CA-37E4-4DA9-89D7-1CED65D78B2E}" destId="{C22EFD4B-AE8B-4F12-88CC-8D6BC7BEF99D}" srcOrd="0" destOrd="0" presId="urn:microsoft.com/office/officeart/2005/8/layout/vList2"/>
    <dgm:cxn modelId="{57986A8C-51D6-47F0-BE61-75C6BCAF40BE}" srcId="{99A1590F-8B63-43D5-88BE-F2C6CE48541B}" destId="{4DFA3048-020D-4EEE-9A16-92B1A5E39ADA}" srcOrd="0" destOrd="0" parTransId="{72426658-1255-47DD-BF89-2C91781C6D90}" sibTransId="{3716D55D-97C4-4DA8-B103-F5E482F8EB74}"/>
    <dgm:cxn modelId="{0D5CAB09-61DF-4396-A6DC-B6BAD26B82C0}" type="presOf" srcId="{99A1590F-8B63-43D5-88BE-F2C6CE48541B}" destId="{2D61DBCF-6287-44DA-A275-8F5D8F9FA325}" srcOrd="0" destOrd="0" presId="urn:microsoft.com/office/officeart/2005/8/layout/vList2"/>
    <dgm:cxn modelId="{513185DC-498C-41EC-8473-DB15DB65C361}" srcId="{99A1590F-8B63-43D5-88BE-F2C6CE48541B}" destId="{929B22C3-EFCE-4E7D-B38B-74FDF5FD5842}" srcOrd="2" destOrd="0" parTransId="{0888EA67-BBFD-43BE-AF91-5F09400A8A0C}" sibTransId="{64551957-E045-4C4B-8DAE-C23D200760F3}"/>
    <dgm:cxn modelId="{0CAFF6CF-09EC-470C-961A-B33D44849BA3}" type="presOf" srcId="{4DFA3048-020D-4EEE-9A16-92B1A5E39ADA}" destId="{CBA7FB57-29F7-4941-9259-633B0B64FD75}" srcOrd="0" destOrd="0" presId="urn:microsoft.com/office/officeart/2005/8/layout/vList2"/>
    <dgm:cxn modelId="{986FEB12-6AF2-45E8-85F0-EF9820EA621D}" type="presOf" srcId="{5418CFFD-9537-426E-9CDF-A81DABF149EE}" destId="{CBA7FB57-29F7-4941-9259-633B0B64FD75}" srcOrd="0" destOrd="4" presId="urn:microsoft.com/office/officeart/2005/8/layout/vList2"/>
    <dgm:cxn modelId="{D0C9F784-BE99-4CCD-8778-9B75757BAF08}" type="presOf" srcId="{60FCC51E-FBAF-4011-B790-8067F66FED4A}" destId="{CBA7FB57-29F7-4941-9259-633B0B64FD75}" srcOrd="0" destOrd="1" presId="urn:microsoft.com/office/officeart/2005/8/layout/vList2"/>
    <dgm:cxn modelId="{71CAE84A-9100-46ED-9F85-B6FD6D84A3B4}" type="presOf" srcId="{34ED2638-81B0-4DE6-B74B-AA9D6AFF0A43}" destId="{CBA7FB57-29F7-4941-9259-633B0B64FD75}" srcOrd="0" destOrd="3" presId="urn:microsoft.com/office/officeart/2005/8/layout/vList2"/>
    <dgm:cxn modelId="{D4574E1E-DCDD-47D1-A96A-810BB9D3BDEB}" srcId="{99A1590F-8B63-43D5-88BE-F2C6CE48541B}" destId="{5418CFFD-9537-426E-9CDF-A81DABF149EE}" srcOrd="4" destOrd="0" parTransId="{569427EE-5507-4BAC-A0FC-A90CC1B1F687}" sibTransId="{46C8CE33-A709-4139-9B2B-77E76928331C}"/>
    <dgm:cxn modelId="{7E09ED91-3348-4CCB-9D99-0A75D565B07A}" type="presOf" srcId="{929B22C3-EFCE-4E7D-B38B-74FDF5FD5842}" destId="{CBA7FB57-29F7-4941-9259-633B0B64FD75}" srcOrd="0" destOrd="2" presId="urn:microsoft.com/office/officeart/2005/8/layout/vList2"/>
    <dgm:cxn modelId="{59E9A8ED-7F7C-400D-8295-C024BFCC1425}" srcId="{9791EE8E-6130-4D6C-B203-8E3C213DCBD4}" destId="{99A1590F-8B63-43D5-88BE-F2C6CE48541B}" srcOrd="0" destOrd="0" parTransId="{F4795E77-E777-4B01-A389-05DE2C6C7BB2}" sibTransId="{02D71DC3-DD13-4634-98A8-6D155C81137F}"/>
    <dgm:cxn modelId="{7639B82F-F7CF-43AC-B2D7-0BFE66B31E71}" srcId="{99A1590F-8B63-43D5-88BE-F2C6CE48541B}" destId="{60FCC51E-FBAF-4011-B790-8067F66FED4A}" srcOrd="1" destOrd="0" parTransId="{E9C80F15-BD3D-4F67-87F3-9AA609A5766E}" sibTransId="{DBB593F5-B22C-41D6-976F-D39CD4355C4B}"/>
    <dgm:cxn modelId="{32277888-4B16-4FF1-844A-D1A09D750829}" srcId="{99A1590F-8B63-43D5-88BE-F2C6CE48541B}" destId="{34ED2638-81B0-4DE6-B74B-AA9D6AFF0A43}" srcOrd="3" destOrd="0" parTransId="{6C230F71-AEE4-4BF8-9647-0E8EA714B6F0}" sibTransId="{3B57B6EC-7A5B-4E22-8AF1-1E0376F3D71B}"/>
    <dgm:cxn modelId="{D5B56716-A088-4038-A355-0ED5E7428091}" srcId="{1D4ECDDA-3746-4B7B-897A-574AD2E1FDD3}" destId="{9A64B3CA-37E4-4DA9-89D7-1CED65D78B2E}" srcOrd="0" destOrd="0" parTransId="{02E1054F-20F1-4343-8DF9-730DC885E5A5}" sibTransId="{0CEF7809-FE74-4671-BE2C-2AFEAC66152B}"/>
    <dgm:cxn modelId="{D0960CB8-1982-4AEE-A6A4-117194E395C6}" type="presOf" srcId="{1D4ECDDA-3746-4B7B-897A-574AD2E1FDD3}" destId="{F7C5E172-A3DF-4CE1-BF8C-187DC3CEF56B}" srcOrd="0" destOrd="0" presId="urn:microsoft.com/office/officeart/2005/8/layout/vList2"/>
    <dgm:cxn modelId="{A1E1EABC-E43C-465A-8EA3-22D29CC8F78C}" type="presParOf" srcId="{B04E331D-BAFE-426D-B084-CFB8553E2B09}" destId="{2D61DBCF-6287-44DA-A275-8F5D8F9FA325}" srcOrd="0" destOrd="0" presId="urn:microsoft.com/office/officeart/2005/8/layout/vList2"/>
    <dgm:cxn modelId="{478061FE-9A79-4AC0-9983-04DF3C063615}" type="presParOf" srcId="{B04E331D-BAFE-426D-B084-CFB8553E2B09}" destId="{CBA7FB57-29F7-4941-9259-633B0B64FD75}" srcOrd="1" destOrd="0" presId="urn:microsoft.com/office/officeart/2005/8/layout/vList2"/>
    <dgm:cxn modelId="{9AC66DF7-80B5-4DA0-877E-C1DCC45EEE40}" type="presParOf" srcId="{B04E331D-BAFE-426D-B084-CFB8553E2B09}" destId="{F7C5E172-A3DF-4CE1-BF8C-187DC3CEF56B}" srcOrd="2" destOrd="0" presId="urn:microsoft.com/office/officeart/2005/8/layout/vList2"/>
    <dgm:cxn modelId="{421E53C1-33C2-41BB-AB78-40E167034F0D}" type="presParOf" srcId="{B04E331D-BAFE-426D-B084-CFB8553E2B09}" destId="{C22EFD4B-AE8B-4F12-88CC-8D6BC7BEF99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D854CE-1C97-461C-B1B3-6B4EACB6D2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21E36325-76A4-4E55-A3F7-7B9361AD520A}">
      <dgm:prSet/>
      <dgm:spPr/>
      <dgm:t>
        <a:bodyPr/>
        <a:lstStyle/>
        <a:p>
          <a:pPr rtl="0"/>
          <a:r>
            <a:rPr lang="de-DE" smtClean="0"/>
            <a:t>Schatzkammer</a:t>
          </a:r>
          <a:endParaRPr lang="de-DE"/>
        </a:p>
      </dgm:t>
    </dgm:pt>
    <dgm:pt modelId="{DAAF1FA8-3982-4B7A-8CB8-3C4405FD0562}" type="parTrans" cxnId="{A5014BA0-E1AB-4B77-97A1-C215748D853B}">
      <dgm:prSet/>
      <dgm:spPr/>
      <dgm:t>
        <a:bodyPr/>
        <a:lstStyle/>
        <a:p>
          <a:endParaRPr lang="de-DE"/>
        </a:p>
      </dgm:t>
    </dgm:pt>
    <dgm:pt modelId="{0BDED4A0-D134-406D-90EB-1BFADDDF1E0F}" type="sibTrans" cxnId="{A5014BA0-E1AB-4B77-97A1-C215748D853B}">
      <dgm:prSet/>
      <dgm:spPr/>
      <dgm:t>
        <a:bodyPr/>
        <a:lstStyle/>
        <a:p>
          <a:endParaRPr lang="de-DE"/>
        </a:p>
      </dgm:t>
    </dgm:pt>
    <dgm:pt modelId="{B5A2F2F6-5BFD-4F07-ADE3-A505E529509C}">
      <dgm:prSet/>
      <dgm:spPr/>
      <dgm:t>
        <a:bodyPr/>
        <a:lstStyle/>
        <a:p>
          <a:pPr rtl="0"/>
          <a:r>
            <a:rPr lang="de-DE" smtClean="0"/>
            <a:t>Schatzkammer in Labyrinth eingebaut</a:t>
          </a:r>
          <a:endParaRPr lang="de-DE"/>
        </a:p>
      </dgm:t>
    </dgm:pt>
    <dgm:pt modelId="{8351D7E3-BE7B-4F58-A440-22A6E61C3639}" type="parTrans" cxnId="{C9BD2588-BAC1-4040-888D-43A3D5B0D075}">
      <dgm:prSet/>
      <dgm:spPr/>
      <dgm:t>
        <a:bodyPr/>
        <a:lstStyle/>
        <a:p>
          <a:endParaRPr lang="de-DE"/>
        </a:p>
      </dgm:t>
    </dgm:pt>
    <dgm:pt modelId="{51EAC355-80C3-4C8B-9B0E-D19EE083235D}" type="sibTrans" cxnId="{C9BD2588-BAC1-4040-888D-43A3D5B0D075}">
      <dgm:prSet/>
      <dgm:spPr/>
      <dgm:t>
        <a:bodyPr/>
        <a:lstStyle/>
        <a:p>
          <a:endParaRPr lang="de-DE"/>
        </a:p>
      </dgm:t>
    </dgm:pt>
    <dgm:pt modelId="{BA6526B7-2822-4438-B8DD-FBF440A15E45}">
      <dgm:prSet/>
      <dgm:spPr/>
      <dgm:t>
        <a:bodyPr/>
        <a:lstStyle/>
        <a:p>
          <a:pPr rtl="0"/>
          <a:r>
            <a:rPr lang="de-DE" smtClean="0"/>
            <a:t>Spiel kann hier mit allen Schlüsselteilen beendet werden</a:t>
          </a:r>
          <a:endParaRPr lang="de-DE"/>
        </a:p>
      </dgm:t>
    </dgm:pt>
    <dgm:pt modelId="{7A941D80-F06F-4868-87AC-D4908F62C9C6}" type="parTrans" cxnId="{C7A1DB04-5ABC-407D-A8CA-F5E1620ABECA}">
      <dgm:prSet/>
      <dgm:spPr/>
      <dgm:t>
        <a:bodyPr/>
        <a:lstStyle/>
        <a:p>
          <a:endParaRPr lang="de-DE"/>
        </a:p>
      </dgm:t>
    </dgm:pt>
    <dgm:pt modelId="{1F57D7F2-BCD3-4DF3-97EF-3EB2961FAE53}" type="sibTrans" cxnId="{C7A1DB04-5ABC-407D-A8CA-F5E1620ABECA}">
      <dgm:prSet/>
      <dgm:spPr/>
      <dgm:t>
        <a:bodyPr/>
        <a:lstStyle/>
        <a:p>
          <a:endParaRPr lang="de-DE"/>
        </a:p>
      </dgm:t>
    </dgm:pt>
    <dgm:pt modelId="{6F6240D8-E569-4B6B-ABAC-6E74E01A458A}" type="pres">
      <dgm:prSet presAssocID="{CED854CE-1C97-461C-B1B3-6B4EACB6D2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5318855-1553-4093-A35D-493FAA4E6D27}" type="pres">
      <dgm:prSet presAssocID="{21E36325-76A4-4E55-A3F7-7B9361AD520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9C2005-2F6C-41E9-A3BC-333DD8BA4EAB}" type="pres">
      <dgm:prSet presAssocID="{21E36325-76A4-4E55-A3F7-7B9361AD520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7A1DB04-5ABC-407D-A8CA-F5E1620ABECA}" srcId="{21E36325-76A4-4E55-A3F7-7B9361AD520A}" destId="{BA6526B7-2822-4438-B8DD-FBF440A15E45}" srcOrd="1" destOrd="0" parTransId="{7A941D80-F06F-4868-87AC-D4908F62C9C6}" sibTransId="{1F57D7F2-BCD3-4DF3-97EF-3EB2961FAE53}"/>
    <dgm:cxn modelId="{121FD489-D9AB-4B1F-9E73-2D0FFCDA8031}" type="presOf" srcId="{B5A2F2F6-5BFD-4F07-ADE3-A505E529509C}" destId="{309C2005-2F6C-41E9-A3BC-333DD8BA4EAB}" srcOrd="0" destOrd="0" presId="urn:microsoft.com/office/officeart/2005/8/layout/vList2"/>
    <dgm:cxn modelId="{C9BD2588-BAC1-4040-888D-43A3D5B0D075}" srcId="{21E36325-76A4-4E55-A3F7-7B9361AD520A}" destId="{B5A2F2F6-5BFD-4F07-ADE3-A505E529509C}" srcOrd="0" destOrd="0" parTransId="{8351D7E3-BE7B-4F58-A440-22A6E61C3639}" sibTransId="{51EAC355-80C3-4C8B-9B0E-D19EE083235D}"/>
    <dgm:cxn modelId="{68AB94F6-C29F-4D51-94A3-E0A656367C67}" type="presOf" srcId="{21E36325-76A4-4E55-A3F7-7B9361AD520A}" destId="{D5318855-1553-4093-A35D-493FAA4E6D27}" srcOrd="0" destOrd="0" presId="urn:microsoft.com/office/officeart/2005/8/layout/vList2"/>
    <dgm:cxn modelId="{A5014BA0-E1AB-4B77-97A1-C215748D853B}" srcId="{CED854CE-1C97-461C-B1B3-6B4EACB6D2C5}" destId="{21E36325-76A4-4E55-A3F7-7B9361AD520A}" srcOrd="0" destOrd="0" parTransId="{DAAF1FA8-3982-4B7A-8CB8-3C4405FD0562}" sibTransId="{0BDED4A0-D134-406D-90EB-1BFADDDF1E0F}"/>
    <dgm:cxn modelId="{F45B85A6-9A4D-4F21-9FB4-13946BECBE67}" type="presOf" srcId="{CED854CE-1C97-461C-B1B3-6B4EACB6D2C5}" destId="{6F6240D8-E569-4B6B-ABAC-6E74E01A458A}" srcOrd="0" destOrd="0" presId="urn:microsoft.com/office/officeart/2005/8/layout/vList2"/>
    <dgm:cxn modelId="{8EE74E14-0D44-4DA7-AB71-AE20F6416FCC}" type="presOf" srcId="{BA6526B7-2822-4438-B8DD-FBF440A15E45}" destId="{309C2005-2F6C-41E9-A3BC-333DD8BA4EAB}" srcOrd="0" destOrd="1" presId="urn:microsoft.com/office/officeart/2005/8/layout/vList2"/>
    <dgm:cxn modelId="{FDF95D28-DACD-4B07-A535-ADF8474F8472}" type="presParOf" srcId="{6F6240D8-E569-4B6B-ABAC-6E74E01A458A}" destId="{D5318855-1553-4093-A35D-493FAA4E6D27}" srcOrd="0" destOrd="0" presId="urn:microsoft.com/office/officeart/2005/8/layout/vList2"/>
    <dgm:cxn modelId="{877F703D-D7B7-411C-A08D-A26FE1717BF0}" type="presParOf" srcId="{6F6240D8-E569-4B6B-ABAC-6E74E01A458A}" destId="{309C2005-2F6C-41E9-A3BC-333DD8BA4EA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777D79-2153-4A0B-B6EA-DF341FF6404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9A622AC-11AB-4E71-B5D6-899F8975F473}">
      <dgm:prSet/>
      <dgm:spPr/>
      <dgm:t>
        <a:bodyPr/>
        <a:lstStyle/>
        <a:p>
          <a:pPr rtl="0"/>
          <a:r>
            <a:rPr lang="de-DE" smtClean="0"/>
            <a:t>Performance optimieren</a:t>
          </a:r>
          <a:endParaRPr lang="de-DE"/>
        </a:p>
      </dgm:t>
    </dgm:pt>
    <dgm:pt modelId="{5F3C70D1-2465-4ED3-B135-1CF5BC192727}" type="parTrans" cxnId="{F649422F-9952-4E45-ABFB-AA0C48749BB3}">
      <dgm:prSet/>
      <dgm:spPr/>
      <dgm:t>
        <a:bodyPr/>
        <a:lstStyle/>
        <a:p>
          <a:endParaRPr lang="de-DE"/>
        </a:p>
      </dgm:t>
    </dgm:pt>
    <dgm:pt modelId="{28812FA1-7156-4086-AC5E-1EE7FD4F1135}" type="sibTrans" cxnId="{F649422F-9952-4E45-ABFB-AA0C48749BB3}">
      <dgm:prSet/>
      <dgm:spPr/>
      <dgm:t>
        <a:bodyPr/>
        <a:lstStyle/>
        <a:p>
          <a:endParaRPr lang="de-DE"/>
        </a:p>
      </dgm:t>
    </dgm:pt>
    <dgm:pt modelId="{B26B18A2-B4D2-4533-834D-0FB4FB381FBD}">
      <dgm:prSet/>
      <dgm:spPr/>
      <dgm:t>
        <a:bodyPr/>
        <a:lstStyle/>
        <a:p>
          <a:pPr rtl="0"/>
          <a:r>
            <a:rPr lang="de-DE" dirty="0" smtClean="0"/>
            <a:t>Komplette </a:t>
          </a:r>
          <a:r>
            <a:rPr lang="de-DE" dirty="0" err="1" smtClean="0"/>
            <a:t>Map</a:t>
          </a:r>
          <a:r>
            <a:rPr lang="de-DE" dirty="0" smtClean="0"/>
            <a:t> auf einmal zu rendern auf Android zu aufwendig -&gt; nur sichtbaren Teil der </a:t>
          </a:r>
          <a:r>
            <a:rPr lang="de-DE" dirty="0" err="1" smtClean="0"/>
            <a:t>Map</a:t>
          </a:r>
          <a:r>
            <a:rPr lang="de-DE" dirty="0" smtClean="0"/>
            <a:t> rendern</a:t>
          </a:r>
          <a:endParaRPr lang="de-DE" dirty="0"/>
        </a:p>
      </dgm:t>
    </dgm:pt>
    <dgm:pt modelId="{9DCA1E16-DB42-43E0-8BAA-B8ED88DA9B0C}" type="parTrans" cxnId="{99AA0D47-63C1-4068-AD34-E537CF7C8BF5}">
      <dgm:prSet/>
      <dgm:spPr/>
      <dgm:t>
        <a:bodyPr/>
        <a:lstStyle/>
        <a:p>
          <a:endParaRPr lang="de-DE"/>
        </a:p>
      </dgm:t>
    </dgm:pt>
    <dgm:pt modelId="{61A89069-C140-4523-A53E-2D35F9D60FE0}" type="sibTrans" cxnId="{99AA0D47-63C1-4068-AD34-E537CF7C8BF5}">
      <dgm:prSet/>
      <dgm:spPr/>
      <dgm:t>
        <a:bodyPr/>
        <a:lstStyle/>
        <a:p>
          <a:endParaRPr lang="de-DE"/>
        </a:p>
      </dgm:t>
    </dgm:pt>
    <dgm:pt modelId="{CAB2243D-53AC-4823-83AC-2D2F611BD007}">
      <dgm:prSet/>
      <dgm:spPr/>
      <dgm:t>
        <a:bodyPr/>
        <a:lstStyle/>
        <a:p>
          <a:pPr rtl="0"/>
          <a:r>
            <a:rPr lang="de-DE" smtClean="0"/>
            <a:t>Minimap</a:t>
          </a:r>
          <a:endParaRPr lang="de-DE"/>
        </a:p>
      </dgm:t>
    </dgm:pt>
    <dgm:pt modelId="{44257397-9220-4BB0-8EB4-9D94965986B7}" type="parTrans" cxnId="{7CF65680-0AB8-4BF7-A6EC-C1481054AD29}">
      <dgm:prSet/>
      <dgm:spPr/>
      <dgm:t>
        <a:bodyPr/>
        <a:lstStyle/>
        <a:p>
          <a:endParaRPr lang="de-DE"/>
        </a:p>
      </dgm:t>
    </dgm:pt>
    <dgm:pt modelId="{E4C93D71-24C3-4409-818C-F05F1411877B}" type="sibTrans" cxnId="{7CF65680-0AB8-4BF7-A6EC-C1481054AD29}">
      <dgm:prSet/>
      <dgm:spPr/>
      <dgm:t>
        <a:bodyPr/>
        <a:lstStyle/>
        <a:p>
          <a:endParaRPr lang="de-DE"/>
        </a:p>
      </dgm:t>
    </dgm:pt>
    <dgm:pt modelId="{2A4DC3FE-ADAA-4C8F-9925-33B3EEB7A5B8}">
      <dgm:prSet/>
      <dgm:spPr/>
      <dgm:t>
        <a:bodyPr/>
        <a:lstStyle/>
        <a:p>
          <a:pPr rtl="0"/>
          <a:r>
            <a:rPr lang="de-DE" smtClean="0"/>
            <a:t>Screen zur Charakterauswahl</a:t>
          </a:r>
          <a:endParaRPr lang="de-DE"/>
        </a:p>
      </dgm:t>
    </dgm:pt>
    <dgm:pt modelId="{C9F49E2A-133B-430D-B00D-62F8826A5B0A}" type="parTrans" cxnId="{00EA8A38-7D9E-45FB-A18B-530FFAD3B700}">
      <dgm:prSet/>
      <dgm:spPr/>
      <dgm:t>
        <a:bodyPr/>
        <a:lstStyle/>
        <a:p>
          <a:endParaRPr lang="de-DE"/>
        </a:p>
      </dgm:t>
    </dgm:pt>
    <dgm:pt modelId="{4B290306-BF43-40F8-8992-6B8553620F25}" type="sibTrans" cxnId="{00EA8A38-7D9E-45FB-A18B-530FFAD3B700}">
      <dgm:prSet/>
      <dgm:spPr/>
      <dgm:t>
        <a:bodyPr/>
        <a:lstStyle/>
        <a:p>
          <a:endParaRPr lang="de-DE"/>
        </a:p>
      </dgm:t>
    </dgm:pt>
    <dgm:pt modelId="{4DCEAA52-62D4-4B8A-9F40-697B4675C878}">
      <dgm:prSet/>
      <dgm:spPr/>
      <dgm:t>
        <a:bodyPr/>
        <a:lstStyle/>
        <a:p>
          <a:pPr rtl="0"/>
          <a:r>
            <a:rPr lang="de-DE" smtClean="0"/>
            <a:t>Hier zunächst die übrigen Klassen fertigstellen</a:t>
          </a:r>
          <a:endParaRPr lang="de-DE"/>
        </a:p>
      </dgm:t>
    </dgm:pt>
    <dgm:pt modelId="{4A3A438B-7319-44BA-BE0E-418631FB7E1E}" type="parTrans" cxnId="{7183E576-604F-4B90-8928-4004966F599C}">
      <dgm:prSet/>
      <dgm:spPr/>
      <dgm:t>
        <a:bodyPr/>
        <a:lstStyle/>
        <a:p>
          <a:endParaRPr lang="de-DE"/>
        </a:p>
      </dgm:t>
    </dgm:pt>
    <dgm:pt modelId="{5883B5F8-AB21-4861-ADB3-DA0DDDD89F4E}" type="sibTrans" cxnId="{7183E576-604F-4B90-8928-4004966F599C}">
      <dgm:prSet/>
      <dgm:spPr/>
      <dgm:t>
        <a:bodyPr/>
        <a:lstStyle/>
        <a:p>
          <a:endParaRPr lang="de-DE"/>
        </a:p>
      </dgm:t>
    </dgm:pt>
    <dgm:pt modelId="{E72A1195-9E14-4992-B19F-EFBE9DC6D5A9}">
      <dgm:prSet/>
      <dgm:spPr/>
      <dgm:t>
        <a:bodyPr/>
        <a:lstStyle/>
        <a:p>
          <a:pPr rtl="0"/>
          <a:r>
            <a:rPr lang="de-DE" smtClean="0"/>
            <a:t>KI für die Monster </a:t>
          </a:r>
          <a:endParaRPr lang="de-DE"/>
        </a:p>
      </dgm:t>
    </dgm:pt>
    <dgm:pt modelId="{439F3F1E-44A1-4773-9D40-ED7AFE994723}" type="parTrans" cxnId="{CB6DDE31-1696-4719-AB5E-D938181461E8}">
      <dgm:prSet/>
      <dgm:spPr/>
      <dgm:t>
        <a:bodyPr/>
        <a:lstStyle/>
        <a:p>
          <a:endParaRPr lang="de-DE"/>
        </a:p>
      </dgm:t>
    </dgm:pt>
    <dgm:pt modelId="{E22D9A28-EB17-4C38-92A5-E5905E2595A7}" type="sibTrans" cxnId="{CB6DDE31-1696-4719-AB5E-D938181461E8}">
      <dgm:prSet/>
      <dgm:spPr/>
      <dgm:t>
        <a:bodyPr/>
        <a:lstStyle/>
        <a:p>
          <a:endParaRPr lang="de-DE"/>
        </a:p>
      </dgm:t>
    </dgm:pt>
    <dgm:pt modelId="{4C8C451F-A19D-4945-B319-8BB2EE3A6650}">
      <dgm:prSet/>
      <dgm:spPr/>
      <dgm:t>
        <a:bodyPr/>
        <a:lstStyle/>
        <a:p>
          <a:pPr rtl="0"/>
          <a:r>
            <a:rPr lang="de-DE" smtClean="0"/>
            <a:t>Weitere Labyrinthteile anfertigen</a:t>
          </a:r>
          <a:endParaRPr lang="de-DE"/>
        </a:p>
      </dgm:t>
    </dgm:pt>
    <dgm:pt modelId="{21E59661-8330-4DF8-BDCA-FD90C8BD287A}" type="parTrans" cxnId="{DA2A2DB6-84AF-41FF-8126-5E1E75ABAA40}">
      <dgm:prSet/>
      <dgm:spPr/>
      <dgm:t>
        <a:bodyPr/>
        <a:lstStyle/>
        <a:p>
          <a:endParaRPr lang="de-DE"/>
        </a:p>
      </dgm:t>
    </dgm:pt>
    <dgm:pt modelId="{6AF2AB0D-1364-40E3-9DE7-31F4D26CC55D}" type="sibTrans" cxnId="{DA2A2DB6-84AF-41FF-8126-5E1E75ABAA40}">
      <dgm:prSet/>
      <dgm:spPr/>
      <dgm:t>
        <a:bodyPr/>
        <a:lstStyle/>
        <a:p>
          <a:endParaRPr lang="de-DE"/>
        </a:p>
      </dgm:t>
    </dgm:pt>
    <dgm:pt modelId="{FDAD018A-4C45-4F9C-ABA1-004C1D230FE8}">
      <dgm:prSet/>
      <dgm:spPr/>
      <dgm:t>
        <a:bodyPr/>
        <a:lstStyle/>
        <a:p>
          <a:pPr rtl="0"/>
          <a:r>
            <a:rPr lang="de-DE" smtClean="0"/>
            <a:t>Nach Möglichkeit Duplikate vermeiden -&gt; bessere Orientierung im Labyrinth</a:t>
          </a:r>
          <a:endParaRPr lang="de-DE"/>
        </a:p>
      </dgm:t>
    </dgm:pt>
    <dgm:pt modelId="{15EF514A-ADFD-404B-A919-A52F2994B1BF}" type="parTrans" cxnId="{775D98C4-4FA3-4440-AD27-F447E2B33AD2}">
      <dgm:prSet/>
      <dgm:spPr/>
      <dgm:t>
        <a:bodyPr/>
        <a:lstStyle/>
        <a:p>
          <a:endParaRPr lang="de-DE"/>
        </a:p>
      </dgm:t>
    </dgm:pt>
    <dgm:pt modelId="{45A76486-72D5-43C7-825F-94D488D1133E}" type="sibTrans" cxnId="{775D98C4-4FA3-4440-AD27-F447E2B33AD2}">
      <dgm:prSet/>
      <dgm:spPr/>
      <dgm:t>
        <a:bodyPr/>
        <a:lstStyle/>
        <a:p>
          <a:endParaRPr lang="de-DE"/>
        </a:p>
      </dgm:t>
    </dgm:pt>
    <dgm:pt modelId="{8A2C9C8A-3D81-4BF8-9F70-7144C057E7B4}" type="pres">
      <dgm:prSet presAssocID="{F8777D79-2153-4A0B-B6EA-DF341FF6404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FC4ED248-5736-4DB0-B62A-B1EA3BE68CAD}" type="pres">
      <dgm:prSet presAssocID="{F9A622AC-11AB-4E71-B5D6-899F8975F473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D9D681-80D7-4383-BF6C-81DDBD848DBD}" type="pres">
      <dgm:prSet presAssocID="{F9A622AC-11AB-4E71-B5D6-899F8975F473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BBAE143-DEBA-49D1-B08D-DEAF6EA4C947}" type="pres">
      <dgm:prSet presAssocID="{CAB2243D-53AC-4823-83AC-2D2F611BD00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4A3BA3-C77C-4E44-B5A2-B85A421BC6BD}" type="pres">
      <dgm:prSet presAssocID="{E4C93D71-24C3-4409-818C-F05F1411877B}" presName="spacer" presStyleCnt="0"/>
      <dgm:spPr/>
    </dgm:pt>
    <dgm:pt modelId="{D61A3093-CB96-44CE-AD7C-7B2A11DF39D2}" type="pres">
      <dgm:prSet presAssocID="{2A4DC3FE-ADAA-4C8F-9925-33B3EEB7A5B8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2E0D781-6B9A-4BEE-86C2-A5B8551F1580}" type="pres">
      <dgm:prSet presAssocID="{2A4DC3FE-ADAA-4C8F-9925-33B3EEB7A5B8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E6C069-C70E-467F-A16C-5641B77D931F}" type="pres">
      <dgm:prSet presAssocID="{E72A1195-9E14-4992-B19F-EFBE9DC6D5A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E487B19-7006-4F02-ACDC-6488907EB283}" type="pres">
      <dgm:prSet presAssocID="{E22D9A28-EB17-4C38-92A5-E5905E2595A7}" presName="spacer" presStyleCnt="0"/>
      <dgm:spPr/>
    </dgm:pt>
    <dgm:pt modelId="{ABFA25A1-E747-4BAF-AEC5-51323DB326D8}" type="pres">
      <dgm:prSet presAssocID="{4C8C451F-A19D-4945-B319-8BB2EE3A665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385B8CC-9149-4924-B86F-AEBCEB168816}" type="pres">
      <dgm:prSet presAssocID="{4C8C451F-A19D-4945-B319-8BB2EE3A6650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75D98C4-4FA3-4440-AD27-F447E2B33AD2}" srcId="{4C8C451F-A19D-4945-B319-8BB2EE3A6650}" destId="{FDAD018A-4C45-4F9C-ABA1-004C1D230FE8}" srcOrd="0" destOrd="0" parTransId="{15EF514A-ADFD-404B-A919-A52F2994B1BF}" sibTransId="{45A76486-72D5-43C7-825F-94D488D1133E}"/>
    <dgm:cxn modelId="{F649422F-9952-4E45-ABFB-AA0C48749BB3}" srcId="{F8777D79-2153-4A0B-B6EA-DF341FF64042}" destId="{F9A622AC-11AB-4E71-B5D6-899F8975F473}" srcOrd="0" destOrd="0" parTransId="{5F3C70D1-2465-4ED3-B135-1CF5BC192727}" sibTransId="{28812FA1-7156-4086-AC5E-1EE7FD4F1135}"/>
    <dgm:cxn modelId="{AF9DA0EC-993A-40F8-BFE0-B2C756E65A30}" type="presOf" srcId="{2A4DC3FE-ADAA-4C8F-9925-33B3EEB7A5B8}" destId="{D61A3093-CB96-44CE-AD7C-7B2A11DF39D2}" srcOrd="0" destOrd="0" presId="urn:microsoft.com/office/officeart/2005/8/layout/vList2"/>
    <dgm:cxn modelId="{B3C54D20-8913-4EC5-B5B3-0468A9771705}" type="presOf" srcId="{CAB2243D-53AC-4823-83AC-2D2F611BD007}" destId="{ABBAE143-DEBA-49D1-B08D-DEAF6EA4C947}" srcOrd="0" destOrd="0" presId="urn:microsoft.com/office/officeart/2005/8/layout/vList2"/>
    <dgm:cxn modelId="{CB6DDE31-1696-4719-AB5E-D938181461E8}" srcId="{F8777D79-2153-4A0B-B6EA-DF341FF64042}" destId="{E72A1195-9E14-4992-B19F-EFBE9DC6D5A9}" srcOrd="3" destOrd="0" parTransId="{439F3F1E-44A1-4773-9D40-ED7AFE994723}" sibTransId="{E22D9A28-EB17-4C38-92A5-E5905E2595A7}"/>
    <dgm:cxn modelId="{7183E576-604F-4B90-8928-4004966F599C}" srcId="{2A4DC3FE-ADAA-4C8F-9925-33B3EEB7A5B8}" destId="{4DCEAA52-62D4-4B8A-9F40-697B4675C878}" srcOrd="0" destOrd="0" parTransId="{4A3A438B-7319-44BA-BE0E-418631FB7E1E}" sibTransId="{5883B5F8-AB21-4861-ADB3-DA0DDDD89F4E}"/>
    <dgm:cxn modelId="{C385BE5A-F015-4A01-9797-CB1F6703098B}" type="presOf" srcId="{4DCEAA52-62D4-4B8A-9F40-697B4675C878}" destId="{A2E0D781-6B9A-4BEE-86C2-A5B8551F1580}" srcOrd="0" destOrd="0" presId="urn:microsoft.com/office/officeart/2005/8/layout/vList2"/>
    <dgm:cxn modelId="{99AA0D47-63C1-4068-AD34-E537CF7C8BF5}" srcId="{F9A622AC-11AB-4E71-B5D6-899F8975F473}" destId="{B26B18A2-B4D2-4533-834D-0FB4FB381FBD}" srcOrd="0" destOrd="0" parTransId="{9DCA1E16-DB42-43E0-8BAA-B8ED88DA9B0C}" sibTransId="{61A89069-C140-4523-A53E-2D35F9D60FE0}"/>
    <dgm:cxn modelId="{DA2A2DB6-84AF-41FF-8126-5E1E75ABAA40}" srcId="{F8777D79-2153-4A0B-B6EA-DF341FF64042}" destId="{4C8C451F-A19D-4945-B319-8BB2EE3A6650}" srcOrd="4" destOrd="0" parTransId="{21E59661-8330-4DF8-BDCA-FD90C8BD287A}" sibTransId="{6AF2AB0D-1364-40E3-9DE7-31F4D26CC55D}"/>
    <dgm:cxn modelId="{7D874210-CA94-43AB-87B8-0910A5625D0B}" type="presOf" srcId="{B26B18A2-B4D2-4533-834D-0FB4FB381FBD}" destId="{BBD9D681-80D7-4383-BF6C-81DDBD848DBD}" srcOrd="0" destOrd="0" presId="urn:microsoft.com/office/officeart/2005/8/layout/vList2"/>
    <dgm:cxn modelId="{00EA8A38-7D9E-45FB-A18B-530FFAD3B700}" srcId="{F8777D79-2153-4A0B-B6EA-DF341FF64042}" destId="{2A4DC3FE-ADAA-4C8F-9925-33B3EEB7A5B8}" srcOrd="2" destOrd="0" parTransId="{C9F49E2A-133B-430D-B00D-62F8826A5B0A}" sibTransId="{4B290306-BF43-40F8-8992-6B8553620F25}"/>
    <dgm:cxn modelId="{7CF65680-0AB8-4BF7-A6EC-C1481054AD29}" srcId="{F8777D79-2153-4A0B-B6EA-DF341FF64042}" destId="{CAB2243D-53AC-4823-83AC-2D2F611BD007}" srcOrd="1" destOrd="0" parTransId="{44257397-9220-4BB0-8EB4-9D94965986B7}" sibTransId="{E4C93D71-24C3-4409-818C-F05F1411877B}"/>
    <dgm:cxn modelId="{59AD06F1-0181-4258-9790-9495C0F2C274}" type="presOf" srcId="{F9A622AC-11AB-4E71-B5D6-899F8975F473}" destId="{FC4ED248-5736-4DB0-B62A-B1EA3BE68CAD}" srcOrd="0" destOrd="0" presId="urn:microsoft.com/office/officeart/2005/8/layout/vList2"/>
    <dgm:cxn modelId="{80F2E4F9-AC71-4F6C-8E00-7E2B2DCAE92E}" type="presOf" srcId="{FDAD018A-4C45-4F9C-ABA1-004C1D230FE8}" destId="{5385B8CC-9149-4924-B86F-AEBCEB168816}" srcOrd="0" destOrd="0" presId="urn:microsoft.com/office/officeart/2005/8/layout/vList2"/>
    <dgm:cxn modelId="{B0B282B1-62E7-49C3-8188-0FA796BB3BF7}" type="presOf" srcId="{4C8C451F-A19D-4945-B319-8BB2EE3A6650}" destId="{ABFA25A1-E747-4BAF-AEC5-51323DB326D8}" srcOrd="0" destOrd="0" presId="urn:microsoft.com/office/officeart/2005/8/layout/vList2"/>
    <dgm:cxn modelId="{A75DF679-6919-40F7-B1D4-085EBFFE3C79}" type="presOf" srcId="{E72A1195-9E14-4992-B19F-EFBE9DC6D5A9}" destId="{D5E6C069-C70E-467F-A16C-5641B77D931F}" srcOrd="0" destOrd="0" presId="urn:microsoft.com/office/officeart/2005/8/layout/vList2"/>
    <dgm:cxn modelId="{52CD80B1-899A-4C40-9AED-B9BCC817B914}" type="presOf" srcId="{F8777D79-2153-4A0B-B6EA-DF341FF64042}" destId="{8A2C9C8A-3D81-4BF8-9F70-7144C057E7B4}" srcOrd="0" destOrd="0" presId="urn:microsoft.com/office/officeart/2005/8/layout/vList2"/>
    <dgm:cxn modelId="{AA8C60EA-2532-4726-8998-57B306DC48B0}" type="presParOf" srcId="{8A2C9C8A-3D81-4BF8-9F70-7144C057E7B4}" destId="{FC4ED248-5736-4DB0-B62A-B1EA3BE68CAD}" srcOrd="0" destOrd="0" presId="urn:microsoft.com/office/officeart/2005/8/layout/vList2"/>
    <dgm:cxn modelId="{FF4397B6-AD14-4537-BC9B-1240CA3BB65F}" type="presParOf" srcId="{8A2C9C8A-3D81-4BF8-9F70-7144C057E7B4}" destId="{BBD9D681-80D7-4383-BF6C-81DDBD848DBD}" srcOrd="1" destOrd="0" presId="urn:microsoft.com/office/officeart/2005/8/layout/vList2"/>
    <dgm:cxn modelId="{0A5BBD97-B3C4-43FF-99D8-094B4368B91F}" type="presParOf" srcId="{8A2C9C8A-3D81-4BF8-9F70-7144C057E7B4}" destId="{ABBAE143-DEBA-49D1-B08D-DEAF6EA4C947}" srcOrd="2" destOrd="0" presId="urn:microsoft.com/office/officeart/2005/8/layout/vList2"/>
    <dgm:cxn modelId="{D3755D3A-BDC2-4AC3-9696-A436DCD45463}" type="presParOf" srcId="{8A2C9C8A-3D81-4BF8-9F70-7144C057E7B4}" destId="{D74A3BA3-C77C-4E44-B5A2-B85A421BC6BD}" srcOrd="3" destOrd="0" presId="urn:microsoft.com/office/officeart/2005/8/layout/vList2"/>
    <dgm:cxn modelId="{0E4B997E-F127-4964-A72F-04327699BF70}" type="presParOf" srcId="{8A2C9C8A-3D81-4BF8-9F70-7144C057E7B4}" destId="{D61A3093-CB96-44CE-AD7C-7B2A11DF39D2}" srcOrd="4" destOrd="0" presId="urn:microsoft.com/office/officeart/2005/8/layout/vList2"/>
    <dgm:cxn modelId="{7EF2E2A2-2175-41F7-ACBD-4F0EF34D958B}" type="presParOf" srcId="{8A2C9C8A-3D81-4BF8-9F70-7144C057E7B4}" destId="{A2E0D781-6B9A-4BEE-86C2-A5B8551F1580}" srcOrd="5" destOrd="0" presId="urn:microsoft.com/office/officeart/2005/8/layout/vList2"/>
    <dgm:cxn modelId="{2AF19C1C-FAE8-483C-B02B-6089DFB0C27C}" type="presParOf" srcId="{8A2C9C8A-3D81-4BF8-9F70-7144C057E7B4}" destId="{D5E6C069-C70E-467F-A16C-5641B77D931F}" srcOrd="6" destOrd="0" presId="urn:microsoft.com/office/officeart/2005/8/layout/vList2"/>
    <dgm:cxn modelId="{ADD82A6C-89D1-4695-AE7C-63A8EB78ADBC}" type="presParOf" srcId="{8A2C9C8A-3D81-4BF8-9F70-7144C057E7B4}" destId="{8E487B19-7006-4F02-ACDC-6488907EB283}" srcOrd="7" destOrd="0" presId="urn:microsoft.com/office/officeart/2005/8/layout/vList2"/>
    <dgm:cxn modelId="{32A0CDBE-FDCC-4DFA-A072-E0AEC976F568}" type="presParOf" srcId="{8A2C9C8A-3D81-4BF8-9F70-7144C057E7B4}" destId="{ABFA25A1-E747-4BAF-AEC5-51323DB326D8}" srcOrd="8" destOrd="0" presId="urn:microsoft.com/office/officeart/2005/8/layout/vList2"/>
    <dgm:cxn modelId="{1FA0BCA5-18DC-4D72-9228-70B9835E6AE2}" type="presParOf" srcId="{8A2C9C8A-3D81-4BF8-9F70-7144C057E7B4}" destId="{5385B8CC-9149-4924-B86F-AEBCEB168816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9298D-2CC7-4AAB-B512-0C20F9EAF86F}">
      <dsp:nvSpPr>
        <dsp:cNvPr id="0" name=""/>
        <dsp:cNvSpPr/>
      </dsp:nvSpPr>
      <dsp:spPr>
        <a:xfrm>
          <a:off x="0" y="14108"/>
          <a:ext cx="11029615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smtClean="0"/>
            <a:t>Entity-Component-System</a:t>
          </a:r>
          <a:endParaRPr lang="de-DE" sz="2900" kern="1200"/>
        </a:p>
      </dsp:txBody>
      <dsp:txXfrm>
        <a:off x="33127" y="47235"/>
        <a:ext cx="10963361" cy="612346"/>
      </dsp:txXfrm>
    </dsp:sp>
    <dsp:sp modelId="{916727EE-B735-472A-A135-0E7AE438E74E}">
      <dsp:nvSpPr>
        <dsp:cNvPr id="0" name=""/>
        <dsp:cNvSpPr/>
      </dsp:nvSpPr>
      <dsp:spPr>
        <a:xfrm>
          <a:off x="0" y="776228"/>
          <a:ext cx="11029615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smtClean="0"/>
            <a:t>Inventar</a:t>
          </a:r>
          <a:endParaRPr lang="de-DE" sz="2900" kern="1200"/>
        </a:p>
      </dsp:txBody>
      <dsp:txXfrm>
        <a:off x="33127" y="809355"/>
        <a:ext cx="10963361" cy="612346"/>
      </dsp:txXfrm>
    </dsp:sp>
    <dsp:sp modelId="{4764C841-0A22-4DEB-BA1C-4292D23E9765}">
      <dsp:nvSpPr>
        <dsp:cNvPr id="0" name=""/>
        <dsp:cNvSpPr/>
      </dsp:nvSpPr>
      <dsp:spPr>
        <a:xfrm>
          <a:off x="0" y="1454828"/>
          <a:ext cx="11029615" cy="765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190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300" kern="1200" smtClean="0"/>
            <a:t>Schlüsselteile werden nun über Inventar verwaltet</a:t>
          </a:r>
          <a:endParaRPr lang="de-DE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300" kern="1200" smtClean="0"/>
            <a:t>Weitere Items derzeit noch nicht eingebaut</a:t>
          </a:r>
          <a:endParaRPr lang="de-DE" sz="2300" kern="1200"/>
        </a:p>
      </dsp:txBody>
      <dsp:txXfrm>
        <a:off x="0" y="1454828"/>
        <a:ext cx="11029615" cy="765382"/>
      </dsp:txXfrm>
    </dsp:sp>
    <dsp:sp modelId="{FDAAD52F-DFBD-4D16-B914-28271FA6D135}">
      <dsp:nvSpPr>
        <dsp:cNvPr id="0" name=""/>
        <dsp:cNvSpPr/>
      </dsp:nvSpPr>
      <dsp:spPr>
        <a:xfrm>
          <a:off x="0" y="2220211"/>
          <a:ext cx="11029615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smtClean="0"/>
            <a:t>Spielerstatus</a:t>
          </a:r>
          <a:endParaRPr lang="de-DE" sz="2900" kern="1200"/>
        </a:p>
      </dsp:txBody>
      <dsp:txXfrm>
        <a:off x="33127" y="2253338"/>
        <a:ext cx="10963361" cy="612346"/>
      </dsp:txXfrm>
    </dsp:sp>
    <dsp:sp modelId="{39503DF7-D5E4-4C49-BB79-2EAC1C671572}">
      <dsp:nvSpPr>
        <dsp:cNvPr id="0" name=""/>
        <dsp:cNvSpPr/>
      </dsp:nvSpPr>
      <dsp:spPr>
        <a:xfrm>
          <a:off x="0" y="2898811"/>
          <a:ext cx="11029615" cy="765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190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300" kern="1200" smtClean="0"/>
            <a:t>Spieler können nun sterben und respawnen</a:t>
          </a:r>
          <a:endParaRPr lang="de-DE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300" kern="1200" smtClean="0"/>
            <a:t>Spieler die die Verbindung zum Server verloren haben können rejoinen</a:t>
          </a:r>
          <a:endParaRPr lang="de-DE" sz="2300" kern="1200"/>
        </a:p>
      </dsp:txBody>
      <dsp:txXfrm>
        <a:off x="0" y="2898811"/>
        <a:ext cx="11029615" cy="7653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1DBCF-6287-44DA-A275-8F5D8F9FA325}">
      <dsp:nvSpPr>
        <dsp:cNvPr id="0" name=""/>
        <dsp:cNvSpPr/>
      </dsp:nvSpPr>
      <dsp:spPr>
        <a:xfrm>
          <a:off x="0" y="53731"/>
          <a:ext cx="11029615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smtClean="0"/>
            <a:t>Teambildung: </a:t>
          </a:r>
          <a:endParaRPr lang="de-DE" sz="2800" kern="1200"/>
        </a:p>
      </dsp:txBody>
      <dsp:txXfrm>
        <a:off x="31984" y="85715"/>
        <a:ext cx="10965647" cy="591232"/>
      </dsp:txXfrm>
    </dsp:sp>
    <dsp:sp modelId="{CBA7FB57-29F7-4941-9259-633B0B64FD75}">
      <dsp:nvSpPr>
        <dsp:cNvPr id="0" name=""/>
        <dsp:cNvSpPr/>
      </dsp:nvSpPr>
      <dsp:spPr>
        <a:xfrm>
          <a:off x="0" y="708931"/>
          <a:ext cx="11029615" cy="1796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190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200" kern="1200" smtClean="0"/>
            <a:t>Aufteilung der Spieler in Teams</a:t>
          </a:r>
          <a:endParaRPr lang="de-DE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200" kern="1200" dirty="0" smtClean="0"/>
            <a:t>Verschiedene Klassen spielbar</a:t>
          </a:r>
          <a:endParaRPr lang="de-DE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de-DE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de-DE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de-DE" sz="2200" kern="1200" dirty="0"/>
        </a:p>
      </dsp:txBody>
      <dsp:txXfrm>
        <a:off x="0" y="708931"/>
        <a:ext cx="11029615" cy="1796760"/>
      </dsp:txXfrm>
    </dsp:sp>
    <dsp:sp modelId="{F7C5E172-A3DF-4CE1-BF8C-187DC3CEF56B}">
      <dsp:nvSpPr>
        <dsp:cNvPr id="0" name=""/>
        <dsp:cNvSpPr/>
      </dsp:nvSpPr>
      <dsp:spPr>
        <a:xfrm>
          <a:off x="0" y="2505691"/>
          <a:ext cx="11029615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smtClean="0"/>
            <a:t>Asymmetrie</a:t>
          </a:r>
          <a:endParaRPr lang="de-DE" sz="2800" kern="1200"/>
        </a:p>
      </dsp:txBody>
      <dsp:txXfrm>
        <a:off x="31984" y="2537675"/>
        <a:ext cx="10965647" cy="591232"/>
      </dsp:txXfrm>
    </dsp:sp>
    <dsp:sp modelId="{C22EFD4B-AE8B-4F12-88CC-8D6BC7BEF99D}">
      <dsp:nvSpPr>
        <dsp:cNvPr id="0" name=""/>
        <dsp:cNvSpPr/>
      </dsp:nvSpPr>
      <dsp:spPr>
        <a:xfrm>
          <a:off x="0" y="3160891"/>
          <a:ext cx="11029615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190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200" kern="1200" smtClean="0"/>
            <a:t>Game Master kann bereits für ihn reservierte Pfade gehen, durch Wände laufen</a:t>
          </a:r>
          <a:endParaRPr lang="de-DE" sz="2200" kern="1200"/>
        </a:p>
      </dsp:txBody>
      <dsp:txXfrm>
        <a:off x="0" y="3160891"/>
        <a:ext cx="11029615" cy="463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18855-1553-4093-A35D-493FAA4E6D27}">
      <dsp:nvSpPr>
        <dsp:cNvPr id="0" name=""/>
        <dsp:cNvSpPr/>
      </dsp:nvSpPr>
      <dsp:spPr>
        <a:xfrm>
          <a:off x="0" y="2048"/>
          <a:ext cx="11147388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smtClean="0"/>
            <a:t>Schatzkammer</a:t>
          </a:r>
          <a:endParaRPr lang="de-DE" sz="2800" kern="1200"/>
        </a:p>
      </dsp:txBody>
      <dsp:txXfrm>
        <a:off x="31984" y="34032"/>
        <a:ext cx="11083420" cy="591232"/>
      </dsp:txXfrm>
    </dsp:sp>
    <dsp:sp modelId="{309C2005-2F6C-41E9-A3BC-333DD8BA4EAB}">
      <dsp:nvSpPr>
        <dsp:cNvPr id="0" name=""/>
        <dsp:cNvSpPr/>
      </dsp:nvSpPr>
      <dsp:spPr>
        <a:xfrm>
          <a:off x="0" y="657248"/>
          <a:ext cx="11147388" cy="72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930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200" kern="1200" smtClean="0"/>
            <a:t>Schatzkammer in Labyrinth eingebaut</a:t>
          </a:r>
          <a:endParaRPr lang="de-DE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200" kern="1200" smtClean="0"/>
            <a:t>Spiel kann hier mit allen Schlüsselteilen beendet werden</a:t>
          </a:r>
          <a:endParaRPr lang="de-DE" sz="2200" kern="1200"/>
        </a:p>
      </dsp:txBody>
      <dsp:txXfrm>
        <a:off x="0" y="657248"/>
        <a:ext cx="11147388" cy="724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ED248-5736-4DB0-B62A-B1EA3BE68CAD}">
      <dsp:nvSpPr>
        <dsp:cNvPr id="0" name=""/>
        <dsp:cNvSpPr/>
      </dsp:nvSpPr>
      <dsp:spPr>
        <a:xfrm>
          <a:off x="0" y="28531"/>
          <a:ext cx="11029615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smtClean="0"/>
            <a:t>Performance optimieren</a:t>
          </a:r>
          <a:endParaRPr lang="de-DE" sz="2100" kern="1200"/>
        </a:p>
      </dsp:txBody>
      <dsp:txXfrm>
        <a:off x="23988" y="52519"/>
        <a:ext cx="10981639" cy="443423"/>
      </dsp:txXfrm>
    </dsp:sp>
    <dsp:sp modelId="{BBD9D681-80D7-4383-BF6C-81DDBD848DBD}">
      <dsp:nvSpPr>
        <dsp:cNvPr id="0" name=""/>
        <dsp:cNvSpPr/>
      </dsp:nvSpPr>
      <dsp:spPr>
        <a:xfrm>
          <a:off x="0" y="519931"/>
          <a:ext cx="11029615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190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1600" kern="1200" dirty="0" smtClean="0"/>
            <a:t>Komplette </a:t>
          </a:r>
          <a:r>
            <a:rPr lang="de-DE" sz="1600" kern="1200" dirty="0" err="1" smtClean="0"/>
            <a:t>Map</a:t>
          </a:r>
          <a:r>
            <a:rPr lang="de-DE" sz="1600" kern="1200" dirty="0" smtClean="0"/>
            <a:t> auf einmal zu rendern auf Android zu aufwendig -&gt; nur sichtbaren Teil der </a:t>
          </a:r>
          <a:r>
            <a:rPr lang="de-DE" sz="1600" kern="1200" dirty="0" err="1" smtClean="0"/>
            <a:t>Map</a:t>
          </a:r>
          <a:r>
            <a:rPr lang="de-DE" sz="1600" kern="1200" dirty="0" smtClean="0"/>
            <a:t> rendern</a:t>
          </a:r>
          <a:endParaRPr lang="de-DE" sz="1600" kern="1200" dirty="0"/>
        </a:p>
      </dsp:txBody>
      <dsp:txXfrm>
        <a:off x="0" y="519931"/>
        <a:ext cx="11029615" cy="347760"/>
      </dsp:txXfrm>
    </dsp:sp>
    <dsp:sp modelId="{ABBAE143-DEBA-49D1-B08D-DEAF6EA4C947}">
      <dsp:nvSpPr>
        <dsp:cNvPr id="0" name=""/>
        <dsp:cNvSpPr/>
      </dsp:nvSpPr>
      <dsp:spPr>
        <a:xfrm>
          <a:off x="0" y="867691"/>
          <a:ext cx="11029615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smtClean="0"/>
            <a:t>Minimap</a:t>
          </a:r>
          <a:endParaRPr lang="de-DE" sz="2100" kern="1200"/>
        </a:p>
      </dsp:txBody>
      <dsp:txXfrm>
        <a:off x="23988" y="891679"/>
        <a:ext cx="10981639" cy="443423"/>
      </dsp:txXfrm>
    </dsp:sp>
    <dsp:sp modelId="{D61A3093-CB96-44CE-AD7C-7B2A11DF39D2}">
      <dsp:nvSpPr>
        <dsp:cNvPr id="0" name=""/>
        <dsp:cNvSpPr/>
      </dsp:nvSpPr>
      <dsp:spPr>
        <a:xfrm>
          <a:off x="0" y="1419571"/>
          <a:ext cx="11029615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smtClean="0"/>
            <a:t>Screen zur Charakterauswahl</a:t>
          </a:r>
          <a:endParaRPr lang="de-DE" sz="2100" kern="1200"/>
        </a:p>
      </dsp:txBody>
      <dsp:txXfrm>
        <a:off x="23988" y="1443559"/>
        <a:ext cx="10981639" cy="443423"/>
      </dsp:txXfrm>
    </dsp:sp>
    <dsp:sp modelId="{A2E0D781-6B9A-4BEE-86C2-A5B8551F1580}">
      <dsp:nvSpPr>
        <dsp:cNvPr id="0" name=""/>
        <dsp:cNvSpPr/>
      </dsp:nvSpPr>
      <dsp:spPr>
        <a:xfrm>
          <a:off x="0" y="1910971"/>
          <a:ext cx="11029615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190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1600" kern="1200" smtClean="0"/>
            <a:t>Hier zunächst die übrigen Klassen fertigstellen</a:t>
          </a:r>
          <a:endParaRPr lang="de-DE" sz="1600" kern="1200"/>
        </a:p>
      </dsp:txBody>
      <dsp:txXfrm>
        <a:off x="0" y="1910971"/>
        <a:ext cx="11029615" cy="347760"/>
      </dsp:txXfrm>
    </dsp:sp>
    <dsp:sp modelId="{D5E6C069-C70E-467F-A16C-5641B77D931F}">
      <dsp:nvSpPr>
        <dsp:cNvPr id="0" name=""/>
        <dsp:cNvSpPr/>
      </dsp:nvSpPr>
      <dsp:spPr>
        <a:xfrm>
          <a:off x="0" y="2258731"/>
          <a:ext cx="11029615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smtClean="0"/>
            <a:t>KI für die Monster </a:t>
          </a:r>
          <a:endParaRPr lang="de-DE" sz="2100" kern="1200"/>
        </a:p>
      </dsp:txBody>
      <dsp:txXfrm>
        <a:off x="23988" y="2282719"/>
        <a:ext cx="10981639" cy="443423"/>
      </dsp:txXfrm>
    </dsp:sp>
    <dsp:sp modelId="{ABFA25A1-E747-4BAF-AEC5-51323DB326D8}">
      <dsp:nvSpPr>
        <dsp:cNvPr id="0" name=""/>
        <dsp:cNvSpPr/>
      </dsp:nvSpPr>
      <dsp:spPr>
        <a:xfrm>
          <a:off x="0" y="2810611"/>
          <a:ext cx="11029615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smtClean="0"/>
            <a:t>Weitere Labyrinthteile anfertigen</a:t>
          </a:r>
          <a:endParaRPr lang="de-DE" sz="2100" kern="1200"/>
        </a:p>
      </dsp:txBody>
      <dsp:txXfrm>
        <a:off x="23988" y="2834599"/>
        <a:ext cx="10981639" cy="443423"/>
      </dsp:txXfrm>
    </dsp:sp>
    <dsp:sp modelId="{5385B8CC-9149-4924-B86F-AEBCEB168816}">
      <dsp:nvSpPr>
        <dsp:cNvPr id="0" name=""/>
        <dsp:cNvSpPr/>
      </dsp:nvSpPr>
      <dsp:spPr>
        <a:xfrm>
          <a:off x="0" y="3302011"/>
          <a:ext cx="11029615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190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1600" kern="1200" smtClean="0"/>
            <a:t>Nach Möglichkeit Duplikate vermeiden -&gt; bessere Orientierung im Labyrinth</a:t>
          </a:r>
          <a:endParaRPr lang="de-DE" sz="1600" kern="1200"/>
        </a:p>
      </dsp:txBody>
      <dsp:txXfrm>
        <a:off x="0" y="3302011"/>
        <a:ext cx="11029615" cy="34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8E908-13E7-4C2B-BDB5-2D3BDA1FAE74}" type="datetimeFigureOut">
              <a:rPr lang="de-DE" smtClean="0"/>
              <a:t>08.11.2015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CADE4-4459-4D10-B881-A8E242C693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372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CADE4-4459-4D10-B881-A8E242C693A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194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CADE4-4459-4D10-B881-A8E242C693A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77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0B90F2F-8998-4558-95BB-0A4947AA1972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0FE1-8353-450E-9E96-487AB872C03F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42E8-0BC5-42F9-9943-03C98DA6E10C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A0A0-1F83-47A5-BBED-856C3636268B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7C3E72-8314-4C3E-8C12-D38549E2BE19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56D6-ED8C-4A66-A421-234DC257579D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0661-4761-4C47-95F3-1B76F8A49255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071-A0AD-46D8-8E72-1FB6489D18EA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1813-070D-4C0A-BA48-513A15062549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A37A8FE-CE1A-4B75-A065-A403B0DD445C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E81E-808A-4CA8-8A46-A0313286B6B3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516E897-8247-4486-8A6A-B45E16B865DA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Maze</a:t>
            </a:r>
            <a:r>
              <a:rPr lang="de-DE" dirty="0" smtClean="0"/>
              <a:t>: Alpha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Komplexpraktikum Multimediatechnologie – Gruppe 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1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Welche Features sind neu?</a:t>
            </a:r>
          </a:p>
          <a:p>
            <a:r>
              <a:rPr lang="de-DE" dirty="0" smtClean="0"/>
              <a:t>Was sind die nächsten Schritte?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2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 </a:t>
            </a:r>
            <a:r>
              <a:rPr lang="de-DE" dirty="0" err="1" smtClean="0"/>
              <a:t>features</a:t>
            </a:r>
            <a:r>
              <a:rPr lang="de-DE" dirty="0" smtClean="0"/>
              <a:t> sind neu?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460169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 </a:t>
            </a:r>
            <a:r>
              <a:rPr lang="de-DE" dirty="0" err="1" smtClean="0"/>
              <a:t>features</a:t>
            </a:r>
            <a:r>
              <a:rPr lang="de-DE" dirty="0" smtClean="0"/>
              <a:t> sind neu?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235298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8754" y="3295963"/>
            <a:ext cx="771807" cy="90158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4194" y="3052820"/>
            <a:ext cx="520357" cy="55392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8348" y="3610328"/>
            <a:ext cx="463596" cy="58722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42811" y="3070785"/>
            <a:ext cx="493287" cy="61660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801" y="3606749"/>
            <a:ext cx="575420" cy="64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9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 </a:t>
            </a:r>
            <a:r>
              <a:rPr lang="de-DE" dirty="0" err="1" smtClean="0"/>
              <a:t>features</a:t>
            </a:r>
            <a:r>
              <a:rPr lang="de-DE" dirty="0" smtClean="0"/>
              <a:t> sind neu?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235479"/>
              </p:ext>
            </p:extLst>
          </p:nvPr>
        </p:nvGraphicFramePr>
        <p:xfrm>
          <a:off x="581192" y="2180496"/>
          <a:ext cx="11147388" cy="1383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Grafik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9258" y="3006280"/>
            <a:ext cx="4029322" cy="331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sind die nächsten Schritte?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417258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9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162</Words>
  <Application>Microsoft Office PowerPoint</Application>
  <PresentationFormat>Breitbild</PresentationFormat>
  <Paragraphs>40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Dividende</vt:lpstr>
      <vt:lpstr>Maze: Alpha</vt:lpstr>
      <vt:lpstr>Gliederung</vt:lpstr>
      <vt:lpstr>Welche features sind neu?</vt:lpstr>
      <vt:lpstr>Welche features sind neu?</vt:lpstr>
      <vt:lpstr>Welche features sind neu?</vt:lpstr>
      <vt:lpstr>Was sind die nächsten Schritte?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Maze: Alpha</dc:title>
  <dc:creator>Alexandra Krien</dc:creator>
  <cp:lastModifiedBy>Sara</cp:lastModifiedBy>
  <cp:revision>7</cp:revision>
  <dcterms:created xsi:type="dcterms:W3CDTF">2015-11-08T09:47:06Z</dcterms:created>
  <dcterms:modified xsi:type="dcterms:W3CDTF">2015-11-08T15:09:05Z</dcterms:modified>
</cp:coreProperties>
</file>