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EDB6E-0644-49A6-BCCD-613D803A2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A0F43C4-2DEA-4AD0-8673-A9868637C8EB}">
      <dgm:prSet/>
      <dgm:spPr/>
      <dgm:t>
        <a:bodyPr/>
        <a:lstStyle/>
        <a:p>
          <a:pPr rtl="0"/>
          <a:r>
            <a:rPr lang="de-DE" dirty="0" smtClean="0"/>
            <a:t>Server</a:t>
          </a:r>
          <a:endParaRPr lang="de-DE" dirty="0"/>
        </a:p>
      </dgm:t>
    </dgm:pt>
    <dgm:pt modelId="{E2AFCB86-D3ED-4483-92B7-6A37DE43E333}" type="parTrans" cxnId="{CA4DC766-131F-496A-9AB3-9D2B1B20598D}">
      <dgm:prSet/>
      <dgm:spPr/>
      <dgm:t>
        <a:bodyPr/>
        <a:lstStyle/>
        <a:p>
          <a:endParaRPr lang="de-DE"/>
        </a:p>
      </dgm:t>
    </dgm:pt>
    <dgm:pt modelId="{46F331CD-5F1A-44B2-A7A4-39E3276AA387}" type="sibTrans" cxnId="{CA4DC766-131F-496A-9AB3-9D2B1B20598D}">
      <dgm:prSet/>
      <dgm:spPr/>
      <dgm:t>
        <a:bodyPr/>
        <a:lstStyle/>
        <a:p>
          <a:endParaRPr lang="de-DE"/>
        </a:p>
      </dgm:t>
    </dgm:pt>
    <dgm:pt modelId="{E2D89148-3BC5-430F-B29E-1E3355B61F47}">
      <dgm:prSet/>
      <dgm:spPr/>
      <dgm:t>
        <a:bodyPr/>
        <a:lstStyle/>
        <a:p>
          <a:pPr rtl="0"/>
          <a:r>
            <a:rPr lang="de-DE" dirty="0" smtClean="0"/>
            <a:t>Spielbeginn</a:t>
          </a:r>
          <a:endParaRPr lang="de-DE" dirty="0"/>
        </a:p>
      </dgm:t>
    </dgm:pt>
    <dgm:pt modelId="{78A8AD71-1ADB-4CE3-B4BD-3CBC79A492D1}" type="parTrans" cxnId="{00FE9057-7764-4315-A412-1316C110C914}">
      <dgm:prSet/>
      <dgm:spPr/>
      <dgm:t>
        <a:bodyPr/>
        <a:lstStyle/>
        <a:p>
          <a:endParaRPr lang="de-DE"/>
        </a:p>
      </dgm:t>
    </dgm:pt>
    <dgm:pt modelId="{2B79EF93-F91C-4CCC-8665-F6A043198030}" type="sibTrans" cxnId="{00FE9057-7764-4315-A412-1316C110C914}">
      <dgm:prSet/>
      <dgm:spPr/>
      <dgm:t>
        <a:bodyPr/>
        <a:lstStyle/>
        <a:p>
          <a:endParaRPr lang="de-DE"/>
        </a:p>
      </dgm:t>
    </dgm:pt>
    <dgm:pt modelId="{850CD563-4507-4652-B7BB-C2ED3A4C2C78}">
      <dgm:prSet/>
      <dgm:spPr/>
      <dgm:t>
        <a:bodyPr/>
        <a:lstStyle/>
        <a:p>
          <a:pPr rtl="0"/>
          <a:r>
            <a:rPr lang="de-DE" dirty="0" smtClean="0"/>
            <a:t>Asymmetrie</a:t>
          </a:r>
          <a:endParaRPr lang="de-DE" dirty="0"/>
        </a:p>
      </dgm:t>
    </dgm:pt>
    <dgm:pt modelId="{18C8BA72-932D-43C5-B1EE-6E0ED57B3526}" type="parTrans" cxnId="{9F4F3B05-16CE-4107-9A32-1B523B913314}">
      <dgm:prSet/>
      <dgm:spPr/>
      <dgm:t>
        <a:bodyPr/>
        <a:lstStyle/>
        <a:p>
          <a:endParaRPr lang="de-DE"/>
        </a:p>
      </dgm:t>
    </dgm:pt>
    <dgm:pt modelId="{DE73E0C1-1256-4068-97E7-FF0DB31922EE}" type="sibTrans" cxnId="{9F4F3B05-16CE-4107-9A32-1B523B913314}">
      <dgm:prSet/>
      <dgm:spPr/>
      <dgm:t>
        <a:bodyPr/>
        <a:lstStyle/>
        <a:p>
          <a:endParaRPr lang="de-DE"/>
        </a:p>
      </dgm:t>
    </dgm:pt>
    <dgm:pt modelId="{4F82774A-107F-4DA0-9A06-D51A5EA8E791}">
      <dgm:prSet/>
      <dgm:spPr/>
      <dgm:t>
        <a:bodyPr/>
        <a:lstStyle/>
        <a:p>
          <a:pPr rtl="0"/>
          <a:r>
            <a:rPr lang="de-DE" dirty="0" smtClean="0"/>
            <a:t>GM kann nun Monster </a:t>
          </a:r>
          <a:r>
            <a:rPr lang="de-DE" dirty="0" err="1" smtClean="0"/>
            <a:t>spawnen</a:t>
          </a:r>
          <a:endParaRPr lang="de-DE" dirty="0"/>
        </a:p>
      </dgm:t>
    </dgm:pt>
    <dgm:pt modelId="{9BC25322-20EA-4784-81C8-F754DDC85F75}" type="parTrans" cxnId="{8179B5D2-0FDD-4387-A539-EC25758FFE6F}">
      <dgm:prSet/>
      <dgm:spPr/>
      <dgm:t>
        <a:bodyPr/>
        <a:lstStyle/>
        <a:p>
          <a:endParaRPr lang="de-DE"/>
        </a:p>
      </dgm:t>
    </dgm:pt>
    <dgm:pt modelId="{5D425376-3622-4E2F-8CEC-7BC0F80FF005}" type="sibTrans" cxnId="{8179B5D2-0FDD-4387-A539-EC25758FFE6F}">
      <dgm:prSet/>
      <dgm:spPr/>
      <dgm:t>
        <a:bodyPr/>
        <a:lstStyle/>
        <a:p>
          <a:endParaRPr lang="de-DE"/>
        </a:p>
      </dgm:t>
    </dgm:pt>
    <dgm:pt modelId="{410FBE26-1499-4212-B610-2477C9A32BEB}">
      <dgm:prSet/>
      <dgm:spPr/>
      <dgm:t>
        <a:bodyPr/>
        <a:lstStyle/>
        <a:p>
          <a:pPr rtl="0"/>
          <a:r>
            <a:rPr lang="de-DE" b="0" i="0" dirty="0" smtClean="0"/>
            <a:t>Physik, Monster, Items etc. laufen nun auf dem Server</a:t>
          </a:r>
          <a:endParaRPr lang="de-DE" dirty="0"/>
        </a:p>
      </dgm:t>
    </dgm:pt>
    <dgm:pt modelId="{9735ECE0-3218-4E92-8040-C8F0067A4CD6}" type="parTrans" cxnId="{48A67D58-751C-4E3C-95D0-124F68E4E557}">
      <dgm:prSet/>
      <dgm:spPr/>
    </dgm:pt>
    <dgm:pt modelId="{5BA65ED7-4100-488E-A036-1D3E4777D5ED}" type="sibTrans" cxnId="{48A67D58-751C-4E3C-95D0-124F68E4E557}">
      <dgm:prSet/>
      <dgm:spPr/>
    </dgm:pt>
    <dgm:pt modelId="{DE5075E3-2C63-4716-AD45-5918470CC4A9}">
      <dgm:prSet/>
      <dgm:spPr/>
      <dgm:t>
        <a:bodyPr/>
        <a:lstStyle/>
        <a:p>
          <a:pPr rtl="0"/>
          <a:r>
            <a:rPr lang="de-DE" dirty="0" smtClean="0"/>
            <a:t>Charakterauswahl</a:t>
          </a:r>
          <a:endParaRPr lang="de-DE" dirty="0"/>
        </a:p>
      </dgm:t>
    </dgm:pt>
    <dgm:pt modelId="{F6680151-AF51-4C52-AAFF-4AC031B6EF8F}" type="parTrans" cxnId="{99FAF6D6-5CD5-4756-9E37-8DA8C3A8CB05}">
      <dgm:prSet/>
      <dgm:spPr/>
    </dgm:pt>
    <dgm:pt modelId="{C461928B-18BB-4A2B-8838-701E48095AB6}" type="sibTrans" cxnId="{99FAF6D6-5CD5-4756-9E37-8DA8C3A8CB05}">
      <dgm:prSet/>
      <dgm:spPr/>
    </dgm:pt>
    <dgm:pt modelId="{1A183F44-F4D3-4D1E-A483-F6F3BD070DBC}">
      <dgm:prSet/>
      <dgm:spPr/>
      <dgm:t>
        <a:bodyPr/>
        <a:lstStyle/>
        <a:p>
          <a:pPr rtl="0"/>
          <a:r>
            <a:rPr lang="de-DE" dirty="0" smtClean="0"/>
            <a:t>Spieler warten nun im Labyrinth auf Mitspieler, nicht auf dem Startbildschirm</a:t>
          </a:r>
          <a:endParaRPr lang="de-DE" dirty="0"/>
        </a:p>
      </dgm:t>
    </dgm:pt>
    <dgm:pt modelId="{2599B989-740A-473E-B849-3A797647F63C}" type="parTrans" cxnId="{6FFCD092-E45D-487B-B88F-989549B7568D}">
      <dgm:prSet/>
      <dgm:spPr/>
    </dgm:pt>
    <dgm:pt modelId="{28F3CC52-C66B-4D80-BD87-A33AE5913FEC}" type="sibTrans" cxnId="{6FFCD092-E45D-487B-B88F-989549B7568D}">
      <dgm:prSet/>
      <dgm:spPr/>
    </dgm:pt>
    <dgm:pt modelId="{648FDD53-AF76-4DCB-8DC3-6F24E10A06E3}" type="pres">
      <dgm:prSet presAssocID="{637EDB6E-0644-49A6-BCCD-613D803A24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FC9298D-2CC7-4AAB-B512-0C20F9EAF86F}" type="pres">
      <dgm:prSet presAssocID="{CA0F43C4-2DEA-4AD0-8673-A9868637C8E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4ABD23-0A1B-4042-974C-C6E961558B5B}" type="pres">
      <dgm:prSet presAssocID="{CA0F43C4-2DEA-4AD0-8673-A9868637C8E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6727EE-B735-472A-A135-0E7AE438E74E}" type="pres">
      <dgm:prSet presAssocID="{E2D89148-3BC5-430F-B29E-1E3355B61F4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64C841-0A22-4DEB-BA1C-4292D23E9765}" type="pres">
      <dgm:prSet presAssocID="{E2D89148-3BC5-430F-B29E-1E3355B61F4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AAD52F-DFBD-4D16-B914-28271FA6D135}" type="pres">
      <dgm:prSet presAssocID="{850CD563-4507-4652-B7BB-C2ED3A4C2C7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503DF7-D5E4-4C49-BB79-2EAC1C671572}" type="pres">
      <dgm:prSet presAssocID="{850CD563-4507-4652-B7BB-C2ED3A4C2C7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D5C3EDD-EC68-4064-86C9-988E431D0D5F}" type="presOf" srcId="{CA0F43C4-2DEA-4AD0-8673-A9868637C8EB}" destId="{6FC9298D-2CC7-4AAB-B512-0C20F9EAF86F}" srcOrd="0" destOrd="0" presId="urn:microsoft.com/office/officeart/2005/8/layout/vList2"/>
    <dgm:cxn modelId="{1F89B46F-F3FF-4ADC-A00D-11904BF40484}" type="presOf" srcId="{E2D89148-3BC5-430F-B29E-1E3355B61F47}" destId="{916727EE-B735-472A-A135-0E7AE438E74E}" srcOrd="0" destOrd="0" presId="urn:microsoft.com/office/officeart/2005/8/layout/vList2"/>
    <dgm:cxn modelId="{6FFCD092-E45D-487B-B88F-989549B7568D}" srcId="{E2D89148-3BC5-430F-B29E-1E3355B61F47}" destId="{1A183F44-F4D3-4D1E-A483-F6F3BD070DBC}" srcOrd="1" destOrd="0" parTransId="{2599B989-740A-473E-B849-3A797647F63C}" sibTransId="{28F3CC52-C66B-4D80-BD87-A33AE5913FEC}"/>
    <dgm:cxn modelId="{9F4F3B05-16CE-4107-9A32-1B523B913314}" srcId="{637EDB6E-0644-49A6-BCCD-613D803A24B7}" destId="{850CD563-4507-4652-B7BB-C2ED3A4C2C78}" srcOrd="2" destOrd="0" parTransId="{18C8BA72-932D-43C5-B1EE-6E0ED57B3526}" sibTransId="{DE73E0C1-1256-4068-97E7-FF0DB31922EE}"/>
    <dgm:cxn modelId="{A3353356-AB82-46D8-977E-030C3AAF41B7}" type="presOf" srcId="{1A183F44-F4D3-4D1E-A483-F6F3BD070DBC}" destId="{4764C841-0A22-4DEB-BA1C-4292D23E9765}" srcOrd="0" destOrd="1" presId="urn:microsoft.com/office/officeart/2005/8/layout/vList2"/>
    <dgm:cxn modelId="{8179B5D2-0FDD-4387-A539-EC25758FFE6F}" srcId="{850CD563-4507-4652-B7BB-C2ED3A4C2C78}" destId="{4F82774A-107F-4DA0-9A06-D51A5EA8E791}" srcOrd="0" destOrd="0" parTransId="{9BC25322-20EA-4784-81C8-F754DDC85F75}" sibTransId="{5D425376-3622-4E2F-8CEC-7BC0F80FF005}"/>
    <dgm:cxn modelId="{6A4D3E88-DC61-407B-AAC3-FF0DA85631BE}" type="presOf" srcId="{4F82774A-107F-4DA0-9A06-D51A5EA8E791}" destId="{39503DF7-D5E4-4C49-BB79-2EAC1C671572}" srcOrd="0" destOrd="0" presId="urn:microsoft.com/office/officeart/2005/8/layout/vList2"/>
    <dgm:cxn modelId="{48A67D58-751C-4E3C-95D0-124F68E4E557}" srcId="{CA0F43C4-2DEA-4AD0-8673-A9868637C8EB}" destId="{410FBE26-1499-4212-B610-2477C9A32BEB}" srcOrd="0" destOrd="0" parTransId="{9735ECE0-3218-4E92-8040-C8F0067A4CD6}" sibTransId="{5BA65ED7-4100-488E-A036-1D3E4777D5ED}"/>
    <dgm:cxn modelId="{CA4DC766-131F-496A-9AB3-9D2B1B20598D}" srcId="{637EDB6E-0644-49A6-BCCD-613D803A24B7}" destId="{CA0F43C4-2DEA-4AD0-8673-A9868637C8EB}" srcOrd="0" destOrd="0" parTransId="{E2AFCB86-D3ED-4483-92B7-6A37DE43E333}" sibTransId="{46F331CD-5F1A-44B2-A7A4-39E3276AA387}"/>
    <dgm:cxn modelId="{FA1BF035-0EE3-4551-A5C1-ED9796F029A9}" type="presOf" srcId="{DE5075E3-2C63-4716-AD45-5918470CC4A9}" destId="{4764C841-0A22-4DEB-BA1C-4292D23E9765}" srcOrd="0" destOrd="0" presId="urn:microsoft.com/office/officeart/2005/8/layout/vList2"/>
    <dgm:cxn modelId="{54CD18DF-AE55-4C88-9340-B62BEA43F442}" type="presOf" srcId="{410FBE26-1499-4212-B610-2477C9A32BEB}" destId="{4F4ABD23-0A1B-4042-974C-C6E961558B5B}" srcOrd="0" destOrd="0" presId="urn:microsoft.com/office/officeart/2005/8/layout/vList2"/>
    <dgm:cxn modelId="{11D72B30-347D-4727-92CC-E792B3FEA65D}" type="presOf" srcId="{850CD563-4507-4652-B7BB-C2ED3A4C2C78}" destId="{FDAAD52F-DFBD-4D16-B914-28271FA6D135}" srcOrd="0" destOrd="0" presId="urn:microsoft.com/office/officeart/2005/8/layout/vList2"/>
    <dgm:cxn modelId="{99FAF6D6-5CD5-4756-9E37-8DA8C3A8CB05}" srcId="{E2D89148-3BC5-430F-B29E-1E3355B61F47}" destId="{DE5075E3-2C63-4716-AD45-5918470CC4A9}" srcOrd="0" destOrd="0" parTransId="{F6680151-AF51-4C52-AAFF-4AC031B6EF8F}" sibTransId="{C461928B-18BB-4A2B-8838-701E48095AB6}"/>
    <dgm:cxn modelId="{1B0287E1-F131-4D48-874C-226B1B0D227B}" type="presOf" srcId="{637EDB6E-0644-49A6-BCCD-613D803A24B7}" destId="{648FDD53-AF76-4DCB-8DC3-6F24E10A06E3}" srcOrd="0" destOrd="0" presId="urn:microsoft.com/office/officeart/2005/8/layout/vList2"/>
    <dgm:cxn modelId="{00FE9057-7764-4315-A412-1316C110C914}" srcId="{637EDB6E-0644-49A6-BCCD-613D803A24B7}" destId="{E2D89148-3BC5-430F-B29E-1E3355B61F47}" srcOrd="1" destOrd="0" parTransId="{78A8AD71-1ADB-4CE3-B4BD-3CBC79A492D1}" sibTransId="{2B79EF93-F91C-4CCC-8665-F6A043198030}"/>
    <dgm:cxn modelId="{7C608915-C6D2-468F-8241-1ABA705BAD56}" type="presParOf" srcId="{648FDD53-AF76-4DCB-8DC3-6F24E10A06E3}" destId="{6FC9298D-2CC7-4AAB-B512-0C20F9EAF86F}" srcOrd="0" destOrd="0" presId="urn:microsoft.com/office/officeart/2005/8/layout/vList2"/>
    <dgm:cxn modelId="{F160EDC5-FBFE-4984-BA3F-EC3E069003EB}" type="presParOf" srcId="{648FDD53-AF76-4DCB-8DC3-6F24E10A06E3}" destId="{4F4ABD23-0A1B-4042-974C-C6E961558B5B}" srcOrd="1" destOrd="0" presId="urn:microsoft.com/office/officeart/2005/8/layout/vList2"/>
    <dgm:cxn modelId="{1A0ABB8A-FDBE-4333-813E-B42839ADF268}" type="presParOf" srcId="{648FDD53-AF76-4DCB-8DC3-6F24E10A06E3}" destId="{916727EE-B735-472A-A135-0E7AE438E74E}" srcOrd="2" destOrd="0" presId="urn:microsoft.com/office/officeart/2005/8/layout/vList2"/>
    <dgm:cxn modelId="{F198FFAA-1810-4654-9991-BC7EE2C88C89}" type="presParOf" srcId="{648FDD53-AF76-4DCB-8DC3-6F24E10A06E3}" destId="{4764C841-0A22-4DEB-BA1C-4292D23E9765}" srcOrd="3" destOrd="0" presId="urn:microsoft.com/office/officeart/2005/8/layout/vList2"/>
    <dgm:cxn modelId="{0128114F-0073-43CF-AE9D-0FEAD7909707}" type="presParOf" srcId="{648FDD53-AF76-4DCB-8DC3-6F24E10A06E3}" destId="{FDAAD52F-DFBD-4D16-B914-28271FA6D135}" srcOrd="4" destOrd="0" presId="urn:microsoft.com/office/officeart/2005/8/layout/vList2"/>
    <dgm:cxn modelId="{5CDA4EB3-49B6-4D79-94D7-AD34114DEBE8}" type="presParOf" srcId="{648FDD53-AF76-4DCB-8DC3-6F24E10A06E3}" destId="{39503DF7-D5E4-4C49-BB79-2EAC1C67157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91EE8E-6130-4D6C-B203-8E3C213DCB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9A1590F-8B63-43D5-88BE-F2C6CE48541B}">
      <dgm:prSet/>
      <dgm:spPr/>
      <dgm:t>
        <a:bodyPr/>
        <a:lstStyle/>
        <a:p>
          <a:pPr rtl="0"/>
          <a:r>
            <a:rPr lang="de-DE" dirty="0" smtClean="0"/>
            <a:t>Labyrinth</a:t>
          </a:r>
          <a:endParaRPr lang="de-DE" dirty="0"/>
        </a:p>
      </dgm:t>
    </dgm:pt>
    <dgm:pt modelId="{F4795E77-E777-4B01-A389-05DE2C6C7BB2}" type="parTrans" cxnId="{59E9A8ED-7F7C-400D-8295-C024BFCC1425}">
      <dgm:prSet/>
      <dgm:spPr/>
      <dgm:t>
        <a:bodyPr/>
        <a:lstStyle/>
        <a:p>
          <a:endParaRPr lang="de-DE"/>
        </a:p>
      </dgm:t>
    </dgm:pt>
    <dgm:pt modelId="{02D71DC3-DD13-4634-98A8-6D155C81137F}" type="sibTrans" cxnId="{59E9A8ED-7F7C-400D-8295-C024BFCC1425}">
      <dgm:prSet/>
      <dgm:spPr/>
      <dgm:t>
        <a:bodyPr/>
        <a:lstStyle/>
        <a:p>
          <a:endParaRPr lang="de-DE"/>
        </a:p>
      </dgm:t>
    </dgm:pt>
    <dgm:pt modelId="{4DFA3048-020D-4EEE-9A16-92B1A5E39ADA}">
      <dgm:prSet/>
      <dgm:spPr/>
      <dgm:t>
        <a:bodyPr/>
        <a:lstStyle/>
        <a:p>
          <a:pPr rtl="0"/>
          <a:r>
            <a:rPr lang="de-DE" dirty="0" smtClean="0"/>
            <a:t>Neue Teile</a:t>
          </a:r>
          <a:endParaRPr lang="de-DE" dirty="0"/>
        </a:p>
      </dgm:t>
    </dgm:pt>
    <dgm:pt modelId="{72426658-1255-47DD-BF89-2C91781C6D90}" type="parTrans" cxnId="{57986A8C-51D6-47F0-BE61-75C6BCAF40BE}">
      <dgm:prSet/>
      <dgm:spPr/>
      <dgm:t>
        <a:bodyPr/>
        <a:lstStyle/>
        <a:p>
          <a:endParaRPr lang="de-DE"/>
        </a:p>
      </dgm:t>
    </dgm:pt>
    <dgm:pt modelId="{3716D55D-97C4-4DA8-B103-F5E482F8EB74}" type="sibTrans" cxnId="{57986A8C-51D6-47F0-BE61-75C6BCAF40BE}">
      <dgm:prSet/>
      <dgm:spPr/>
      <dgm:t>
        <a:bodyPr/>
        <a:lstStyle/>
        <a:p>
          <a:endParaRPr lang="de-DE"/>
        </a:p>
      </dgm:t>
    </dgm:pt>
    <dgm:pt modelId="{1D4ECDDA-3746-4B7B-897A-574AD2E1FDD3}">
      <dgm:prSet/>
      <dgm:spPr/>
      <dgm:t>
        <a:bodyPr/>
        <a:lstStyle/>
        <a:p>
          <a:pPr rtl="0"/>
          <a:r>
            <a:rPr lang="de-DE" dirty="0" smtClean="0"/>
            <a:t>Spielende</a:t>
          </a:r>
          <a:endParaRPr lang="de-DE" dirty="0"/>
        </a:p>
      </dgm:t>
    </dgm:pt>
    <dgm:pt modelId="{7D6507F0-4EE1-45CC-9120-0922B6A02800}" type="parTrans" cxnId="{0E11361C-44D3-450F-9656-9B0A09CE622F}">
      <dgm:prSet/>
      <dgm:spPr/>
      <dgm:t>
        <a:bodyPr/>
        <a:lstStyle/>
        <a:p>
          <a:endParaRPr lang="de-DE"/>
        </a:p>
      </dgm:t>
    </dgm:pt>
    <dgm:pt modelId="{B7C07B64-6377-4063-B89E-8DD43B9EC871}" type="sibTrans" cxnId="{0E11361C-44D3-450F-9656-9B0A09CE622F}">
      <dgm:prSet/>
      <dgm:spPr/>
      <dgm:t>
        <a:bodyPr/>
        <a:lstStyle/>
        <a:p>
          <a:endParaRPr lang="de-DE"/>
        </a:p>
      </dgm:t>
    </dgm:pt>
    <dgm:pt modelId="{9A64B3CA-37E4-4DA9-89D7-1CED65D78B2E}">
      <dgm:prSet/>
      <dgm:spPr/>
      <dgm:t>
        <a:bodyPr/>
        <a:lstStyle/>
        <a:p>
          <a:pPr rtl="0"/>
          <a:r>
            <a:rPr lang="de-DE" dirty="0" smtClean="0"/>
            <a:t>Schatzkammer öffnet sich jetzt für beide Teammitglieder</a:t>
          </a:r>
          <a:endParaRPr lang="de-DE" dirty="0"/>
        </a:p>
      </dgm:t>
    </dgm:pt>
    <dgm:pt modelId="{02E1054F-20F1-4343-8DF9-730DC885E5A5}" type="parTrans" cxnId="{D5B56716-A088-4038-A355-0ED5E7428091}">
      <dgm:prSet/>
      <dgm:spPr/>
      <dgm:t>
        <a:bodyPr/>
        <a:lstStyle/>
        <a:p>
          <a:endParaRPr lang="de-DE"/>
        </a:p>
      </dgm:t>
    </dgm:pt>
    <dgm:pt modelId="{0CEF7809-FE74-4671-BE2C-2AFEAC66152B}" type="sibTrans" cxnId="{D5B56716-A088-4038-A355-0ED5E7428091}">
      <dgm:prSet/>
      <dgm:spPr/>
      <dgm:t>
        <a:bodyPr/>
        <a:lstStyle/>
        <a:p>
          <a:endParaRPr lang="de-DE"/>
        </a:p>
      </dgm:t>
    </dgm:pt>
    <dgm:pt modelId="{32343434-5C3F-4E63-A4B8-33ED787E86F4}">
      <dgm:prSet/>
      <dgm:spPr/>
      <dgm:t>
        <a:bodyPr/>
        <a:lstStyle/>
        <a:p>
          <a:pPr rtl="0"/>
          <a:r>
            <a:rPr lang="de-DE" dirty="0" smtClean="0"/>
            <a:t>Duplikate werden so weit wie möglich vermieden (bessere Orientierung)</a:t>
          </a:r>
          <a:endParaRPr lang="de-DE" dirty="0"/>
        </a:p>
      </dgm:t>
    </dgm:pt>
    <dgm:pt modelId="{D99507BC-2BB2-4032-812B-7672F3F76875}" type="parTrans" cxnId="{96F89860-8154-4025-9DBF-4B612FB5A0E0}">
      <dgm:prSet/>
      <dgm:spPr/>
      <dgm:t>
        <a:bodyPr/>
        <a:lstStyle/>
        <a:p>
          <a:endParaRPr lang="de-DE"/>
        </a:p>
      </dgm:t>
    </dgm:pt>
    <dgm:pt modelId="{CC5730EE-00DA-47F6-BD97-9C92A87549A3}" type="sibTrans" cxnId="{96F89860-8154-4025-9DBF-4B612FB5A0E0}">
      <dgm:prSet/>
      <dgm:spPr/>
      <dgm:t>
        <a:bodyPr/>
        <a:lstStyle/>
        <a:p>
          <a:endParaRPr lang="de-DE"/>
        </a:p>
      </dgm:t>
    </dgm:pt>
    <dgm:pt modelId="{467D326E-38F2-4287-8660-61236518961D}">
      <dgm:prSet/>
      <dgm:spPr/>
      <dgm:t>
        <a:bodyPr/>
        <a:lstStyle/>
        <a:p>
          <a:pPr rtl="0"/>
          <a:r>
            <a:rPr lang="de-DE" dirty="0" smtClean="0"/>
            <a:t>GM hat neues Ziel (nicht die Schatzkammer sondern den </a:t>
          </a:r>
          <a:r>
            <a:rPr lang="de-DE" dirty="0" err="1" smtClean="0"/>
            <a:t>Spawnroom</a:t>
          </a:r>
          <a:r>
            <a:rPr lang="de-DE" dirty="0" smtClean="0"/>
            <a:t>)</a:t>
          </a:r>
          <a:endParaRPr lang="de-DE" dirty="0"/>
        </a:p>
      </dgm:t>
    </dgm:pt>
    <dgm:pt modelId="{F1C53D7E-A62E-4876-95C1-DA6FD016A907}" type="parTrans" cxnId="{590FD54D-7864-4524-B0C9-6F86AABA33FE}">
      <dgm:prSet/>
      <dgm:spPr/>
    </dgm:pt>
    <dgm:pt modelId="{38EC3513-18CF-4C8A-8D80-53018E6D1B3D}" type="sibTrans" cxnId="{590FD54D-7864-4524-B0C9-6F86AABA33FE}">
      <dgm:prSet/>
      <dgm:spPr/>
    </dgm:pt>
    <dgm:pt modelId="{B04E331D-BAFE-426D-B084-CFB8553E2B09}" type="pres">
      <dgm:prSet presAssocID="{9791EE8E-6130-4D6C-B203-8E3C213DCB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D61DBCF-6287-44DA-A275-8F5D8F9FA325}" type="pres">
      <dgm:prSet presAssocID="{99A1590F-8B63-43D5-88BE-F2C6CE48541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A7FB57-29F7-4941-9259-633B0B64FD75}" type="pres">
      <dgm:prSet presAssocID="{99A1590F-8B63-43D5-88BE-F2C6CE48541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C5E172-A3DF-4CE1-BF8C-187DC3CEF56B}" type="pres">
      <dgm:prSet presAssocID="{1D4ECDDA-3746-4B7B-897A-574AD2E1FD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2EFD4B-AE8B-4F12-88CC-8D6BC7BEF99D}" type="pres">
      <dgm:prSet presAssocID="{1D4ECDDA-3746-4B7B-897A-574AD2E1FDD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49F486D-68EC-438E-83A4-C9B3DDA7DD64}" type="presOf" srcId="{9A64B3CA-37E4-4DA9-89D7-1CED65D78B2E}" destId="{C22EFD4B-AE8B-4F12-88CC-8D6BC7BEF99D}" srcOrd="0" destOrd="0" presId="urn:microsoft.com/office/officeart/2005/8/layout/vList2"/>
    <dgm:cxn modelId="{5A0818D3-2A77-4853-BFD3-D2D5C31548ED}" type="presOf" srcId="{32343434-5C3F-4E63-A4B8-33ED787E86F4}" destId="{CBA7FB57-29F7-4941-9259-633B0B64FD75}" srcOrd="0" destOrd="1" presId="urn:microsoft.com/office/officeart/2005/8/layout/vList2"/>
    <dgm:cxn modelId="{96F89860-8154-4025-9DBF-4B612FB5A0E0}" srcId="{99A1590F-8B63-43D5-88BE-F2C6CE48541B}" destId="{32343434-5C3F-4E63-A4B8-33ED787E86F4}" srcOrd="1" destOrd="0" parTransId="{D99507BC-2BB2-4032-812B-7672F3F76875}" sibTransId="{CC5730EE-00DA-47F6-BD97-9C92A87549A3}"/>
    <dgm:cxn modelId="{84CEA0F8-321A-4E03-88C8-CA9F1FCFB909}" type="presOf" srcId="{467D326E-38F2-4287-8660-61236518961D}" destId="{C22EFD4B-AE8B-4F12-88CC-8D6BC7BEF99D}" srcOrd="0" destOrd="1" presId="urn:microsoft.com/office/officeart/2005/8/layout/vList2"/>
    <dgm:cxn modelId="{D5B56716-A088-4038-A355-0ED5E7428091}" srcId="{1D4ECDDA-3746-4B7B-897A-574AD2E1FDD3}" destId="{9A64B3CA-37E4-4DA9-89D7-1CED65D78B2E}" srcOrd="0" destOrd="0" parTransId="{02E1054F-20F1-4343-8DF9-730DC885E5A5}" sibTransId="{0CEF7809-FE74-4671-BE2C-2AFEAC66152B}"/>
    <dgm:cxn modelId="{0E11361C-44D3-450F-9656-9B0A09CE622F}" srcId="{9791EE8E-6130-4D6C-B203-8E3C213DCBD4}" destId="{1D4ECDDA-3746-4B7B-897A-574AD2E1FDD3}" srcOrd="1" destOrd="0" parTransId="{7D6507F0-4EE1-45CC-9120-0922B6A02800}" sibTransId="{B7C07B64-6377-4063-B89E-8DD43B9EC871}"/>
    <dgm:cxn modelId="{D0960CB8-1982-4AEE-A6A4-117194E395C6}" type="presOf" srcId="{1D4ECDDA-3746-4B7B-897A-574AD2E1FDD3}" destId="{F7C5E172-A3DF-4CE1-BF8C-187DC3CEF56B}" srcOrd="0" destOrd="0" presId="urn:microsoft.com/office/officeart/2005/8/layout/vList2"/>
    <dgm:cxn modelId="{590FD54D-7864-4524-B0C9-6F86AABA33FE}" srcId="{1D4ECDDA-3746-4B7B-897A-574AD2E1FDD3}" destId="{467D326E-38F2-4287-8660-61236518961D}" srcOrd="1" destOrd="0" parTransId="{F1C53D7E-A62E-4876-95C1-DA6FD016A907}" sibTransId="{38EC3513-18CF-4C8A-8D80-53018E6D1B3D}"/>
    <dgm:cxn modelId="{57986A8C-51D6-47F0-BE61-75C6BCAF40BE}" srcId="{99A1590F-8B63-43D5-88BE-F2C6CE48541B}" destId="{4DFA3048-020D-4EEE-9A16-92B1A5E39ADA}" srcOrd="0" destOrd="0" parTransId="{72426658-1255-47DD-BF89-2C91781C6D90}" sibTransId="{3716D55D-97C4-4DA8-B103-F5E482F8EB74}"/>
    <dgm:cxn modelId="{7F0320D2-2C6D-4FE8-94E9-B5AF8ACB0F13}" type="presOf" srcId="{9791EE8E-6130-4D6C-B203-8E3C213DCBD4}" destId="{B04E331D-BAFE-426D-B084-CFB8553E2B09}" srcOrd="0" destOrd="0" presId="urn:microsoft.com/office/officeart/2005/8/layout/vList2"/>
    <dgm:cxn modelId="{0CAFF6CF-09EC-470C-961A-B33D44849BA3}" type="presOf" srcId="{4DFA3048-020D-4EEE-9A16-92B1A5E39ADA}" destId="{CBA7FB57-29F7-4941-9259-633B0B64FD75}" srcOrd="0" destOrd="0" presId="urn:microsoft.com/office/officeart/2005/8/layout/vList2"/>
    <dgm:cxn modelId="{59E9A8ED-7F7C-400D-8295-C024BFCC1425}" srcId="{9791EE8E-6130-4D6C-B203-8E3C213DCBD4}" destId="{99A1590F-8B63-43D5-88BE-F2C6CE48541B}" srcOrd="0" destOrd="0" parTransId="{F4795E77-E777-4B01-A389-05DE2C6C7BB2}" sibTransId="{02D71DC3-DD13-4634-98A8-6D155C81137F}"/>
    <dgm:cxn modelId="{0D5CAB09-61DF-4396-A6DC-B6BAD26B82C0}" type="presOf" srcId="{99A1590F-8B63-43D5-88BE-F2C6CE48541B}" destId="{2D61DBCF-6287-44DA-A275-8F5D8F9FA325}" srcOrd="0" destOrd="0" presId="urn:microsoft.com/office/officeart/2005/8/layout/vList2"/>
    <dgm:cxn modelId="{A1E1EABC-E43C-465A-8EA3-22D29CC8F78C}" type="presParOf" srcId="{B04E331D-BAFE-426D-B084-CFB8553E2B09}" destId="{2D61DBCF-6287-44DA-A275-8F5D8F9FA325}" srcOrd="0" destOrd="0" presId="urn:microsoft.com/office/officeart/2005/8/layout/vList2"/>
    <dgm:cxn modelId="{478061FE-9A79-4AC0-9983-04DF3C063615}" type="presParOf" srcId="{B04E331D-BAFE-426D-B084-CFB8553E2B09}" destId="{CBA7FB57-29F7-4941-9259-633B0B64FD75}" srcOrd="1" destOrd="0" presId="urn:microsoft.com/office/officeart/2005/8/layout/vList2"/>
    <dgm:cxn modelId="{9AC66DF7-80B5-4DA0-877E-C1DCC45EEE40}" type="presParOf" srcId="{B04E331D-BAFE-426D-B084-CFB8553E2B09}" destId="{F7C5E172-A3DF-4CE1-BF8C-187DC3CEF56B}" srcOrd="2" destOrd="0" presId="urn:microsoft.com/office/officeart/2005/8/layout/vList2"/>
    <dgm:cxn modelId="{421E53C1-33C2-41BB-AB78-40E167034F0D}" type="presParOf" srcId="{B04E331D-BAFE-426D-B084-CFB8553E2B09}" destId="{C22EFD4B-AE8B-4F12-88CC-8D6BC7BEF9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777D79-2153-4A0B-B6EA-DF341FF640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9A622AC-11AB-4E71-B5D6-899F8975F473}">
      <dgm:prSet/>
      <dgm:spPr/>
      <dgm:t>
        <a:bodyPr/>
        <a:lstStyle/>
        <a:p>
          <a:pPr rtl="0"/>
          <a:r>
            <a:rPr lang="de-DE" dirty="0" smtClean="0">
              <a:solidFill>
                <a:schemeClr val="accent2"/>
              </a:solidFill>
            </a:rPr>
            <a:t>Performance optimieren</a:t>
          </a:r>
          <a:endParaRPr lang="de-DE" dirty="0">
            <a:solidFill>
              <a:schemeClr val="accent2"/>
            </a:solidFill>
          </a:endParaRPr>
        </a:p>
      </dgm:t>
    </dgm:pt>
    <dgm:pt modelId="{5F3C70D1-2465-4ED3-B135-1CF5BC192727}" type="parTrans" cxnId="{F649422F-9952-4E45-ABFB-AA0C48749BB3}">
      <dgm:prSet/>
      <dgm:spPr/>
      <dgm:t>
        <a:bodyPr/>
        <a:lstStyle/>
        <a:p>
          <a:endParaRPr lang="de-DE"/>
        </a:p>
      </dgm:t>
    </dgm:pt>
    <dgm:pt modelId="{28812FA1-7156-4086-AC5E-1EE7FD4F1135}" type="sibTrans" cxnId="{F649422F-9952-4E45-ABFB-AA0C48749BB3}">
      <dgm:prSet/>
      <dgm:spPr/>
      <dgm:t>
        <a:bodyPr/>
        <a:lstStyle/>
        <a:p>
          <a:endParaRPr lang="de-DE"/>
        </a:p>
      </dgm:t>
    </dgm:pt>
    <dgm:pt modelId="{B26B18A2-B4D2-4533-834D-0FB4FB381FBD}">
      <dgm:prSet/>
      <dgm:spPr/>
      <dgm:t>
        <a:bodyPr/>
        <a:lstStyle/>
        <a:p>
          <a:pPr rtl="0"/>
          <a:r>
            <a:rPr lang="de-DE" dirty="0" smtClean="0"/>
            <a:t>Komplette </a:t>
          </a:r>
          <a:r>
            <a:rPr lang="de-DE" dirty="0" err="1" smtClean="0"/>
            <a:t>Map</a:t>
          </a:r>
          <a:r>
            <a:rPr lang="de-DE" dirty="0" smtClean="0"/>
            <a:t> auf einmal zu rendern auf Android zu aufwendig -&gt; nur sichtbaren Teil der </a:t>
          </a:r>
          <a:r>
            <a:rPr lang="de-DE" dirty="0" err="1" smtClean="0"/>
            <a:t>Map</a:t>
          </a:r>
          <a:r>
            <a:rPr lang="de-DE" dirty="0" smtClean="0"/>
            <a:t> </a:t>
          </a:r>
          <a:r>
            <a:rPr lang="de-DE" dirty="0" smtClean="0"/>
            <a:t>rendern </a:t>
          </a:r>
          <a:r>
            <a:rPr lang="de-DE" dirty="0" smtClean="0">
              <a:solidFill>
                <a:schemeClr val="accent2"/>
              </a:solidFill>
            </a:rPr>
            <a:t>(</a:t>
          </a:r>
          <a:r>
            <a:rPr lang="de-DE" dirty="0" err="1" smtClean="0">
              <a:solidFill>
                <a:schemeClr val="accent2"/>
              </a:solidFill>
            </a:rPr>
            <a:t>Scissor</a:t>
          </a:r>
          <a:r>
            <a:rPr lang="de-DE" dirty="0" smtClean="0">
              <a:solidFill>
                <a:schemeClr val="accent2"/>
              </a:solidFill>
            </a:rPr>
            <a:t> Stack)</a:t>
          </a:r>
          <a:endParaRPr lang="de-DE" dirty="0">
            <a:solidFill>
              <a:schemeClr val="accent2"/>
            </a:solidFill>
          </a:endParaRPr>
        </a:p>
      </dgm:t>
    </dgm:pt>
    <dgm:pt modelId="{9DCA1E16-DB42-43E0-8BAA-B8ED88DA9B0C}" type="parTrans" cxnId="{99AA0D47-63C1-4068-AD34-E537CF7C8BF5}">
      <dgm:prSet/>
      <dgm:spPr/>
      <dgm:t>
        <a:bodyPr/>
        <a:lstStyle/>
        <a:p>
          <a:endParaRPr lang="de-DE"/>
        </a:p>
      </dgm:t>
    </dgm:pt>
    <dgm:pt modelId="{61A89069-C140-4523-A53E-2D35F9D60FE0}" type="sibTrans" cxnId="{99AA0D47-63C1-4068-AD34-E537CF7C8BF5}">
      <dgm:prSet/>
      <dgm:spPr/>
      <dgm:t>
        <a:bodyPr/>
        <a:lstStyle/>
        <a:p>
          <a:endParaRPr lang="de-DE"/>
        </a:p>
      </dgm:t>
    </dgm:pt>
    <dgm:pt modelId="{CAB2243D-53AC-4823-83AC-2D2F611BD007}">
      <dgm:prSet/>
      <dgm:spPr/>
      <dgm:t>
        <a:bodyPr/>
        <a:lstStyle/>
        <a:p>
          <a:pPr rtl="0"/>
          <a:r>
            <a:rPr lang="de-DE" dirty="0" err="1" smtClean="0">
              <a:solidFill>
                <a:schemeClr val="accent2"/>
              </a:solidFill>
            </a:rPr>
            <a:t>Minimap</a:t>
          </a:r>
          <a:endParaRPr lang="de-DE" dirty="0">
            <a:solidFill>
              <a:schemeClr val="accent2"/>
            </a:solidFill>
          </a:endParaRPr>
        </a:p>
      </dgm:t>
    </dgm:pt>
    <dgm:pt modelId="{44257397-9220-4BB0-8EB4-9D94965986B7}" type="parTrans" cxnId="{7CF65680-0AB8-4BF7-A6EC-C1481054AD29}">
      <dgm:prSet/>
      <dgm:spPr/>
      <dgm:t>
        <a:bodyPr/>
        <a:lstStyle/>
        <a:p>
          <a:endParaRPr lang="de-DE"/>
        </a:p>
      </dgm:t>
    </dgm:pt>
    <dgm:pt modelId="{E4C93D71-24C3-4409-818C-F05F1411877B}" type="sibTrans" cxnId="{7CF65680-0AB8-4BF7-A6EC-C1481054AD29}">
      <dgm:prSet/>
      <dgm:spPr/>
      <dgm:t>
        <a:bodyPr/>
        <a:lstStyle/>
        <a:p>
          <a:endParaRPr lang="de-DE"/>
        </a:p>
      </dgm:t>
    </dgm:pt>
    <dgm:pt modelId="{E72A1195-9E14-4992-B19F-EFBE9DC6D5A9}">
      <dgm:prSet/>
      <dgm:spPr/>
      <dgm:t>
        <a:bodyPr/>
        <a:lstStyle/>
        <a:p>
          <a:pPr rtl="0"/>
          <a:r>
            <a:rPr lang="de-DE" dirty="0" smtClean="0">
              <a:solidFill>
                <a:schemeClr val="accent2"/>
              </a:solidFill>
            </a:rPr>
            <a:t>KI für die Monster </a:t>
          </a:r>
          <a:endParaRPr lang="de-DE" dirty="0">
            <a:solidFill>
              <a:schemeClr val="accent2"/>
            </a:solidFill>
          </a:endParaRPr>
        </a:p>
      </dgm:t>
    </dgm:pt>
    <dgm:pt modelId="{439F3F1E-44A1-4773-9D40-ED7AFE994723}" type="parTrans" cxnId="{CB6DDE31-1696-4719-AB5E-D938181461E8}">
      <dgm:prSet/>
      <dgm:spPr/>
      <dgm:t>
        <a:bodyPr/>
        <a:lstStyle/>
        <a:p>
          <a:endParaRPr lang="de-DE"/>
        </a:p>
      </dgm:t>
    </dgm:pt>
    <dgm:pt modelId="{E22D9A28-EB17-4C38-92A5-E5905E2595A7}" type="sibTrans" cxnId="{CB6DDE31-1696-4719-AB5E-D938181461E8}">
      <dgm:prSet/>
      <dgm:spPr/>
      <dgm:t>
        <a:bodyPr/>
        <a:lstStyle/>
        <a:p>
          <a:endParaRPr lang="de-DE"/>
        </a:p>
      </dgm:t>
    </dgm:pt>
    <dgm:pt modelId="{8A2C9C8A-3D81-4BF8-9F70-7144C057E7B4}" type="pres">
      <dgm:prSet presAssocID="{F8777D79-2153-4A0B-B6EA-DF341FF640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C4ED248-5736-4DB0-B62A-B1EA3BE68CAD}" type="pres">
      <dgm:prSet presAssocID="{F9A622AC-11AB-4E71-B5D6-899F8975F47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D9D681-80D7-4383-BF6C-81DDBD848DBD}" type="pres">
      <dgm:prSet presAssocID="{F9A622AC-11AB-4E71-B5D6-899F8975F47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BAE143-DEBA-49D1-B08D-DEAF6EA4C947}" type="pres">
      <dgm:prSet presAssocID="{CAB2243D-53AC-4823-83AC-2D2F611BD00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4A3BA3-C77C-4E44-B5A2-B85A421BC6BD}" type="pres">
      <dgm:prSet presAssocID="{E4C93D71-24C3-4409-818C-F05F1411877B}" presName="spacer" presStyleCnt="0"/>
      <dgm:spPr/>
    </dgm:pt>
    <dgm:pt modelId="{D5E6C069-C70E-467F-A16C-5641B77D931F}" type="pres">
      <dgm:prSet presAssocID="{E72A1195-9E14-4992-B19F-EFBE9DC6D5A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49422F-9952-4E45-ABFB-AA0C48749BB3}" srcId="{F8777D79-2153-4A0B-B6EA-DF341FF64042}" destId="{F9A622AC-11AB-4E71-B5D6-899F8975F473}" srcOrd="0" destOrd="0" parTransId="{5F3C70D1-2465-4ED3-B135-1CF5BC192727}" sibTransId="{28812FA1-7156-4086-AC5E-1EE7FD4F1135}"/>
    <dgm:cxn modelId="{CB6DDE31-1696-4719-AB5E-D938181461E8}" srcId="{F8777D79-2153-4A0B-B6EA-DF341FF64042}" destId="{E72A1195-9E14-4992-B19F-EFBE9DC6D5A9}" srcOrd="2" destOrd="0" parTransId="{439F3F1E-44A1-4773-9D40-ED7AFE994723}" sibTransId="{E22D9A28-EB17-4C38-92A5-E5905E2595A7}"/>
    <dgm:cxn modelId="{59AD06F1-0181-4258-9790-9495C0F2C274}" type="presOf" srcId="{F9A622AC-11AB-4E71-B5D6-899F8975F473}" destId="{FC4ED248-5736-4DB0-B62A-B1EA3BE68CAD}" srcOrd="0" destOrd="0" presId="urn:microsoft.com/office/officeart/2005/8/layout/vList2"/>
    <dgm:cxn modelId="{7CF65680-0AB8-4BF7-A6EC-C1481054AD29}" srcId="{F8777D79-2153-4A0B-B6EA-DF341FF64042}" destId="{CAB2243D-53AC-4823-83AC-2D2F611BD007}" srcOrd="1" destOrd="0" parTransId="{44257397-9220-4BB0-8EB4-9D94965986B7}" sibTransId="{E4C93D71-24C3-4409-818C-F05F1411877B}"/>
    <dgm:cxn modelId="{B3C54D20-8913-4EC5-B5B3-0468A9771705}" type="presOf" srcId="{CAB2243D-53AC-4823-83AC-2D2F611BD007}" destId="{ABBAE143-DEBA-49D1-B08D-DEAF6EA4C947}" srcOrd="0" destOrd="0" presId="urn:microsoft.com/office/officeart/2005/8/layout/vList2"/>
    <dgm:cxn modelId="{A75DF679-6919-40F7-B1D4-085EBFFE3C79}" type="presOf" srcId="{E72A1195-9E14-4992-B19F-EFBE9DC6D5A9}" destId="{D5E6C069-C70E-467F-A16C-5641B77D931F}" srcOrd="0" destOrd="0" presId="urn:microsoft.com/office/officeart/2005/8/layout/vList2"/>
    <dgm:cxn modelId="{7D874210-CA94-43AB-87B8-0910A5625D0B}" type="presOf" srcId="{B26B18A2-B4D2-4533-834D-0FB4FB381FBD}" destId="{BBD9D681-80D7-4383-BF6C-81DDBD848DBD}" srcOrd="0" destOrd="0" presId="urn:microsoft.com/office/officeart/2005/8/layout/vList2"/>
    <dgm:cxn modelId="{52CD80B1-899A-4C40-9AED-B9BCC817B914}" type="presOf" srcId="{F8777D79-2153-4A0B-B6EA-DF341FF64042}" destId="{8A2C9C8A-3D81-4BF8-9F70-7144C057E7B4}" srcOrd="0" destOrd="0" presId="urn:microsoft.com/office/officeart/2005/8/layout/vList2"/>
    <dgm:cxn modelId="{99AA0D47-63C1-4068-AD34-E537CF7C8BF5}" srcId="{F9A622AC-11AB-4E71-B5D6-899F8975F473}" destId="{B26B18A2-B4D2-4533-834D-0FB4FB381FBD}" srcOrd="0" destOrd="0" parTransId="{9DCA1E16-DB42-43E0-8BAA-B8ED88DA9B0C}" sibTransId="{61A89069-C140-4523-A53E-2D35F9D60FE0}"/>
    <dgm:cxn modelId="{AA8C60EA-2532-4726-8998-57B306DC48B0}" type="presParOf" srcId="{8A2C9C8A-3D81-4BF8-9F70-7144C057E7B4}" destId="{FC4ED248-5736-4DB0-B62A-B1EA3BE68CAD}" srcOrd="0" destOrd="0" presId="urn:microsoft.com/office/officeart/2005/8/layout/vList2"/>
    <dgm:cxn modelId="{FF4397B6-AD14-4537-BC9B-1240CA3BB65F}" type="presParOf" srcId="{8A2C9C8A-3D81-4BF8-9F70-7144C057E7B4}" destId="{BBD9D681-80D7-4383-BF6C-81DDBD848DBD}" srcOrd="1" destOrd="0" presId="urn:microsoft.com/office/officeart/2005/8/layout/vList2"/>
    <dgm:cxn modelId="{0A5BBD97-B3C4-43FF-99D8-094B4368B91F}" type="presParOf" srcId="{8A2C9C8A-3D81-4BF8-9F70-7144C057E7B4}" destId="{ABBAE143-DEBA-49D1-B08D-DEAF6EA4C947}" srcOrd="2" destOrd="0" presId="urn:microsoft.com/office/officeart/2005/8/layout/vList2"/>
    <dgm:cxn modelId="{D3755D3A-BDC2-4AC3-9696-A436DCD45463}" type="presParOf" srcId="{8A2C9C8A-3D81-4BF8-9F70-7144C057E7B4}" destId="{D74A3BA3-C77C-4E44-B5A2-B85A421BC6BD}" srcOrd="3" destOrd="0" presId="urn:microsoft.com/office/officeart/2005/8/layout/vList2"/>
    <dgm:cxn modelId="{2AF19C1C-FAE8-483C-B02B-6089DFB0C27C}" type="presParOf" srcId="{8A2C9C8A-3D81-4BF8-9F70-7144C057E7B4}" destId="{D5E6C069-C70E-467F-A16C-5641B77D93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9298D-2CC7-4AAB-B512-0C20F9EAF86F}">
      <dsp:nvSpPr>
        <dsp:cNvPr id="0" name=""/>
        <dsp:cNvSpPr/>
      </dsp:nvSpPr>
      <dsp:spPr>
        <a:xfrm>
          <a:off x="0" y="30421"/>
          <a:ext cx="1102961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Server</a:t>
          </a:r>
          <a:endParaRPr lang="de-DE" sz="2800" kern="1200" dirty="0"/>
        </a:p>
      </dsp:txBody>
      <dsp:txXfrm>
        <a:off x="31984" y="62405"/>
        <a:ext cx="10965647" cy="591232"/>
      </dsp:txXfrm>
    </dsp:sp>
    <dsp:sp modelId="{4F4ABD23-0A1B-4042-974C-C6E961558B5B}">
      <dsp:nvSpPr>
        <dsp:cNvPr id="0" name=""/>
        <dsp:cNvSpPr/>
      </dsp:nvSpPr>
      <dsp:spPr>
        <a:xfrm>
          <a:off x="0" y="685621"/>
          <a:ext cx="11029615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200" b="0" i="0" kern="1200" dirty="0" smtClean="0"/>
            <a:t>Physik, Monster, Items etc. laufen nun auf dem Server</a:t>
          </a:r>
          <a:endParaRPr lang="de-DE" sz="2200" kern="1200" dirty="0"/>
        </a:p>
      </dsp:txBody>
      <dsp:txXfrm>
        <a:off x="0" y="685621"/>
        <a:ext cx="11029615" cy="463680"/>
      </dsp:txXfrm>
    </dsp:sp>
    <dsp:sp modelId="{916727EE-B735-472A-A135-0E7AE438E74E}">
      <dsp:nvSpPr>
        <dsp:cNvPr id="0" name=""/>
        <dsp:cNvSpPr/>
      </dsp:nvSpPr>
      <dsp:spPr>
        <a:xfrm>
          <a:off x="0" y="1149301"/>
          <a:ext cx="1102961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Spielbeginn</a:t>
          </a:r>
          <a:endParaRPr lang="de-DE" sz="2800" kern="1200" dirty="0"/>
        </a:p>
      </dsp:txBody>
      <dsp:txXfrm>
        <a:off x="31984" y="1181285"/>
        <a:ext cx="10965647" cy="591232"/>
      </dsp:txXfrm>
    </dsp:sp>
    <dsp:sp modelId="{4764C841-0A22-4DEB-BA1C-4292D23E9765}">
      <dsp:nvSpPr>
        <dsp:cNvPr id="0" name=""/>
        <dsp:cNvSpPr/>
      </dsp:nvSpPr>
      <dsp:spPr>
        <a:xfrm>
          <a:off x="0" y="1804501"/>
          <a:ext cx="1102961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200" kern="1200" dirty="0" smtClean="0"/>
            <a:t>Charakterauswahl</a:t>
          </a:r>
          <a:endParaRPr lang="de-DE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200" kern="1200" dirty="0" smtClean="0"/>
            <a:t>Spieler warten nun im Labyrinth auf Mitspieler, nicht auf dem Startbildschirm</a:t>
          </a:r>
          <a:endParaRPr lang="de-DE" sz="2200" kern="1200" dirty="0"/>
        </a:p>
      </dsp:txBody>
      <dsp:txXfrm>
        <a:off x="0" y="1804501"/>
        <a:ext cx="11029615" cy="724500"/>
      </dsp:txXfrm>
    </dsp:sp>
    <dsp:sp modelId="{FDAAD52F-DFBD-4D16-B914-28271FA6D135}">
      <dsp:nvSpPr>
        <dsp:cNvPr id="0" name=""/>
        <dsp:cNvSpPr/>
      </dsp:nvSpPr>
      <dsp:spPr>
        <a:xfrm>
          <a:off x="0" y="2529001"/>
          <a:ext cx="1102961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Asymmetrie</a:t>
          </a:r>
          <a:endParaRPr lang="de-DE" sz="2800" kern="1200" dirty="0"/>
        </a:p>
      </dsp:txBody>
      <dsp:txXfrm>
        <a:off x="31984" y="2560985"/>
        <a:ext cx="10965647" cy="591232"/>
      </dsp:txXfrm>
    </dsp:sp>
    <dsp:sp modelId="{39503DF7-D5E4-4C49-BB79-2EAC1C671572}">
      <dsp:nvSpPr>
        <dsp:cNvPr id="0" name=""/>
        <dsp:cNvSpPr/>
      </dsp:nvSpPr>
      <dsp:spPr>
        <a:xfrm>
          <a:off x="0" y="3184201"/>
          <a:ext cx="11029615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200" kern="1200" dirty="0" smtClean="0"/>
            <a:t>GM kann nun Monster </a:t>
          </a:r>
          <a:r>
            <a:rPr lang="de-DE" sz="2200" kern="1200" dirty="0" err="1" smtClean="0"/>
            <a:t>spawnen</a:t>
          </a:r>
          <a:endParaRPr lang="de-DE" sz="2200" kern="1200" dirty="0"/>
        </a:p>
      </dsp:txBody>
      <dsp:txXfrm>
        <a:off x="0" y="3184201"/>
        <a:ext cx="11029615" cy="463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1DBCF-6287-44DA-A275-8F5D8F9FA325}">
      <dsp:nvSpPr>
        <dsp:cNvPr id="0" name=""/>
        <dsp:cNvSpPr/>
      </dsp:nvSpPr>
      <dsp:spPr>
        <a:xfrm>
          <a:off x="0" y="132638"/>
          <a:ext cx="11029615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Labyrinth</a:t>
          </a:r>
          <a:endParaRPr lang="de-DE" sz="3500" kern="1200" dirty="0"/>
        </a:p>
      </dsp:txBody>
      <dsp:txXfrm>
        <a:off x="39980" y="172618"/>
        <a:ext cx="10949655" cy="739039"/>
      </dsp:txXfrm>
    </dsp:sp>
    <dsp:sp modelId="{CBA7FB57-29F7-4941-9259-633B0B64FD75}">
      <dsp:nvSpPr>
        <dsp:cNvPr id="0" name=""/>
        <dsp:cNvSpPr/>
      </dsp:nvSpPr>
      <dsp:spPr>
        <a:xfrm>
          <a:off x="0" y="951638"/>
          <a:ext cx="11029615" cy="88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700" kern="1200" dirty="0" smtClean="0"/>
            <a:t>Neue Teile</a:t>
          </a:r>
          <a:endParaRPr lang="de-DE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700" kern="1200" dirty="0" smtClean="0"/>
            <a:t>Duplikate werden so weit wie möglich vermieden (bessere Orientierung)</a:t>
          </a:r>
          <a:endParaRPr lang="de-DE" sz="2700" kern="1200" dirty="0"/>
        </a:p>
      </dsp:txBody>
      <dsp:txXfrm>
        <a:off x="0" y="951638"/>
        <a:ext cx="11029615" cy="887512"/>
      </dsp:txXfrm>
    </dsp:sp>
    <dsp:sp modelId="{F7C5E172-A3DF-4CE1-BF8C-187DC3CEF56B}">
      <dsp:nvSpPr>
        <dsp:cNvPr id="0" name=""/>
        <dsp:cNvSpPr/>
      </dsp:nvSpPr>
      <dsp:spPr>
        <a:xfrm>
          <a:off x="0" y="1839151"/>
          <a:ext cx="11029615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Spielende</a:t>
          </a:r>
          <a:endParaRPr lang="de-DE" sz="3500" kern="1200" dirty="0"/>
        </a:p>
      </dsp:txBody>
      <dsp:txXfrm>
        <a:off x="39980" y="1879131"/>
        <a:ext cx="10949655" cy="739039"/>
      </dsp:txXfrm>
    </dsp:sp>
    <dsp:sp modelId="{C22EFD4B-AE8B-4F12-88CC-8D6BC7BEF99D}">
      <dsp:nvSpPr>
        <dsp:cNvPr id="0" name=""/>
        <dsp:cNvSpPr/>
      </dsp:nvSpPr>
      <dsp:spPr>
        <a:xfrm>
          <a:off x="0" y="2658151"/>
          <a:ext cx="11029615" cy="88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700" kern="1200" dirty="0" smtClean="0"/>
            <a:t>Schatzkammer öffnet sich jetzt für beide Teammitglieder</a:t>
          </a:r>
          <a:endParaRPr lang="de-DE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700" kern="1200" dirty="0" smtClean="0"/>
            <a:t>GM hat neues Ziel (nicht die Schatzkammer sondern den </a:t>
          </a:r>
          <a:r>
            <a:rPr lang="de-DE" sz="2700" kern="1200" dirty="0" err="1" smtClean="0"/>
            <a:t>Spawnroom</a:t>
          </a:r>
          <a:r>
            <a:rPr lang="de-DE" sz="2700" kern="1200" dirty="0" smtClean="0"/>
            <a:t>)</a:t>
          </a:r>
          <a:endParaRPr lang="de-DE" sz="2700" kern="1200" dirty="0"/>
        </a:p>
      </dsp:txBody>
      <dsp:txXfrm>
        <a:off x="0" y="2658151"/>
        <a:ext cx="11029615" cy="887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ED248-5736-4DB0-B62A-B1EA3BE68CAD}">
      <dsp:nvSpPr>
        <dsp:cNvPr id="0" name=""/>
        <dsp:cNvSpPr/>
      </dsp:nvSpPr>
      <dsp:spPr>
        <a:xfrm>
          <a:off x="0" y="46778"/>
          <a:ext cx="11029615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>
              <a:solidFill>
                <a:schemeClr val="accent2"/>
              </a:solidFill>
            </a:rPr>
            <a:t>Performance optimieren</a:t>
          </a:r>
          <a:endParaRPr lang="de-DE" sz="3700" kern="1200" dirty="0">
            <a:solidFill>
              <a:schemeClr val="accent2"/>
            </a:solidFill>
          </a:endParaRPr>
        </a:p>
      </dsp:txBody>
      <dsp:txXfrm>
        <a:off x="42265" y="89043"/>
        <a:ext cx="10945085" cy="781270"/>
      </dsp:txXfrm>
    </dsp:sp>
    <dsp:sp modelId="{BBD9D681-80D7-4383-BF6C-81DDBD848DBD}">
      <dsp:nvSpPr>
        <dsp:cNvPr id="0" name=""/>
        <dsp:cNvSpPr/>
      </dsp:nvSpPr>
      <dsp:spPr>
        <a:xfrm>
          <a:off x="0" y="912578"/>
          <a:ext cx="11029615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46990" rIns="263144" bIns="46990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900" kern="1200" dirty="0" smtClean="0"/>
            <a:t>Komplette </a:t>
          </a:r>
          <a:r>
            <a:rPr lang="de-DE" sz="2900" kern="1200" dirty="0" err="1" smtClean="0"/>
            <a:t>Map</a:t>
          </a:r>
          <a:r>
            <a:rPr lang="de-DE" sz="2900" kern="1200" dirty="0" smtClean="0"/>
            <a:t> auf einmal zu rendern auf Android zu aufwendig -&gt; nur sichtbaren Teil der </a:t>
          </a:r>
          <a:r>
            <a:rPr lang="de-DE" sz="2900" kern="1200" dirty="0" err="1" smtClean="0"/>
            <a:t>Map</a:t>
          </a:r>
          <a:r>
            <a:rPr lang="de-DE" sz="2900" kern="1200" dirty="0" smtClean="0"/>
            <a:t> </a:t>
          </a:r>
          <a:r>
            <a:rPr lang="de-DE" sz="2900" kern="1200" dirty="0" smtClean="0"/>
            <a:t>rendern </a:t>
          </a:r>
          <a:r>
            <a:rPr lang="de-DE" sz="2900" kern="1200" dirty="0" smtClean="0">
              <a:solidFill>
                <a:schemeClr val="accent2"/>
              </a:solidFill>
            </a:rPr>
            <a:t>(</a:t>
          </a:r>
          <a:r>
            <a:rPr lang="de-DE" sz="2900" kern="1200" dirty="0" err="1" smtClean="0">
              <a:solidFill>
                <a:schemeClr val="accent2"/>
              </a:solidFill>
            </a:rPr>
            <a:t>Scissor</a:t>
          </a:r>
          <a:r>
            <a:rPr lang="de-DE" sz="2900" kern="1200" dirty="0" smtClean="0">
              <a:solidFill>
                <a:schemeClr val="accent2"/>
              </a:solidFill>
            </a:rPr>
            <a:t> Stack)</a:t>
          </a:r>
          <a:endParaRPr lang="de-DE" sz="2900" kern="1200" dirty="0">
            <a:solidFill>
              <a:schemeClr val="accent2"/>
            </a:solidFill>
          </a:endParaRPr>
        </a:p>
      </dsp:txBody>
      <dsp:txXfrm>
        <a:off x="0" y="912578"/>
        <a:ext cx="11029615" cy="880785"/>
      </dsp:txXfrm>
    </dsp:sp>
    <dsp:sp modelId="{ABBAE143-DEBA-49D1-B08D-DEAF6EA4C947}">
      <dsp:nvSpPr>
        <dsp:cNvPr id="0" name=""/>
        <dsp:cNvSpPr/>
      </dsp:nvSpPr>
      <dsp:spPr>
        <a:xfrm>
          <a:off x="0" y="1793364"/>
          <a:ext cx="11029615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 smtClean="0">
              <a:solidFill>
                <a:schemeClr val="accent2"/>
              </a:solidFill>
            </a:rPr>
            <a:t>Minimap</a:t>
          </a:r>
          <a:endParaRPr lang="de-DE" sz="3700" kern="1200" dirty="0">
            <a:solidFill>
              <a:schemeClr val="accent2"/>
            </a:solidFill>
          </a:endParaRPr>
        </a:p>
      </dsp:txBody>
      <dsp:txXfrm>
        <a:off x="42265" y="1835629"/>
        <a:ext cx="10945085" cy="781270"/>
      </dsp:txXfrm>
    </dsp:sp>
    <dsp:sp modelId="{D5E6C069-C70E-467F-A16C-5641B77D931F}">
      <dsp:nvSpPr>
        <dsp:cNvPr id="0" name=""/>
        <dsp:cNvSpPr/>
      </dsp:nvSpPr>
      <dsp:spPr>
        <a:xfrm>
          <a:off x="0" y="2765724"/>
          <a:ext cx="11029615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>
              <a:solidFill>
                <a:schemeClr val="accent2"/>
              </a:solidFill>
            </a:rPr>
            <a:t>KI für die Monster </a:t>
          </a:r>
          <a:endParaRPr lang="de-DE" sz="3700" kern="1200" dirty="0">
            <a:solidFill>
              <a:schemeClr val="accent2"/>
            </a:solidFill>
          </a:endParaRPr>
        </a:p>
      </dsp:txBody>
      <dsp:txXfrm>
        <a:off x="42265" y="2807989"/>
        <a:ext cx="10945085" cy="781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8E908-13E7-4C2B-BDB5-2D3BDA1FAE74}" type="datetimeFigureOut">
              <a:rPr lang="de-DE" smtClean="0"/>
              <a:t>15.12.2015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CADE4-4459-4D10-B881-A8E242C69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37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CADE4-4459-4D10-B881-A8E242C693A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19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CADE4-4459-4D10-B881-A8E242C693A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77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B90F2F-8998-4558-95BB-0A4947AA1972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0FE1-8353-450E-9E96-487AB872C03F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42E8-0BC5-42F9-9943-03C98DA6E10C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A0A0-1F83-47A5-BBED-856C3636268B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7C3E72-8314-4C3E-8C12-D38549E2BE1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56D6-ED8C-4A66-A421-234DC257579D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0661-4761-4C47-95F3-1B76F8A49255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071-A0AD-46D8-8E72-1FB6489D18EA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813-070D-4C0A-BA48-513A1506254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37A8FE-CE1A-4B75-A065-A403B0DD445C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E81E-808A-4CA8-8A46-A0313286B6B3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516E897-8247-4486-8A6A-B45E16B865DA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Maze</a:t>
            </a:r>
            <a:r>
              <a:rPr lang="de-DE" dirty="0" smtClean="0"/>
              <a:t>: </a:t>
            </a:r>
            <a:r>
              <a:rPr lang="de-DE" dirty="0" smtClean="0"/>
              <a:t>BETA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Komplexpraktikum Multimediatechnologie – Gruppe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Features sind neu?</a:t>
            </a:r>
          </a:p>
          <a:p>
            <a:r>
              <a:rPr lang="de-DE" dirty="0" smtClean="0"/>
              <a:t>Was sind die nächsten Schritte?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features</a:t>
            </a:r>
            <a:r>
              <a:rPr lang="de-DE" dirty="0" smtClean="0"/>
              <a:t> sind neu?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36055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features</a:t>
            </a:r>
            <a:r>
              <a:rPr lang="de-DE" dirty="0" smtClean="0"/>
              <a:t> sind neu?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75769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sind die nächsten Schritte?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374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138</Words>
  <Application>Microsoft Office PowerPoint</Application>
  <PresentationFormat>Breitbild</PresentationFormat>
  <Paragraphs>32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Dividende</vt:lpstr>
      <vt:lpstr>Maze: BETA</vt:lpstr>
      <vt:lpstr>Gliederung</vt:lpstr>
      <vt:lpstr>Welche features sind neu?</vt:lpstr>
      <vt:lpstr>Welche features sind neu?</vt:lpstr>
      <vt:lpstr>Was sind die nächsten Schritte?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Maze: Alpha</dc:title>
  <dc:creator>Alexandra Krien</dc:creator>
  <cp:lastModifiedBy>Alex</cp:lastModifiedBy>
  <cp:revision>9</cp:revision>
  <dcterms:created xsi:type="dcterms:W3CDTF">2015-11-08T09:47:06Z</dcterms:created>
  <dcterms:modified xsi:type="dcterms:W3CDTF">2015-12-15T06:50:25Z</dcterms:modified>
</cp:coreProperties>
</file>