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6A2100-481E-443A-93D0-AC1EF28C0175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6B4C32-702B-4E9F-A562-075B6FC0B495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Format des Titeltextes durch Klicken bearbeitenTitelmasterformat durch Klicken bearbeiten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474233"/>
                </a:solidFill>
                <a:latin typeface="Tw Cen MT Condensed"/>
              </a:rPr>
              <a:t>29.06.15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A8531CE-AB88-4F7A-BDC6-130609738483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w Cen MT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w Cen M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Tw Cen M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Tw Cen M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Format des Titeltextes durch Klicken bearbeitenTitelmasterformat durch Klicken bearbeiten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Tw Cen MT"/>
              <a:buChar char=" 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Siebte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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"/>
            </a:pPr>
            <a:r>
              <a:rPr lang="en-US" sz="1400" strike="noStrike">
                <a:solidFill>
                  <a:srgbClr val="2e2b21"/>
                </a:solidFill>
                <a:latin typeface="Tw Cen MT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1400" strike="noStrike">
                <a:solidFill>
                  <a:srgbClr val="2e2b21"/>
                </a:solidFill>
                <a:latin typeface="Tw Cen MT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"/>
            </a:pPr>
            <a:r>
              <a:rPr lang="en-US" sz="1400" strike="noStrike">
                <a:solidFill>
                  <a:srgbClr val="2e2b21"/>
                </a:solidFill>
                <a:latin typeface="Tw Cen MT"/>
              </a:rPr>
              <a:t>Fünfte Ebene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474233"/>
                </a:solidFill>
                <a:latin typeface="Tw Cen MT Condensed"/>
              </a:rPr>
              <a:t>29.06.15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988E221-7034-495C-BD61-45E622F99879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Proof of concept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474233"/>
                </a:solidFill>
                <a:latin typeface="Tw Cen MT"/>
              </a:rPr>
              <a:t>Gruppe 2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474233"/>
                </a:solidFill>
                <a:latin typeface="Tw Cen MT"/>
              </a:rPr>
              <a:t>29.06.2015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D5D2542-5599-40F1-9A97-B7E4501DBCEF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Gliederung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Konzeptänderungen &amp; -erweiterungen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Prototypen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Labyrinth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Netzwerk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Kampfsystem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5F1915B-3F12-48B9-A6B0-BB90D26175E8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Konzeptänderungen &amp; -erweiterungen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Stärkere Unterscheidung zwischen Spieler/Game Master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Game Master ist dem Spieler kräftemäßig unterlegen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US" sz="14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1400" strike="noStrike">
                <a:solidFill>
                  <a:srgbClr val="2e2b21"/>
                </a:solidFill>
                <a:latin typeface="Tw Cen MT"/>
              </a:rPr>
              <a:t>Mehr Fokus auf Taktik und Nutzung der Game Master exklusiven Fähigkeiten wie Wände verschieben oder Gegner spawnen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Ausarbeitung des Kampfsystems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Unterschiedliche Strategien führen zum Sieg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805CB85-10E5-4333-8EB2-CA1F33620213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Prototyp: Labyrinth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Generiert zufällig Labyrinthe aus vorgefertigten Teilen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Erzeugt mit </a:t>
            </a:r>
            <a:r>
              <a:rPr b="1" lang="en-US" sz="2200" strike="noStrike">
                <a:solidFill>
                  <a:srgbClr val="2e2b21"/>
                </a:solidFill>
                <a:latin typeface="Tw Cen MT"/>
              </a:rPr>
              <a:t>Tiled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, Speicherung als TileMap (.tmx)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Platzierung von Startpunkten und Schatzkammer derzeit statisch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(noch) keine Begrenzung</a:t>
            </a:r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BE97825-55D4-49FD-A5A3-793A9437150C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99" name="Grafik 4" descr=""/>
          <p:cNvPicPr/>
          <p:nvPr/>
        </p:nvPicPr>
        <p:blipFill>
          <a:blip r:embed="rId1"/>
          <a:stretch/>
        </p:blipFill>
        <p:spPr>
          <a:xfrm>
            <a:off x="7191720" y="3921480"/>
            <a:ext cx="3006360" cy="238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Prototyp: NETZWERK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Server-Client-Struktur, Server überträgt die Positionen der einzelnen Spieler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nutzt KryoNet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Erweiterungen: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UDP statt TCP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Animationen der Spieler übertragen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automatischer Server-Finder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Disconnect-Handling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Player Collision (-&gt; Kampfsystem)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C0FCA3D-35AE-4A31-A3EA-7E397B9B8656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103" name="Grafik 4" descr=""/>
          <p:cNvPicPr/>
          <p:nvPr/>
        </p:nvPicPr>
        <p:blipFill>
          <a:blip r:embed="rId1"/>
          <a:stretch/>
        </p:blipFill>
        <p:spPr>
          <a:xfrm>
            <a:off x="5513400" y="2953800"/>
            <a:ext cx="4226040" cy="26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Prototyp: Kampfsystem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Kollisionsabfrage durch Schadensbereiche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Geschosse werden mittels Pooling recycelt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z="2200" strike="noStrike">
                <a:solidFill>
                  <a:srgbClr val="2e2b21"/>
                </a:solidFill>
                <a:latin typeface="Tw Cen MT"/>
              </a:rPr>
              <a:t>Bisherige Implementierung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Status der Spieler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Nahkampfwaffe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2e2b21"/>
                </a:solidFill>
                <a:latin typeface="Tw Cen MT"/>
              </a:rPr>
              <a:t> </a:t>
            </a:r>
            <a:r>
              <a:rPr lang="en-US" strike="noStrike">
                <a:solidFill>
                  <a:srgbClr val="2e2b21"/>
                </a:solidFill>
                <a:latin typeface="Tw Cen MT"/>
              </a:rPr>
              <a:t>Fernkampfwaffe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6276BC1-EEA5-49E5-9148-C8DF6CE5D4C5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690520" y="3528000"/>
            <a:ext cx="489348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>
                <a:solidFill>
                  <a:srgbClr val="474233"/>
                </a:solidFill>
                <a:latin typeface="Tw Cen MT Condensed"/>
              </a:rPr>
              <a:t>Danke für eure Aufmerksamkeit!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74037D4-A46A-4B0D-AB21-1C9F0EDD5CE7}" type="slidenum">
              <a:rPr lang="de-DE" sz="1000" strike="noStrike">
                <a:solidFill>
                  <a:srgbClr val="474233"/>
                </a:solidFill>
                <a:latin typeface="Tw Cen MT Condensed"/>
              </a:rPr>
              <a:t>&lt;Foliennummer&gt;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