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7EDB6E-0644-49A6-BCCD-613D803A24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A0F43C4-2DEA-4AD0-8673-A9868637C8EB}">
      <dgm:prSet/>
      <dgm:spPr/>
      <dgm:t>
        <a:bodyPr/>
        <a:lstStyle/>
        <a:p>
          <a:pPr rtl="0"/>
          <a:r>
            <a:rPr lang="de-DE" dirty="0" err="1" smtClean="0"/>
            <a:t>Minimap</a:t>
          </a:r>
          <a:endParaRPr lang="de-DE" dirty="0"/>
        </a:p>
      </dgm:t>
    </dgm:pt>
    <dgm:pt modelId="{E2AFCB86-D3ED-4483-92B7-6A37DE43E333}" type="parTrans" cxnId="{CA4DC766-131F-496A-9AB3-9D2B1B20598D}">
      <dgm:prSet/>
      <dgm:spPr/>
      <dgm:t>
        <a:bodyPr/>
        <a:lstStyle/>
        <a:p>
          <a:endParaRPr lang="de-DE"/>
        </a:p>
      </dgm:t>
    </dgm:pt>
    <dgm:pt modelId="{46F331CD-5F1A-44B2-A7A4-39E3276AA387}" type="sibTrans" cxnId="{CA4DC766-131F-496A-9AB3-9D2B1B20598D}">
      <dgm:prSet/>
      <dgm:spPr/>
      <dgm:t>
        <a:bodyPr/>
        <a:lstStyle/>
        <a:p>
          <a:endParaRPr lang="de-DE"/>
        </a:p>
      </dgm:t>
    </dgm:pt>
    <dgm:pt modelId="{E2D89148-3BC5-430F-B29E-1E3355B61F47}">
      <dgm:prSet/>
      <dgm:spPr/>
      <dgm:t>
        <a:bodyPr/>
        <a:lstStyle/>
        <a:p>
          <a:pPr rtl="0"/>
          <a:r>
            <a:rPr lang="de-DE" smtClean="0"/>
            <a:t>Inventar</a:t>
          </a:r>
          <a:endParaRPr lang="de-DE"/>
        </a:p>
      </dgm:t>
    </dgm:pt>
    <dgm:pt modelId="{78A8AD71-1ADB-4CE3-B4BD-3CBC79A492D1}" type="parTrans" cxnId="{00FE9057-7764-4315-A412-1316C110C914}">
      <dgm:prSet/>
      <dgm:spPr/>
      <dgm:t>
        <a:bodyPr/>
        <a:lstStyle/>
        <a:p>
          <a:endParaRPr lang="de-DE"/>
        </a:p>
      </dgm:t>
    </dgm:pt>
    <dgm:pt modelId="{2B79EF93-F91C-4CCC-8665-F6A043198030}" type="sibTrans" cxnId="{00FE9057-7764-4315-A412-1316C110C914}">
      <dgm:prSet/>
      <dgm:spPr/>
      <dgm:t>
        <a:bodyPr/>
        <a:lstStyle/>
        <a:p>
          <a:endParaRPr lang="de-DE"/>
        </a:p>
      </dgm:t>
    </dgm:pt>
    <dgm:pt modelId="{14A60841-FD98-4963-9F9B-D4A1EF360BD7}">
      <dgm:prSet/>
      <dgm:spPr/>
      <dgm:t>
        <a:bodyPr/>
        <a:lstStyle/>
        <a:p>
          <a:pPr rtl="0"/>
          <a:r>
            <a:rPr lang="de-DE" dirty="0" smtClean="0"/>
            <a:t>Items für Status-Heilung und Waffenwechsel nun verfügbar</a:t>
          </a:r>
          <a:endParaRPr lang="de-DE" dirty="0"/>
        </a:p>
      </dgm:t>
    </dgm:pt>
    <dgm:pt modelId="{7C6C958E-E5CB-46DB-8394-48FD49DE6A3E}" type="parTrans" cxnId="{3DA62923-F8E9-4C43-A26D-F2872166F74C}">
      <dgm:prSet/>
      <dgm:spPr/>
      <dgm:t>
        <a:bodyPr/>
        <a:lstStyle/>
        <a:p>
          <a:endParaRPr lang="de-DE"/>
        </a:p>
      </dgm:t>
    </dgm:pt>
    <dgm:pt modelId="{B5D00AF8-8E72-4230-AFBD-2F5B59E3F46B}" type="sibTrans" cxnId="{3DA62923-F8E9-4C43-A26D-F2872166F74C}">
      <dgm:prSet/>
      <dgm:spPr/>
      <dgm:t>
        <a:bodyPr/>
        <a:lstStyle/>
        <a:p>
          <a:endParaRPr lang="de-DE"/>
        </a:p>
      </dgm:t>
    </dgm:pt>
    <dgm:pt modelId="{850CD563-4507-4652-B7BB-C2ED3A4C2C78}">
      <dgm:prSet/>
      <dgm:spPr/>
      <dgm:t>
        <a:bodyPr/>
        <a:lstStyle/>
        <a:p>
          <a:pPr rtl="0"/>
          <a:r>
            <a:rPr lang="de-DE" dirty="0" smtClean="0"/>
            <a:t>Grafik</a:t>
          </a:r>
          <a:endParaRPr lang="de-DE" dirty="0"/>
        </a:p>
      </dgm:t>
    </dgm:pt>
    <dgm:pt modelId="{18C8BA72-932D-43C5-B1EE-6E0ED57B3526}" type="parTrans" cxnId="{9F4F3B05-16CE-4107-9A32-1B523B913314}">
      <dgm:prSet/>
      <dgm:spPr/>
      <dgm:t>
        <a:bodyPr/>
        <a:lstStyle/>
        <a:p>
          <a:endParaRPr lang="de-DE"/>
        </a:p>
      </dgm:t>
    </dgm:pt>
    <dgm:pt modelId="{DE73E0C1-1256-4068-97E7-FF0DB31922EE}" type="sibTrans" cxnId="{9F4F3B05-16CE-4107-9A32-1B523B913314}">
      <dgm:prSet/>
      <dgm:spPr/>
      <dgm:t>
        <a:bodyPr/>
        <a:lstStyle/>
        <a:p>
          <a:endParaRPr lang="de-DE"/>
        </a:p>
      </dgm:t>
    </dgm:pt>
    <dgm:pt modelId="{4F82774A-107F-4DA0-9A06-D51A5EA8E791}">
      <dgm:prSet/>
      <dgm:spPr/>
      <dgm:t>
        <a:bodyPr/>
        <a:lstStyle/>
        <a:p>
          <a:pPr rtl="0"/>
          <a:r>
            <a:rPr lang="de-DE" dirty="0" smtClean="0"/>
            <a:t>Jetzt alle 6 Klassen + GM mit angepasster Oberfläche spielbar</a:t>
          </a:r>
          <a:endParaRPr lang="de-DE" dirty="0"/>
        </a:p>
      </dgm:t>
    </dgm:pt>
    <dgm:pt modelId="{9BC25322-20EA-4784-81C8-F754DDC85F75}" type="parTrans" cxnId="{8179B5D2-0FDD-4387-A539-EC25758FFE6F}">
      <dgm:prSet/>
      <dgm:spPr/>
      <dgm:t>
        <a:bodyPr/>
        <a:lstStyle/>
        <a:p>
          <a:endParaRPr lang="de-DE"/>
        </a:p>
      </dgm:t>
    </dgm:pt>
    <dgm:pt modelId="{5D425376-3622-4E2F-8CEC-7BC0F80FF005}" type="sibTrans" cxnId="{8179B5D2-0FDD-4387-A539-EC25758FFE6F}">
      <dgm:prSet/>
      <dgm:spPr/>
      <dgm:t>
        <a:bodyPr/>
        <a:lstStyle/>
        <a:p>
          <a:endParaRPr lang="de-DE"/>
        </a:p>
      </dgm:t>
    </dgm:pt>
    <dgm:pt modelId="{4332AC89-A1BD-459D-87C2-6F479FC10CC2}">
      <dgm:prSet/>
      <dgm:spPr/>
      <dgm:t>
        <a:bodyPr/>
        <a:lstStyle/>
        <a:p>
          <a:pPr rtl="0"/>
          <a:r>
            <a:rPr lang="de-DE" dirty="0" smtClean="0"/>
            <a:t>Labyrinth</a:t>
          </a:r>
          <a:endParaRPr lang="de-DE" dirty="0"/>
        </a:p>
      </dgm:t>
    </dgm:pt>
    <dgm:pt modelId="{E08F6A81-D0C9-4536-9A07-CE3E020E80C9}" type="parTrans" cxnId="{79D78EAF-AE5C-4F0B-A9C4-480D8DBF0E80}">
      <dgm:prSet/>
      <dgm:spPr/>
    </dgm:pt>
    <dgm:pt modelId="{8A1478E7-3194-4613-8E1D-D98F763CC4AA}" type="sibTrans" cxnId="{79D78EAF-AE5C-4F0B-A9C4-480D8DBF0E80}">
      <dgm:prSet/>
      <dgm:spPr/>
    </dgm:pt>
    <dgm:pt modelId="{93DAA940-EAC0-4032-91B0-E28D5C25790D}">
      <dgm:prSet/>
      <dgm:spPr/>
      <dgm:t>
        <a:bodyPr/>
        <a:lstStyle/>
        <a:p>
          <a:pPr rtl="0"/>
          <a:r>
            <a:rPr lang="de-DE" dirty="0" smtClean="0"/>
            <a:t>Nun komplett </a:t>
          </a:r>
          <a:r>
            <a:rPr lang="de-DE" dirty="0" err="1" smtClean="0"/>
            <a:t>duplikatsfrei</a:t>
          </a:r>
          <a:endParaRPr lang="de-DE" dirty="0"/>
        </a:p>
      </dgm:t>
    </dgm:pt>
    <dgm:pt modelId="{CFE4E8F4-0965-49BD-84EE-60B61C3789D7}" type="parTrans" cxnId="{C79EF2D5-63BD-4A06-9A26-82B6EF9DBB67}">
      <dgm:prSet/>
      <dgm:spPr/>
    </dgm:pt>
    <dgm:pt modelId="{75D887DF-B2A9-44FA-9FC5-EF7054CEB602}" type="sibTrans" cxnId="{C79EF2D5-63BD-4A06-9A26-82B6EF9DBB67}">
      <dgm:prSet/>
      <dgm:spPr/>
    </dgm:pt>
    <dgm:pt modelId="{648FDD53-AF76-4DCB-8DC3-6F24E10A06E3}" type="pres">
      <dgm:prSet presAssocID="{637EDB6E-0644-49A6-BCCD-613D803A24B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324F923-0CB8-4701-943F-E803D4D6DFB2}" type="pres">
      <dgm:prSet presAssocID="{4332AC89-A1BD-459D-87C2-6F479FC10CC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9A78446-8152-4511-B706-4F1697FA6F97}" type="pres">
      <dgm:prSet presAssocID="{4332AC89-A1BD-459D-87C2-6F479FC10CC2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C9298D-2CC7-4AAB-B512-0C20F9EAF86F}" type="pres">
      <dgm:prSet presAssocID="{CA0F43C4-2DEA-4AD0-8673-A9868637C8E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8233B84-B8AA-43FE-AA61-27A98AE50BF4}" type="pres">
      <dgm:prSet presAssocID="{46F331CD-5F1A-44B2-A7A4-39E3276AA387}" presName="spacer" presStyleCnt="0"/>
      <dgm:spPr/>
    </dgm:pt>
    <dgm:pt modelId="{916727EE-B735-472A-A135-0E7AE438E74E}" type="pres">
      <dgm:prSet presAssocID="{E2D89148-3BC5-430F-B29E-1E3355B61F4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64C841-0A22-4DEB-BA1C-4292D23E9765}" type="pres">
      <dgm:prSet presAssocID="{E2D89148-3BC5-430F-B29E-1E3355B61F4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DAAD52F-DFBD-4D16-B914-28271FA6D135}" type="pres">
      <dgm:prSet presAssocID="{850CD563-4507-4652-B7BB-C2ED3A4C2C7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9503DF7-D5E4-4C49-BB79-2EAC1C671572}" type="pres">
      <dgm:prSet presAssocID="{850CD563-4507-4652-B7BB-C2ED3A4C2C78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B0287E1-F131-4D48-874C-226B1B0D227B}" type="presOf" srcId="{637EDB6E-0644-49A6-BCCD-613D803A24B7}" destId="{648FDD53-AF76-4DCB-8DC3-6F24E10A06E3}" srcOrd="0" destOrd="0" presId="urn:microsoft.com/office/officeart/2005/8/layout/vList2"/>
    <dgm:cxn modelId="{C79EF2D5-63BD-4A06-9A26-82B6EF9DBB67}" srcId="{4332AC89-A1BD-459D-87C2-6F479FC10CC2}" destId="{93DAA940-EAC0-4032-91B0-E28D5C25790D}" srcOrd="0" destOrd="0" parTransId="{CFE4E8F4-0965-49BD-84EE-60B61C3789D7}" sibTransId="{75D887DF-B2A9-44FA-9FC5-EF7054CEB602}"/>
    <dgm:cxn modelId="{3D3E7F3B-8BB3-449E-AA9C-FDE6EC5F79D3}" type="presOf" srcId="{4332AC89-A1BD-459D-87C2-6F479FC10CC2}" destId="{7324F923-0CB8-4701-943F-E803D4D6DFB2}" srcOrd="0" destOrd="0" presId="urn:microsoft.com/office/officeart/2005/8/layout/vList2"/>
    <dgm:cxn modelId="{11D72B30-347D-4727-92CC-E792B3FEA65D}" type="presOf" srcId="{850CD563-4507-4652-B7BB-C2ED3A4C2C78}" destId="{FDAAD52F-DFBD-4D16-B914-28271FA6D135}" srcOrd="0" destOrd="0" presId="urn:microsoft.com/office/officeart/2005/8/layout/vList2"/>
    <dgm:cxn modelId="{CA4DC766-131F-496A-9AB3-9D2B1B20598D}" srcId="{637EDB6E-0644-49A6-BCCD-613D803A24B7}" destId="{CA0F43C4-2DEA-4AD0-8673-A9868637C8EB}" srcOrd="1" destOrd="0" parTransId="{E2AFCB86-D3ED-4483-92B7-6A37DE43E333}" sibTransId="{46F331CD-5F1A-44B2-A7A4-39E3276AA387}"/>
    <dgm:cxn modelId="{9C14F783-BDE2-4FD2-AB02-BD66E049D738}" type="presOf" srcId="{93DAA940-EAC0-4032-91B0-E28D5C25790D}" destId="{A9A78446-8152-4511-B706-4F1697FA6F97}" srcOrd="0" destOrd="0" presId="urn:microsoft.com/office/officeart/2005/8/layout/vList2"/>
    <dgm:cxn modelId="{3DA62923-F8E9-4C43-A26D-F2872166F74C}" srcId="{E2D89148-3BC5-430F-B29E-1E3355B61F47}" destId="{14A60841-FD98-4963-9F9B-D4A1EF360BD7}" srcOrd="0" destOrd="0" parTransId="{7C6C958E-E5CB-46DB-8394-48FD49DE6A3E}" sibTransId="{B5D00AF8-8E72-4230-AFBD-2F5B59E3F46B}"/>
    <dgm:cxn modelId="{00FE9057-7764-4315-A412-1316C110C914}" srcId="{637EDB6E-0644-49A6-BCCD-613D803A24B7}" destId="{E2D89148-3BC5-430F-B29E-1E3355B61F47}" srcOrd="2" destOrd="0" parTransId="{78A8AD71-1ADB-4CE3-B4BD-3CBC79A492D1}" sibTransId="{2B79EF93-F91C-4CCC-8665-F6A043198030}"/>
    <dgm:cxn modelId="{79D78EAF-AE5C-4F0B-A9C4-480D8DBF0E80}" srcId="{637EDB6E-0644-49A6-BCCD-613D803A24B7}" destId="{4332AC89-A1BD-459D-87C2-6F479FC10CC2}" srcOrd="0" destOrd="0" parTransId="{E08F6A81-D0C9-4536-9A07-CE3E020E80C9}" sibTransId="{8A1478E7-3194-4613-8E1D-D98F763CC4AA}"/>
    <dgm:cxn modelId="{CC5D2E3A-FDC6-4D8C-8171-4EC28DCCA485}" type="presOf" srcId="{14A60841-FD98-4963-9F9B-D4A1EF360BD7}" destId="{4764C841-0A22-4DEB-BA1C-4292D23E9765}" srcOrd="0" destOrd="0" presId="urn:microsoft.com/office/officeart/2005/8/layout/vList2"/>
    <dgm:cxn modelId="{DD5C3EDD-EC68-4064-86C9-988E431D0D5F}" type="presOf" srcId="{CA0F43C4-2DEA-4AD0-8673-A9868637C8EB}" destId="{6FC9298D-2CC7-4AAB-B512-0C20F9EAF86F}" srcOrd="0" destOrd="0" presId="urn:microsoft.com/office/officeart/2005/8/layout/vList2"/>
    <dgm:cxn modelId="{1F89B46F-F3FF-4ADC-A00D-11904BF40484}" type="presOf" srcId="{E2D89148-3BC5-430F-B29E-1E3355B61F47}" destId="{916727EE-B735-472A-A135-0E7AE438E74E}" srcOrd="0" destOrd="0" presId="urn:microsoft.com/office/officeart/2005/8/layout/vList2"/>
    <dgm:cxn modelId="{6A4D3E88-DC61-407B-AAC3-FF0DA85631BE}" type="presOf" srcId="{4F82774A-107F-4DA0-9A06-D51A5EA8E791}" destId="{39503DF7-D5E4-4C49-BB79-2EAC1C671572}" srcOrd="0" destOrd="0" presId="urn:microsoft.com/office/officeart/2005/8/layout/vList2"/>
    <dgm:cxn modelId="{8179B5D2-0FDD-4387-A539-EC25758FFE6F}" srcId="{850CD563-4507-4652-B7BB-C2ED3A4C2C78}" destId="{4F82774A-107F-4DA0-9A06-D51A5EA8E791}" srcOrd="0" destOrd="0" parTransId="{9BC25322-20EA-4784-81C8-F754DDC85F75}" sibTransId="{5D425376-3622-4E2F-8CEC-7BC0F80FF005}"/>
    <dgm:cxn modelId="{9F4F3B05-16CE-4107-9A32-1B523B913314}" srcId="{637EDB6E-0644-49A6-BCCD-613D803A24B7}" destId="{850CD563-4507-4652-B7BB-C2ED3A4C2C78}" srcOrd="3" destOrd="0" parTransId="{18C8BA72-932D-43C5-B1EE-6E0ED57B3526}" sibTransId="{DE73E0C1-1256-4068-97E7-FF0DB31922EE}"/>
    <dgm:cxn modelId="{2ACD2013-6864-4649-9D6A-C2D9A2531C09}" type="presParOf" srcId="{648FDD53-AF76-4DCB-8DC3-6F24E10A06E3}" destId="{7324F923-0CB8-4701-943F-E803D4D6DFB2}" srcOrd="0" destOrd="0" presId="urn:microsoft.com/office/officeart/2005/8/layout/vList2"/>
    <dgm:cxn modelId="{CF0F6E1C-69A3-4D8A-A337-FC47A3ED33B0}" type="presParOf" srcId="{648FDD53-AF76-4DCB-8DC3-6F24E10A06E3}" destId="{A9A78446-8152-4511-B706-4F1697FA6F97}" srcOrd="1" destOrd="0" presId="urn:microsoft.com/office/officeart/2005/8/layout/vList2"/>
    <dgm:cxn modelId="{7C608915-C6D2-468F-8241-1ABA705BAD56}" type="presParOf" srcId="{648FDD53-AF76-4DCB-8DC3-6F24E10A06E3}" destId="{6FC9298D-2CC7-4AAB-B512-0C20F9EAF86F}" srcOrd="2" destOrd="0" presId="urn:microsoft.com/office/officeart/2005/8/layout/vList2"/>
    <dgm:cxn modelId="{A1A465FC-E0FC-47AE-B363-FEE09C38F140}" type="presParOf" srcId="{648FDD53-AF76-4DCB-8DC3-6F24E10A06E3}" destId="{D8233B84-B8AA-43FE-AA61-27A98AE50BF4}" srcOrd="3" destOrd="0" presId="urn:microsoft.com/office/officeart/2005/8/layout/vList2"/>
    <dgm:cxn modelId="{1A0ABB8A-FDBE-4333-813E-B42839ADF268}" type="presParOf" srcId="{648FDD53-AF76-4DCB-8DC3-6F24E10A06E3}" destId="{916727EE-B735-472A-A135-0E7AE438E74E}" srcOrd="4" destOrd="0" presId="urn:microsoft.com/office/officeart/2005/8/layout/vList2"/>
    <dgm:cxn modelId="{7D336E15-2C20-47B6-8C2E-941E7DFD7C0E}" type="presParOf" srcId="{648FDD53-AF76-4DCB-8DC3-6F24E10A06E3}" destId="{4764C841-0A22-4DEB-BA1C-4292D23E9765}" srcOrd="5" destOrd="0" presId="urn:microsoft.com/office/officeart/2005/8/layout/vList2"/>
    <dgm:cxn modelId="{0128114F-0073-43CF-AE9D-0FEAD7909707}" type="presParOf" srcId="{648FDD53-AF76-4DCB-8DC3-6F24E10A06E3}" destId="{FDAAD52F-DFBD-4D16-B914-28271FA6D135}" srcOrd="6" destOrd="0" presId="urn:microsoft.com/office/officeart/2005/8/layout/vList2"/>
    <dgm:cxn modelId="{5CDA4EB3-49B6-4D79-94D7-AD34114DEBE8}" type="presParOf" srcId="{648FDD53-AF76-4DCB-8DC3-6F24E10A06E3}" destId="{39503DF7-D5E4-4C49-BB79-2EAC1C67157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91EE8E-6130-4D6C-B203-8E3C213DCB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9A1590F-8B63-43D5-88BE-F2C6CE48541B}">
      <dgm:prSet/>
      <dgm:spPr/>
      <dgm:t>
        <a:bodyPr/>
        <a:lstStyle/>
        <a:p>
          <a:pPr rtl="0"/>
          <a:r>
            <a:rPr lang="de-DE" dirty="0" smtClean="0"/>
            <a:t>Monster</a:t>
          </a:r>
          <a:endParaRPr lang="de-DE" dirty="0"/>
        </a:p>
      </dgm:t>
    </dgm:pt>
    <dgm:pt modelId="{F4795E77-E777-4B01-A389-05DE2C6C7BB2}" type="parTrans" cxnId="{59E9A8ED-7F7C-400D-8295-C024BFCC1425}">
      <dgm:prSet/>
      <dgm:spPr/>
      <dgm:t>
        <a:bodyPr/>
        <a:lstStyle/>
        <a:p>
          <a:endParaRPr lang="de-DE"/>
        </a:p>
      </dgm:t>
    </dgm:pt>
    <dgm:pt modelId="{02D71DC3-DD13-4634-98A8-6D155C81137F}" type="sibTrans" cxnId="{59E9A8ED-7F7C-400D-8295-C024BFCC1425}">
      <dgm:prSet/>
      <dgm:spPr/>
      <dgm:t>
        <a:bodyPr/>
        <a:lstStyle/>
        <a:p>
          <a:endParaRPr lang="de-DE"/>
        </a:p>
      </dgm:t>
    </dgm:pt>
    <dgm:pt modelId="{4DFA3048-020D-4EEE-9A16-92B1A5E39ADA}">
      <dgm:prSet/>
      <dgm:spPr/>
      <dgm:t>
        <a:bodyPr/>
        <a:lstStyle/>
        <a:p>
          <a:pPr rtl="0"/>
          <a:r>
            <a:rPr lang="de-DE" dirty="0" smtClean="0"/>
            <a:t>Monster verfolgen und greifen an</a:t>
          </a:r>
          <a:endParaRPr lang="de-DE" dirty="0"/>
        </a:p>
      </dgm:t>
    </dgm:pt>
    <dgm:pt modelId="{72426658-1255-47DD-BF89-2C91781C6D90}" type="parTrans" cxnId="{57986A8C-51D6-47F0-BE61-75C6BCAF40BE}">
      <dgm:prSet/>
      <dgm:spPr/>
      <dgm:t>
        <a:bodyPr/>
        <a:lstStyle/>
        <a:p>
          <a:endParaRPr lang="de-DE"/>
        </a:p>
      </dgm:t>
    </dgm:pt>
    <dgm:pt modelId="{3716D55D-97C4-4DA8-B103-F5E482F8EB74}" type="sibTrans" cxnId="{57986A8C-51D6-47F0-BE61-75C6BCAF40BE}">
      <dgm:prSet/>
      <dgm:spPr/>
      <dgm:t>
        <a:bodyPr/>
        <a:lstStyle/>
        <a:p>
          <a:endParaRPr lang="de-DE"/>
        </a:p>
      </dgm:t>
    </dgm:pt>
    <dgm:pt modelId="{48A04D13-92A0-4866-976A-E14717149447}">
      <dgm:prSet/>
      <dgm:spPr/>
      <dgm:t>
        <a:bodyPr/>
        <a:lstStyle/>
        <a:p>
          <a:pPr rtl="0"/>
          <a:r>
            <a:rPr lang="de-DE" dirty="0" err="1" smtClean="0"/>
            <a:t>Balancing</a:t>
          </a:r>
          <a:endParaRPr lang="de-DE" dirty="0"/>
        </a:p>
      </dgm:t>
    </dgm:pt>
    <dgm:pt modelId="{CC338EC9-8727-4AFD-BA29-D73D370A8E84}" type="parTrans" cxnId="{18DFD051-FCA7-4EBF-A032-31987FE2CAE2}">
      <dgm:prSet/>
      <dgm:spPr/>
      <dgm:t>
        <a:bodyPr/>
        <a:lstStyle/>
        <a:p>
          <a:endParaRPr lang="de-DE"/>
        </a:p>
      </dgm:t>
    </dgm:pt>
    <dgm:pt modelId="{8EAB64D1-E0A9-4455-B8C9-B78E215C21B9}" type="sibTrans" cxnId="{18DFD051-FCA7-4EBF-A032-31987FE2CAE2}">
      <dgm:prSet/>
      <dgm:spPr/>
      <dgm:t>
        <a:bodyPr/>
        <a:lstStyle/>
        <a:p>
          <a:endParaRPr lang="de-DE"/>
        </a:p>
      </dgm:t>
    </dgm:pt>
    <dgm:pt modelId="{CF58630A-696F-463E-A327-A6769B809D05}">
      <dgm:prSet/>
      <dgm:spPr/>
      <dgm:t>
        <a:bodyPr/>
        <a:lstStyle/>
        <a:p>
          <a:pPr rtl="0"/>
          <a:r>
            <a:rPr lang="de-DE" dirty="0" err="1" smtClean="0"/>
            <a:t>Balancing</a:t>
          </a:r>
          <a:r>
            <a:rPr lang="de-DE" dirty="0" smtClean="0"/>
            <a:t> zwischen Spieler und Monstern wurde optimiert</a:t>
          </a:r>
          <a:endParaRPr lang="de-DE" dirty="0"/>
        </a:p>
      </dgm:t>
    </dgm:pt>
    <dgm:pt modelId="{B0E917E1-06B7-4E6F-99F3-08F4E4F99A34}" type="parTrans" cxnId="{AE5089A9-19A5-40EE-95A3-F538D754775B}">
      <dgm:prSet/>
      <dgm:spPr/>
      <dgm:t>
        <a:bodyPr/>
        <a:lstStyle/>
        <a:p>
          <a:endParaRPr lang="de-DE"/>
        </a:p>
      </dgm:t>
    </dgm:pt>
    <dgm:pt modelId="{86D204B1-87A6-4D1C-9947-43FBABFD0865}" type="sibTrans" cxnId="{AE5089A9-19A5-40EE-95A3-F538D754775B}">
      <dgm:prSet/>
      <dgm:spPr/>
      <dgm:t>
        <a:bodyPr/>
        <a:lstStyle/>
        <a:p>
          <a:endParaRPr lang="de-DE"/>
        </a:p>
      </dgm:t>
    </dgm:pt>
    <dgm:pt modelId="{B04E331D-BAFE-426D-B084-CFB8553E2B09}" type="pres">
      <dgm:prSet presAssocID="{9791EE8E-6130-4D6C-B203-8E3C213DCBD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D61DBCF-6287-44DA-A275-8F5D8F9FA325}" type="pres">
      <dgm:prSet presAssocID="{99A1590F-8B63-43D5-88BE-F2C6CE48541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BA7FB57-29F7-4941-9259-633B0B64FD75}" type="pres">
      <dgm:prSet presAssocID="{99A1590F-8B63-43D5-88BE-F2C6CE48541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9EDDB65-5233-40CD-A818-7518C4EA98F5}" type="pres">
      <dgm:prSet presAssocID="{48A04D13-92A0-4866-976A-E1471714944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90648D-A121-4297-8499-3D535FE47FBB}" type="pres">
      <dgm:prSet presAssocID="{48A04D13-92A0-4866-976A-E1471714944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D5CAB09-61DF-4396-A6DC-B6BAD26B82C0}" type="presOf" srcId="{99A1590F-8B63-43D5-88BE-F2C6CE48541B}" destId="{2D61DBCF-6287-44DA-A275-8F5D8F9FA325}" srcOrd="0" destOrd="0" presId="urn:microsoft.com/office/officeart/2005/8/layout/vList2"/>
    <dgm:cxn modelId="{AE5089A9-19A5-40EE-95A3-F538D754775B}" srcId="{48A04D13-92A0-4866-976A-E14717149447}" destId="{CF58630A-696F-463E-A327-A6769B809D05}" srcOrd="0" destOrd="0" parTransId="{B0E917E1-06B7-4E6F-99F3-08F4E4F99A34}" sibTransId="{86D204B1-87A6-4D1C-9947-43FBABFD0865}"/>
    <dgm:cxn modelId="{59E9A8ED-7F7C-400D-8295-C024BFCC1425}" srcId="{9791EE8E-6130-4D6C-B203-8E3C213DCBD4}" destId="{99A1590F-8B63-43D5-88BE-F2C6CE48541B}" srcOrd="0" destOrd="0" parTransId="{F4795E77-E777-4B01-A389-05DE2C6C7BB2}" sibTransId="{02D71DC3-DD13-4634-98A8-6D155C81137F}"/>
    <dgm:cxn modelId="{DA458791-0D4B-45F1-A023-F890C045530C}" type="presOf" srcId="{48A04D13-92A0-4866-976A-E14717149447}" destId="{C9EDDB65-5233-40CD-A818-7518C4EA98F5}" srcOrd="0" destOrd="0" presId="urn:microsoft.com/office/officeart/2005/8/layout/vList2"/>
    <dgm:cxn modelId="{A0D4D5D0-FEFE-4AC2-8016-A181BAE14405}" type="presOf" srcId="{CF58630A-696F-463E-A327-A6769B809D05}" destId="{8F90648D-A121-4297-8499-3D535FE47FBB}" srcOrd="0" destOrd="0" presId="urn:microsoft.com/office/officeart/2005/8/layout/vList2"/>
    <dgm:cxn modelId="{57986A8C-51D6-47F0-BE61-75C6BCAF40BE}" srcId="{99A1590F-8B63-43D5-88BE-F2C6CE48541B}" destId="{4DFA3048-020D-4EEE-9A16-92B1A5E39ADA}" srcOrd="0" destOrd="0" parTransId="{72426658-1255-47DD-BF89-2C91781C6D90}" sibTransId="{3716D55D-97C4-4DA8-B103-F5E482F8EB74}"/>
    <dgm:cxn modelId="{18DFD051-FCA7-4EBF-A032-31987FE2CAE2}" srcId="{9791EE8E-6130-4D6C-B203-8E3C213DCBD4}" destId="{48A04D13-92A0-4866-976A-E14717149447}" srcOrd="1" destOrd="0" parTransId="{CC338EC9-8727-4AFD-BA29-D73D370A8E84}" sibTransId="{8EAB64D1-E0A9-4455-B8C9-B78E215C21B9}"/>
    <dgm:cxn modelId="{0CAFF6CF-09EC-470C-961A-B33D44849BA3}" type="presOf" srcId="{4DFA3048-020D-4EEE-9A16-92B1A5E39ADA}" destId="{CBA7FB57-29F7-4941-9259-633B0B64FD75}" srcOrd="0" destOrd="0" presId="urn:microsoft.com/office/officeart/2005/8/layout/vList2"/>
    <dgm:cxn modelId="{7F0320D2-2C6D-4FE8-94E9-B5AF8ACB0F13}" type="presOf" srcId="{9791EE8E-6130-4D6C-B203-8E3C213DCBD4}" destId="{B04E331D-BAFE-426D-B084-CFB8553E2B09}" srcOrd="0" destOrd="0" presId="urn:microsoft.com/office/officeart/2005/8/layout/vList2"/>
    <dgm:cxn modelId="{A1E1EABC-E43C-465A-8EA3-22D29CC8F78C}" type="presParOf" srcId="{B04E331D-BAFE-426D-B084-CFB8553E2B09}" destId="{2D61DBCF-6287-44DA-A275-8F5D8F9FA325}" srcOrd="0" destOrd="0" presId="urn:microsoft.com/office/officeart/2005/8/layout/vList2"/>
    <dgm:cxn modelId="{478061FE-9A79-4AC0-9983-04DF3C063615}" type="presParOf" srcId="{B04E331D-BAFE-426D-B084-CFB8553E2B09}" destId="{CBA7FB57-29F7-4941-9259-633B0B64FD75}" srcOrd="1" destOrd="0" presId="urn:microsoft.com/office/officeart/2005/8/layout/vList2"/>
    <dgm:cxn modelId="{7E8361CB-2293-42B3-8C96-5F7BFCB5EFEF}" type="presParOf" srcId="{B04E331D-BAFE-426D-B084-CFB8553E2B09}" destId="{C9EDDB65-5233-40CD-A818-7518C4EA98F5}" srcOrd="2" destOrd="0" presId="urn:microsoft.com/office/officeart/2005/8/layout/vList2"/>
    <dgm:cxn modelId="{8BB10884-38B8-47C3-9FD7-9F50062AD84B}" type="presParOf" srcId="{B04E331D-BAFE-426D-B084-CFB8553E2B09}" destId="{8F90648D-A121-4297-8499-3D535FE47FB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777D79-2153-4A0B-B6EA-DF341FF6404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9A622AC-11AB-4E71-B5D6-899F8975F473}">
      <dgm:prSet/>
      <dgm:spPr/>
      <dgm:t>
        <a:bodyPr/>
        <a:lstStyle/>
        <a:p>
          <a:pPr rtl="0"/>
          <a:r>
            <a:rPr lang="de-DE" dirty="0" smtClean="0"/>
            <a:t>Performance optimieren</a:t>
          </a:r>
          <a:endParaRPr lang="de-DE" dirty="0"/>
        </a:p>
      </dgm:t>
    </dgm:pt>
    <dgm:pt modelId="{5F3C70D1-2465-4ED3-B135-1CF5BC192727}" type="parTrans" cxnId="{F649422F-9952-4E45-ABFB-AA0C48749BB3}">
      <dgm:prSet/>
      <dgm:spPr/>
      <dgm:t>
        <a:bodyPr/>
        <a:lstStyle/>
        <a:p>
          <a:endParaRPr lang="de-DE"/>
        </a:p>
      </dgm:t>
    </dgm:pt>
    <dgm:pt modelId="{28812FA1-7156-4086-AC5E-1EE7FD4F1135}" type="sibTrans" cxnId="{F649422F-9952-4E45-ABFB-AA0C48749BB3}">
      <dgm:prSet/>
      <dgm:spPr/>
      <dgm:t>
        <a:bodyPr/>
        <a:lstStyle/>
        <a:p>
          <a:endParaRPr lang="de-DE"/>
        </a:p>
      </dgm:t>
    </dgm:pt>
    <dgm:pt modelId="{43C10F21-8A9D-427F-8E0C-3EAA7C87747F}">
      <dgm:prSet/>
      <dgm:spPr/>
      <dgm:t>
        <a:bodyPr/>
        <a:lstStyle/>
        <a:p>
          <a:pPr rtl="0"/>
          <a:r>
            <a:rPr lang="de-DE" dirty="0" smtClean="0"/>
            <a:t>Inventarsystem um mehr Items erweitern</a:t>
          </a:r>
          <a:endParaRPr lang="de-DE" dirty="0"/>
        </a:p>
      </dgm:t>
    </dgm:pt>
    <dgm:pt modelId="{8BE4A60D-BDEB-492B-8095-537BF0371027}" type="parTrans" cxnId="{B1DE6DD9-7AD4-4E82-802B-0FCB30680EC6}">
      <dgm:prSet/>
      <dgm:spPr/>
      <dgm:t>
        <a:bodyPr/>
        <a:lstStyle/>
        <a:p>
          <a:endParaRPr lang="de-DE"/>
        </a:p>
      </dgm:t>
    </dgm:pt>
    <dgm:pt modelId="{BB1E79E9-6223-435B-B8BC-082203700E31}" type="sibTrans" cxnId="{B1DE6DD9-7AD4-4E82-802B-0FCB30680EC6}">
      <dgm:prSet/>
      <dgm:spPr/>
      <dgm:t>
        <a:bodyPr/>
        <a:lstStyle/>
        <a:p>
          <a:endParaRPr lang="de-DE"/>
        </a:p>
      </dgm:t>
    </dgm:pt>
    <dgm:pt modelId="{8A2C9C8A-3D81-4BF8-9F70-7144C057E7B4}" type="pres">
      <dgm:prSet presAssocID="{F8777D79-2153-4A0B-B6EA-DF341FF6404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C4ED248-5736-4DB0-B62A-B1EA3BE68CAD}" type="pres">
      <dgm:prSet presAssocID="{F9A622AC-11AB-4E71-B5D6-899F8975F47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244931-3758-41D3-B275-FF76FCA5A776}" type="pres">
      <dgm:prSet presAssocID="{28812FA1-7156-4086-AC5E-1EE7FD4F1135}" presName="spacer" presStyleCnt="0"/>
      <dgm:spPr/>
    </dgm:pt>
    <dgm:pt modelId="{230EF32B-A071-4821-A72C-4DA891F7AE49}" type="pres">
      <dgm:prSet presAssocID="{43C10F21-8A9D-427F-8E0C-3EAA7C87747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9AD06F1-0181-4258-9790-9495C0F2C274}" type="presOf" srcId="{F9A622AC-11AB-4E71-B5D6-899F8975F473}" destId="{FC4ED248-5736-4DB0-B62A-B1EA3BE68CAD}" srcOrd="0" destOrd="0" presId="urn:microsoft.com/office/officeart/2005/8/layout/vList2"/>
    <dgm:cxn modelId="{B1DE6DD9-7AD4-4E82-802B-0FCB30680EC6}" srcId="{F8777D79-2153-4A0B-B6EA-DF341FF64042}" destId="{43C10F21-8A9D-427F-8E0C-3EAA7C87747F}" srcOrd="1" destOrd="0" parTransId="{8BE4A60D-BDEB-492B-8095-537BF0371027}" sibTransId="{BB1E79E9-6223-435B-B8BC-082203700E31}"/>
    <dgm:cxn modelId="{F649422F-9952-4E45-ABFB-AA0C48749BB3}" srcId="{F8777D79-2153-4A0B-B6EA-DF341FF64042}" destId="{F9A622AC-11AB-4E71-B5D6-899F8975F473}" srcOrd="0" destOrd="0" parTransId="{5F3C70D1-2465-4ED3-B135-1CF5BC192727}" sibTransId="{28812FA1-7156-4086-AC5E-1EE7FD4F1135}"/>
    <dgm:cxn modelId="{DA1ECE00-47DA-43E1-91CA-0985E125F2EA}" type="presOf" srcId="{43C10F21-8A9D-427F-8E0C-3EAA7C87747F}" destId="{230EF32B-A071-4821-A72C-4DA891F7AE49}" srcOrd="0" destOrd="0" presId="urn:microsoft.com/office/officeart/2005/8/layout/vList2"/>
    <dgm:cxn modelId="{52CD80B1-899A-4C40-9AED-B9BCC817B914}" type="presOf" srcId="{F8777D79-2153-4A0B-B6EA-DF341FF64042}" destId="{8A2C9C8A-3D81-4BF8-9F70-7144C057E7B4}" srcOrd="0" destOrd="0" presId="urn:microsoft.com/office/officeart/2005/8/layout/vList2"/>
    <dgm:cxn modelId="{AA8C60EA-2532-4726-8998-57B306DC48B0}" type="presParOf" srcId="{8A2C9C8A-3D81-4BF8-9F70-7144C057E7B4}" destId="{FC4ED248-5736-4DB0-B62A-B1EA3BE68CAD}" srcOrd="0" destOrd="0" presId="urn:microsoft.com/office/officeart/2005/8/layout/vList2"/>
    <dgm:cxn modelId="{3F29DBDB-E751-44C9-AE6C-0EBE8C505E2A}" type="presParOf" srcId="{8A2C9C8A-3D81-4BF8-9F70-7144C057E7B4}" destId="{9C244931-3758-41D3-B275-FF76FCA5A776}" srcOrd="1" destOrd="0" presId="urn:microsoft.com/office/officeart/2005/8/layout/vList2"/>
    <dgm:cxn modelId="{EB12A2E5-4F62-4F92-8F9C-F1D749D7F26C}" type="presParOf" srcId="{8A2C9C8A-3D81-4BF8-9F70-7144C057E7B4}" destId="{230EF32B-A071-4821-A72C-4DA891F7AE4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4F923-0CB8-4701-943F-E803D4D6DFB2}">
      <dsp:nvSpPr>
        <dsp:cNvPr id="0" name=""/>
        <dsp:cNvSpPr/>
      </dsp:nvSpPr>
      <dsp:spPr>
        <a:xfrm>
          <a:off x="0" y="12151"/>
          <a:ext cx="11029615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Labyrinth</a:t>
          </a:r>
          <a:endParaRPr lang="de-DE" sz="2500" kern="1200" dirty="0"/>
        </a:p>
      </dsp:txBody>
      <dsp:txXfrm>
        <a:off x="28557" y="40708"/>
        <a:ext cx="10972501" cy="527886"/>
      </dsp:txXfrm>
    </dsp:sp>
    <dsp:sp modelId="{A9A78446-8152-4511-B706-4F1697FA6F97}">
      <dsp:nvSpPr>
        <dsp:cNvPr id="0" name=""/>
        <dsp:cNvSpPr/>
      </dsp:nvSpPr>
      <dsp:spPr>
        <a:xfrm>
          <a:off x="0" y="597151"/>
          <a:ext cx="11029615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000" kern="1200" dirty="0" smtClean="0"/>
            <a:t>Nun komplett </a:t>
          </a:r>
          <a:r>
            <a:rPr lang="de-DE" sz="2000" kern="1200" dirty="0" err="1" smtClean="0"/>
            <a:t>duplikatsfrei</a:t>
          </a:r>
          <a:endParaRPr lang="de-DE" sz="2000" kern="1200" dirty="0"/>
        </a:p>
      </dsp:txBody>
      <dsp:txXfrm>
        <a:off x="0" y="597151"/>
        <a:ext cx="11029615" cy="414000"/>
      </dsp:txXfrm>
    </dsp:sp>
    <dsp:sp modelId="{6FC9298D-2CC7-4AAB-B512-0C20F9EAF86F}">
      <dsp:nvSpPr>
        <dsp:cNvPr id="0" name=""/>
        <dsp:cNvSpPr/>
      </dsp:nvSpPr>
      <dsp:spPr>
        <a:xfrm>
          <a:off x="0" y="1011151"/>
          <a:ext cx="11029615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err="1" smtClean="0"/>
            <a:t>Minimap</a:t>
          </a:r>
          <a:endParaRPr lang="de-DE" sz="2500" kern="1200" dirty="0"/>
        </a:p>
      </dsp:txBody>
      <dsp:txXfrm>
        <a:off x="28557" y="1039708"/>
        <a:ext cx="10972501" cy="527886"/>
      </dsp:txXfrm>
    </dsp:sp>
    <dsp:sp modelId="{916727EE-B735-472A-A135-0E7AE438E74E}">
      <dsp:nvSpPr>
        <dsp:cNvPr id="0" name=""/>
        <dsp:cNvSpPr/>
      </dsp:nvSpPr>
      <dsp:spPr>
        <a:xfrm>
          <a:off x="0" y="1668151"/>
          <a:ext cx="11029615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smtClean="0"/>
            <a:t>Inventar</a:t>
          </a:r>
          <a:endParaRPr lang="de-DE" sz="2500" kern="1200"/>
        </a:p>
      </dsp:txBody>
      <dsp:txXfrm>
        <a:off x="28557" y="1696708"/>
        <a:ext cx="10972501" cy="527886"/>
      </dsp:txXfrm>
    </dsp:sp>
    <dsp:sp modelId="{4764C841-0A22-4DEB-BA1C-4292D23E9765}">
      <dsp:nvSpPr>
        <dsp:cNvPr id="0" name=""/>
        <dsp:cNvSpPr/>
      </dsp:nvSpPr>
      <dsp:spPr>
        <a:xfrm>
          <a:off x="0" y="2253151"/>
          <a:ext cx="11029615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000" kern="1200" dirty="0" smtClean="0"/>
            <a:t>Items für Status-Heilung und Waffenwechsel nun verfügbar</a:t>
          </a:r>
          <a:endParaRPr lang="de-DE" sz="2000" kern="1200" dirty="0"/>
        </a:p>
      </dsp:txBody>
      <dsp:txXfrm>
        <a:off x="0" y="2253151"/>
        <a:ext cx="11029615" cy="414000"/>
      </dsp:txXfrm>
    </dsp:sp>
    <dsp:sp modelId="{FDAAD52F-DFBD-4D16-B914-28271FA6D135}">
      <dsp:nvSpPr>
        <dsp:cNvPr id="0" name=""/>
        <dsp:cNvSpPr/>
      </dsp:nvSpPr>
      <dsp:spPr>
        <a:xfrm>
          <a:off x="0" y="2667151"/>
          <a:ext cx="11029615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Grafik</a:t>
          </a:r>
          <a:endParaRPr lang="de-DE" sz="2500" kern="1200" dirty="0"/>
        </a:p>
      </dsp:txBody>
      <dsp:txXfrm>
        <a:off x="28557" y="2695708"/>
        <a:ext cx="10972501" cy="527886"/>
      </dsp:txXfrm>
    </dsp:sp>
    <dsp:sp modelId="{39503DF7-D5E4-4C49-BB79-2EAC1C671572}">
      <dsp:nvSpPr>
        <dsp:cNvPr id="0" name=""/>
        <dsp:cNvSpPr/>
      </dsp:nvSpPr>
      <dsp:spPr>
        <a:xfrm>
          <a:off x="0" y="3252151"/>
          <a:ext cx="11029615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000" kern="1200" dirty="0" smtClean="0"/>
            <a:t>Jetzt alle 6 Klassen + GM mit angepasster Oberfläche spielbar</a:t>
          </a:r>
          <a:endParaRPr lang="de-DE" sz="2000" kern="1200" dirty="0"/>
        </a:p>
      </dsp:txBody>
      <dsp:txXfrm>
        <a:off x="0" y="3252151"/>
        <a:ext cx="11029615" cy="41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1DBCF-6287-44DA-A275-8F5D8F9FA325}">
      <dsp:nvSpPr>
        <dsp:cNvPr id="0" name=""/>
        <dsp:cNvSpPr/>
      </dsp:nvSpPr>
      <dsp:spPr>
        <a:xfrm>
          <a:off x="0" y="160831"/>
          <a:ext cx="11029615" cy="982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200" kern="1200" dirty="0" smtClean="0"/>
            <a:t>Monster</a:t>
          </a:r>
          <a:endParaRPr lang="de-DE" sz="4200" kern="1200" dirty="0"/>
        </a:p>
      </dsp:txBody>
      <dsp:txXfrm>
        <a:off x="47976" y="208807"/>
        <a:ext cx="10933663" cy="886847"/>
      </dsp:txXfrm>
    </dsp:sp>
    <dsp:sp modelId="{CBA7FB57-29F7-4941-9259-633B0B64FD75}">
      <dsp:nvSpPr>
        <dsp:cNvPr id="0" name=""/>
        <dsp:cNvSpPr/>
      </dsp:nvSpPr>
      <dsp:spPr>
        <a:xfrm>
          <a:off x="0" y="1143631"/>
          <a:ext cx="11029615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53340" rIns="298704" bIns="53340" numCol="1" spcCol="1270" anchor="t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3300" kern="1200" dirty="0" smtClean="0"/>
            <a:t>Monster verfolgen und greifen an</a:t>
          </a:r>
          <a:endParaRPr lang="de-DE" sz="3300" kern="1200" dirty="0"/>
        </a:p>
      </dsp:txBody>
      <dsp:txXfrm>
        <a:off x="0" y="1143631"/>
        <a:ext cx="11029615" cy="695520"/>
      </dsp:txXfrm>
    </dsp:sp>
    <dsp:sp modelId="{C9EDDB65-5233-40CD-A818-7518C4EA98F5}">
      <dsp:nvSpPr>
        <dsp:cNvPr id="0" name=""/>
        <dsp:cNvSpPr/>
      </dsp:nvSpPr>
      <dsp:spPr>
        <a:xfrm>
          <a:off x="0" y="1839151"/>
          <a:ext cx="11029615" cy="982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200" kern="1200" dirty="0" err="1" smtClean="0"/>
            <a:t>Balancing</a:t>
          </a:r>
          <a:endParaRPr lang="de-DE" sz="4200" kern="1200" dirty="0"/>
        </a:p>
      </dsp:txBody>
      <dsp:txXfrm>
        <a:off x="47976" y="1887127"/>
        <a:ext cx="10933663" cy="886847"/>
      </dsp:txXfrm>
    </dsp:sp>
    <dsp:sp modelId="{8F90648D-A121-4297-8499-3D535FE47FBB}">
      <dsp:nvSpPr>
        <dsp:cNvPr id="0" name=""/>
        <dsp:cNvSpPr/>
      </dsp:nvSpPr>
      <dsp:spPr>
        <a:xfrm>
          <a:off x="0" y="2821951"/>
          <a:ext cx="11029615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53340" rIns="298704" bIns="53340" numCol="1" spcCol="1270" anchor="t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3300" kern="1200" dirty="0" err="1" smtClean="0"/>
            <a:t>Balancing</a:t>
          </a:r>
          <a:r>
            <a:rPr lang="de-DE" sz="3300" kern="1200" dirty="0" smtClean="0"/>
            <a:t> zwischen Spieler und Monstern wurde optimiert</a:t>
          </a:r>
          <a:endParaRPr lang="de-DE" sz="3300" kern="1200" dirty="0"/>
        </a:p>
      </dsp:txBody>
      <dsp:txXfrm>
        <a:off x="0" y="2821951"/>
        <a:ext cx="11029615" cy="695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ED248-5736-4DB0-B62A-B1EA3BE68CAD}">
      <dsp:nvSpPr>
        <dsp:cNvPr id="0" name=""/>
        <dsp:cNvSpPr/>
      </dsp:nvSpPr>
      <dsp:spPr>
        <a:xfrm>
          <a:off x="0" y="621991"/>
          <a:ext cx="11029615" cy="1146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900" kern="1200" dirty="0" smtClean="0"/>
            <a:t>Performance optimieren</a:t>
          </a:r>
          <a:endParaRPr lang="de-DE" sz="4900" kern="1200" dirty="0"/>
        </a:p>
      </dsp:txBody>
      <dsp:txXfrm>
        <a:off x="55972" y="677963"/>
        <a:ext cx="10917671" cy="1034656"/>
      </dsp:txXfrm>
    </dsp:sp>
    <dsp:sp modelId="{230EF32B-A071-4821-A72C-4DA891F7AE49}">
      <dsp:nvSpPr>
        <dsp:cNvPr id="0" name=""/>
        <dsp:cNvSpPr/>
      </dsp:nvSpPr>
      <dsp:spPr>
        <a:xfrm>
          <a:off x="0" y="1909711"/>
          <a:ext cx="11029615" cy="1146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900" kern="1200" dirty="0" smtClean="0"/>
            <a:t>Inventarsystem um mehr Items erweitern</a:t>
          </a:r>
          <a:endParaRPr lang="de-DE" sz="4900" kern="1200" dirty="0"/>
        </a:p>
      </dsp:txBody>
      <dsp:txXfrm>
        <a:off x="55972" y="1965683"/>
        <a:ext cx="10917671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8E908-13E7-4C2B-BDB5-2D3BDA1FAE74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CADE4-4459-4D10-B881-A8E242C693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37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CADE4-4459-4D10-B881-A8E242C693A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194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CADE4-4459-4D10-B881-A8E242C693A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77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0B90F2F-8998-4558-95BB-0A4947AA1972}" type="datetime1">
              <a:rPr lang="en-US" smtClean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0FE1-8353-450E-9E96-487AB872C03F}" type="datetime1">
              <a:rPr lang="en-US" smtClean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42E8-0BC5-42F9-9943-03C98DA6E10C}" type="datetime1">
              <a:rPr lang="en-US" smtClean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A0A0-1F83-47A5-BBED-856C3636268B}" type="datetime1">
              <a:rPr lang="en-US" smtClean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7C3E72-8314-4C3E-8C12-D38549E2BE19}" type="datetime1">
              <a:rPr lang="en-US" smtClean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56D6-ED8C-4A66-A421-234DC257579D}" type="datetime1">
              <a:rPr lang="en-US" smtClean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0661-4761-4C47-95F3-1B76F8A49255}" type="datetime1">
              <a:rPr lang="en-US" smtClean="0"/>
              <a:t>1/19/2016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071-A0AD-46D8-8E72-1FB6489D18EA}" type="datetime1">
              <a:rPr lang="en-US" smtClean="0"/>
              <a:t>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1813-070D-4C0A-BA48-513A15062549}" type="datetime1">
              <a:rPr lang="en-US" smtClean="0"/>
              <a:t>1/19/2016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37A8FE-CE1A-4B75-A065-A403B0DD445C}" type="datetime1">
              <a:rPr lang="en-US" smtClean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E81E-808A-4CA8-8A46-A0313286B6B3}" type="datetime1">
              <a:rPr lang="en-US" smtClean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516E897-8247-4486-8A6A-B45E16B865DA}" type="datetime1">
              <a:rPr lang="en-US" smtClean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Maze</a:t>
            </a:r>
            <a:r>
              <a:rPr lang="de-DE" dirty="0" smtClean="0"/>
              <a:t>: Endpräsentation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Komplexpraktikum Multimediatechnologie – Gruppe 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Unsere Idee?</a:t>
            </a:r>
          </a:p>
          <a:p>
            <a:r>
              <a:rPr lang="de-DE" dirty="0" smtClean="0"/>
              <a:t>Welche Features sind neu?</a:t>
            </a:r>
          </a:p>
          <a:p>
            <a:r>
              <a:rPr lang="de-DE" dirty="0" smtClean="0"/>
              <a:t>Was ist in Zukunft denkbar? Was haben wir nicht geschafft?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Idee?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Dungeonbasiertes</a:t>
            </a:r>
            <a:r>
              <a:rPr lang="de-DE" dirty="0" smtClean="0"/>
              <a:t> Multiplayergame in zufällig erzeugtem Labyrinth</a:t>
            </a:r>
          </a:p>
          <a:p>
            <a:r>
              <a:rPr lang="de-DE" dirty="0" smtClean="0"/>
              <a:t>Teambildung: 2 gegen 2 gegen Game Master</a:t>
            </a:r>
          </a:p>
          <a:p>
            <a:r>
              <a:rPr lang="de-DE" dirty="0" smtClean="0"/>
              <a:t>Kampf sowohl </a:t>
            </a:r>
            <a:r>
              <a:rPr lang="de-DE" dirty="0" err="1" smtClean="0"/>
              <a:t>PvE</a:t>
            </a:r>
            <a:r>
              <a:rPr lang="de-DE" dirty="0" smtClean="0"/>
              <a:t> als auch </a:t>
            </a:r>
            <a:r>
              <a:rPr lang="de-DE" dirty="0" err="1" smtClean="0"/>
              <a:t>PvP</a:t>
            </a:r>
            <a:endParaRPr lang="de-DE" dirty="0" smtClean="0"/>
          </a:p>
          <a:p>
            <a:r>
              <a:rPr lang="de-DE" dirty="0" smtClean="0"/>
              <a:t>Ziel: Eroberung aller 3 Schlüsselteile um den Schatz zu sichern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783" y="2848269"/>
            <a:ext cx="4340692" cy="260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5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</a:t>
            </a:r>
            <a:r>
              <a:rPr lang="de-DE" dirty="0" err="1" smtClean="0"/>
              <a:t>features</a:t>
            </a:r>
            <a:r>
              <a:rPr lang="de-DE" dirty="0" smtClean="0"/>
              <a:t> sind neu?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923270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</a:t>
            </a:r>
            <a:r>
              <a:rPr lang="de-DE" dirty="0" err="1" smtClean="0"/>
              <a:t>features</a:t>
            </a:r>
            <a:r>
              <a:rPr lang="de-DE" dirty="0" smtClean="0"/>
              <a:t> sind neu?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146847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9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in Zukunft denkbar? Was haben wir nicht geschafft?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658508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eure Aufmerksamkeit!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784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145</Words>
  <Application>Microsoft Office PowerPoint</Application>
  <PresentationFormat>Breitbild</PresentationFormat>
  <Paragraphs>37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Dividende</vt:lpstr>
      <vt:lpstr>Maze: Endpräsentation</vt:lpstr>
      <vt:lpstr>Gliederung</vt:lpstr>
      <vt:lpstr>Unsere Idee?</vt:lpstr>
      <vt:lpstr>Welche features sind neu?</vt:lpstr>
      <vt:lpstr>Welche features sind neu?</vt:lpstr>
      <vt:lpstr>Was ist in Zukunft denkbar? Was haben wir nicht geschafft?</vt:lpstr>
      <vt:lpstr>Vielen Dank für eure Aufmerksamkeit!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Maze: Alpha</dc:title>
  <dc:creator>Alexandra Krien</dc:creator>
  <cp:lastModifiedBy>Alexandra Krien</cp:lastModifiedBy>
  <cp:revision>11</cp:revision>
  <dcterms:created xsi:type="dcterms:W3CDTF">2015-11-08T09:47:06Z</dcterms:created>
  <dcterms:modified xsi:type="dcterms:W3CDTF">2016-01-19T10:38:08Z</dcterms:modified>
</cp:coreProperties>
</file>