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538D2-CDA2-461B-BCB9-09CEEFC43B50}" type="datetimeFigureOut">
              <a:rPr lang="de-DE" smtClean="0"/>
              <a:t>29.06.2015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02503-00F2-4366-B482-A37163CE46F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86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02503-00F2-4366-B482-A37163CE46F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01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B96CB40-6DDC-43D8-86DF-AEBE74676DFA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54A4-1E9F-40B8-B275-4A913B685E84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E7C-025A-4F1C-A48B-A7CF6A547553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D6E6-4ADE-4765-BBCB-F90085A5C47F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F140-25D0-4D34-A464-1BB6F60B99DA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3D9-135D-4191-AFE1-B0042E87A7A9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4AD4-4DC9-4C15-8C68-7E586E4120B0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56CE-0BB8-4899-AA27-9F29A64F4002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CE71-D225-4E60-A63A-A5B5B733A389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04BD-168A-4F1E-806A-D481AB0B8DAB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6A8C-99D4-4383-BBE4-60E15D55168A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DB58F00-8420-470D-B044-86BA964AF58E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Proof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 2</a:t>
            </a:r>
          </a:p>
          <a:p>
            <a:r>
              <a:rPr lang="de-DE" dirty="0" smtClean="0"/>
              <a:t>29.06.2015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Konzeptänderungen &amp; -erweiterungen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Prototypen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Labyrinth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Netzwerk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Konzeptänderungen &amp; -erweiterungen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Stärkere Unterscheidung zwischen Spieler/Game Master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 Game Master ist dem Spieler kräftemäßig unterlegen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 smtClean="0"/>
              <a:t> Mehr Fokus auf Taktik und Nutzung der Game Master exklusiven Fähigkeiten wie Wände verschieben oder Gegner </a:t>
            </a:r>
            <a:r>
              <a:rPr lang="de-DE" dirty="0" err="1" smtClean="0"/>
              <a:t>spawnen</a:t>
            </a:r>
            <a:endParaRPr lang="de-DE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Ausarbeitung des Kampfsystems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 Unterschiedliche </a:t>
            </a:r>
            <a:r>
              <a:rPr lang="de-DE" smtClean="0"/>
              <a:t>Strategien führen zum Sieg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Prototyp: Labyrinth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Generiert zufällig Labyrinthe aus vorgefertigten Teilen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Erzeugt mit </a:t>
            </a:r>
            <a:r>
              <a:rPr lang="de-DE" b="1" dirty="0" err="1" smtClean="0"/>
              <a:t>Tiled</a:t>
            </a:r>
            <a:r>
              <a:rPr lang="de-DE" dirty="0" smtClean="0"/>
              <a:t>, Speicherung als </a:t>
            </a:r>
            <a:r>
              <a:rPr lang="de-DE" dirty="0" err="1" smtClean="0"/>
              <a:t>TileMap</a:t>
            </a:r>
            <a:r>
              <a:rPr lang="de-DE" dirty="0" smtClean="0"/>
              <a:t> (.</a:t>
            </a:r>
            <a:r>
              <a:rPr lang="de-DE" dirty="0" err="1" smtClean="0"/>
              <a:t>tmx</a:t>
            </a:r>
            <a:r>
              <a:rPr lang="de-DE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Platzierung von Startpunkten und Schatzkammer derzeit statisch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(noch) keine Begrenzung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662" y="3921419"/>
            <a:ext cx="3006697" cy="238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Prototyp: NETZWERK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Server-Client-Struktur, Server überträgt die Positionen der einzelnen Spieler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nutzt KryoNet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Erweiterungen: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UDP statt TCP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Animationen der Spieler übertragen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automatischer Server-Finder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Disconnect-Handling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Player </a:t>
            </a:r>
            <a:r>
              <a:rPr lang="de-DE" dirty="0" err="1" smtClean="0"/>
              <a:t>Collision</a:t>
            </a:r>
            <a:r>
              <a:rPr lang="de-DE" dirty="0" smtClean="0"/>
              <a:t> </a:t>
            </a:r>
            <a:r>
              <a:rPr lang="de-DE" smtClean="0"/>
              <a:t>(-&gt; Kampfsystem)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58" y="2953653"/>
            <a:ext cx="4226306" cy="268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Danke für eure Aufmerksamkeit!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150</Words>
  <Application>Microsoft Office PowerPoint</Application>
  <PresentationFormat>Breitbild</PresentationFormat>
  <Paragraphs>37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Proof of concept</vt:lpstr>
      <vt:lpstr>Gliederung</vt:lpstr>
      <vt:lpstr>Konzeptänderungen &amp; -erweiterungen</vt:lpstr>
      <vt:lpstr>Prototyp: Labyrinth</vt:lpstr>
      <vt:lpstr>Prototyp: NETZWERK</vt:lpstr>
      <vt:lpstr>Danke für eure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conecpt</dc:title>
  <dc:creator>Alexandra Krien</dc:creator>
  <cp:lastModifiedBy>ms737942</cp:lastModifiedBy>
  <cp:revision>19</cp:revision>
  <dcterms:created xsi:type="dcterms:W3CDTF">2015-06-28T12:13:57Z</dcterms:created>
  <dcterms:modified xsi:type="dcterms:W3CDTF">2015-06-28T23:30:07Z</dcterms:modified>
</cp:coreProperties>
</file>