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6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6F9B8CD-342D-4579-98EC-A8FD6B7370E1}" type="datetimeFigureOut">
              <a:rPr lang="en-US" smtClean="0"/>
              <a:pPr/>
              <a:t>6/7/2015</a:t>
            </a:fld>
            <a:endParaRPr lang="en-US" dirty="0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chtec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htec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htec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Gerade Verbindung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Gerade Verbindung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Gerade Verbindung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Gerade Verbindung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Gerade Verbindung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htec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‹Nr.›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6/7/2015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6/7/2015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6/7/2015</a:t>
            </a:fld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‹Nr.›</a:t>
            </a:fld>
            <a:endParaRPr kumimoji="0" lang="en-US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6F9B8CD-342D-4579-98EC-A8FD6B7370E1}" type="datetimeFigureOut">
              <a:rPr lang="en-US" smtClean="0"/>
              <a:pPr/>
              <a:t>6/7/2015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htec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Gerade Verbindung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Gerade Verbindung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Gerade Verbindung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htec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Gerade Verbindung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‹Nr.›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6/7/2015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‹Nr.›</a:t>
            </a:fld>
            <a:endParaRPr kumimoji="0" lang="en-US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6/7/2015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‹Nr.›</a:t>
            </a:fld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6/7/2015</a:t>
            </a:fld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‹Nr.›</a:t>
            </a:fld>
            <a:endParaRPr kumimoji="0"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6/7/2015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Gerade Verbindung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htec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Inhaltsplatzhalt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6/7/2015</a:t>
            </a:fld>
            <a:endParaRPr lang="en-US" dirty="0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‹Nr.›</a:t>
            </a:fld>
            <a:endParaRPr kumimoji="0" lang="en-US"/>
          </a:p>
        </p:txBody>
      </p:sp>
      <p:sp>
        <p:nvSpPr>
          <p:cNvPr id="23" name="Fußzeilenplatzhalt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htec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Gerade Verbindung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Gerade Verbindung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Gerade Verbindung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umsplatzhalt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6/7/2015</a:t>
            </a:fld>
            <a:endParaRPr lang="en-US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‹Nr.›</a:t>
            </a:fld>
            <a:endParaRPr kumimoji="0" lang="en-US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erade Verbindung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6/7/2015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htec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Gerade Verbindung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‹Nr.›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Spielkonzept 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Gruppe 2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Hexe &amp; Ninja</a:t>
            </a:r>
            <a:endParaRPr lang="de-DE" dirty="0"/>
          </a:p>
        </p:txBody>
      </p:sp>
      <p:pic>
        <p:nvPicPr>
          <p:cNvPr id="4" name="Inhaltsplatzhalter 3" descr="Hexe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2133256"/>
            <a:ext cx="3600000" cy="3600000"/>
          </a:xfrm>
        </p:spPr>
      </p:pic>
      <p:pic>
        <p:nvPicPr>
          <p:cNvPr id="5" name="Grafik 4" descr="Ninj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68344" y="2205264"/>
            <a:ext cx="3600000" cy="3600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Schwert- &amp; Faustkämpfer</a:t>
            </a:r>
            <a:endParaRPr lang="de-DE" dirty="0"/>
          </a:p>
        </p:txBody>
      </p:sp>
      <p:pic>
        <p:nvPicPr>
          <p:cNvPr id="4" name="Inhaltsplatzhalter 3" descr="Schwertkaempfer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67944" y="2061248"/>
            <a:ext cx="3600000" cy="3600000"/>
          </a:xfrm>
        </p:spPr>
      </p:pic>
      <p:pic>
        <p:nvPicPr>
          <p:cNvPr id="5" name="Grafik 4" descr="Faustkaempf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95936" y="1988840"/>
            <a:ext cx="3600000" cy="360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Allgemeines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Labyrinth</a:t>
            </a:r>
          </a:p>
          <a:p>
            <a:pPr lvl="1"/>
            <a:r>
              <a:rPr lang="de-DE" dirty="0" smtClean="0"/>
              <a:t>2D</a:t>
            </a:r>
          </a:p>
          <a:p>
            <a:pPr lvl="1"/>
            <a:r>
              <a:rPr lang="de-DE" dirty="0" smtClean="0"/>
              <a:t>Top-down</a:t>
            </a:r>
          </a:p>
          <a:p>
            <a:pPr lvl="1"/>
            <a:r>
              <a:rPr lang="de-DE" dirty="0" smtClean="0"/>
              <a:t>Pixelgrafik</a:t>
            </a:r>
          </a:p>
          <a:p>
            <a:r>
              <a:rPr lang="de-DE" dirty="0" smtClean="0"/>
              <a:t>1 Game Master und 4 weitere Spieler</a:t>
            </a:r>
          </a:p>
          <a:p>
            <a:r>
              <a:rPr lang="de-DE" dirty="0" smtClean="0"/>
              <a:t>Game Master ist Antagonist</a:t>
            </a:r>
          </a:p>
          <a:p>
            <a:r>
              <a:rPr lang="de-DE" dirty="0" smtClean="0"/>
              <a:t>Spieler geteilt in Zweier Teams</a:t>
            </a:r>
          </a:p>
          <a:p>
            <a:pPr lvl="1"/>
            <a:r>
              <a:rPr lang="de-DE" dirty="0" smtClean="0"/>
              <a:t>Je ein Heiler und Kämpfer</a:t>
            </a:r>
          </a:p>
          <a:p>
            <a:pPr lvl="1"/>
            <a:r>
              <a:rPr lang="de-DE" dirty="0" smtClean="0"/>
              <a:t>sechs Klassen</a:t>
            </a:r>
          </a:p>
          <a:p>
            <a:pPr lvl="1">
              <a:buNone/>
            </a:pP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Setting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Zufallsgeneriertes Labyrinth mit Schatzkammer</a:t>
            </a:r>
          </a:p>
          <a:p>
            <a:r>
              <a:rPr lang="de-DE" dirty="0" smtClean="0"/>
              <a:t>Unterschiedliche und zufällige Startpunkte für Teams und Game Master</a:t>
            </a:r>
          </a:p>
          <a:p>
            <a:r>
              <a:rPr lang="de-DE" dirty="0" smtClean="0"/>
              <a:t>Game Master verteidigt Schatz, Spieler versuchen ihn zu plündern</a:t>
            </a:r>
          </a:p>
          <a:p>
            <a:r>
              <a:rPr lang="de-DE" dirty="0" smtClean="0"/>
              <a:t>3 Schlüssel nötig um hinein zu gelangen</a:t>
            </a:r>
          </a:p>
          <a:p>
            <a:pPr lvl="1"/>
            <a:r>
              <a:rPr lang="de-DE" dirty="0" smtClean="0"/>
              <a:t>Jedes Team und Game Master haben einen</a:t>
            </a:r>
          </a:p>
          <a:p>
            <a:pPr lvl="1"/>
            <a:r>
              <a:rPr lang="de-DE" dirty="0" smtClean="0"/>
              <a:t>Bei Tod geht er an Gewinnerteam über (Last Hit)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Gameplay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Game Master</a:t>
            </a:r>
          </a:p>
          <a:p>
            <a:pPr lvl="1"/>
            <a:r>
              <a:rPr lang="de-DE" dirty="0" smtClean="0"/>
              <a:t>Hat Übersicht über gesamtes Labyrinth</a:t>
            </a:r>
          </a:p>
          <a:p>
            <a:pPr lvl="1"/>
            <a:r>
              <a:rPr lang="de-DE" dirty="0" smtClean="0"/>
              <a:t>Kann in näherer Umgebung Fallen und Geheimtüren auslösen</a:t>
            </a:r>
          </a:p>
          <a:p>
            <a:r>
              <a:rPr lang="de-DE" dirty="0" smtClean="0"/>
              <a:t>Spieler</a:t>
            </a:r>
          </a:p>
          <a:p>
            <a:pPr lvl="1"/>
            <a:r>
              <a:rPr lang="de-DE" dirty="0" smtClean="0"/>
              <a:t>Arbeit in zweier Teams</a:t>
            </a:r>
          </a:p>
          <a:p>
            <a:pPr lvl="1"/>
            <a:r>
              <a:rPr lang="de-DE" dirty="0" smtClean="0"/>
              <a:t>Je nach Strategie kann eng zusammengearbeitet werden oder getrennt</a:t>
            </a:r>
          </a:p>
          <a:p>
            <a:pPr lvl="1"/>
            <a:r>
              <a:rPr lang="de-DE" dirty="0" smtClean="0"/>
              <a:t>Bei Tod wird man nach kurzer Zeit an Anfangspunkt neu </a:t>
            </a:r>
            <a:r>
              <a:rPr lang="de-DE" dirty="0" err="1" smtClean="0"/>
              <a:t>gespawnt</a:t>
            </a:r>
            <a:endParaRPr lang="de-DE" dirty="0" smtClean="0"/>
          </a:p>
          <a:p>
            <a:pPr lvl="1"/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Technologie und Steuerung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PC</a:t>
            </a:r>
          </a:p>
          <a:p>
            <a:pPr lvl="1"/>
            <a:r>
              <a:rPr lang="de-DE" dirty="0" smtClean="0"/>
              <a:t>Mit Maus und Tastatur</a:t>
            </a:r>
          </a:p>
          <a:p>
            <a:r>
              <a:rPr lang="de-DE" dirty="0" err="1" smtClean="0"/>
              <a:t>Android</a:t>
            </a:r>
            <a:endParaRPr lang="de-DE" dirty="0" smtClean="0"/>
          </a:p>
          <a:p>
            <a:pPr lvl="1"/>
            <a:r>
              <a:rPr lang="de-DE" dirty="0" smtClean="0"/>
              <a:t>Mit </a:t>
            </a:r>
            <a:r>
              <a:rPr lang="de-DE" dirty="0" err="1" smtClean="0"/>
              <a:t>Touch</a:t>
            </a:r>
            <a:r>
              <a:rPr lang="de-DE" dirty="0" smtClean="0"/>
              <a:t> und </a:t>
            </a:r>
            <a:r>
              <a:rPr lang="de-DE" dirty="0" err="1" smtClean="0"/>
              <a:t>Multitouch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Design-Entwürfe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Spieleansicht</a:t>
            </a:r>
            <a:endParaRPr lang="de-DE" dirty="0"/>
          </a:p>
        </p:txBody>
      </p:sp>
      <p:pic>
        <p:nvPicPr>
          <p:cNvPr id="4" name="Inhaltsplatzhalter 3" descr="Maze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483768" y="1916832"/>
            <a:ext cx="3600400" cy="3600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Drache</a:t>
            </a:r>
            <a:endParaRPr lang="de-DE" dirty="0"/>
          </a:p>
        </p:txBody>
      </p:sp>
      <p:pic>
        <p:nvPicPr>
          <p:cNvPr id="4" name="Inhaltsplatzhalter 3" descr="Drache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411760" y="1916832"/>
            <a:ext cx="3600000" cy="36000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Schamane &amp; Bogenschütze</a:t>
            </a:r>
            <a:endParaRPr lang="de-DE" dirty="0"/>
          </a:p>
        </p:txBody>
      </p:sp>
      <p:pic>
        <p:nvPicPr>
          <p:cNvPr id="4" name="Inhaltsplatzhalter 3" descr="Schamane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899592" y="1845224"/>
            <a:ext cx="3600000" cy="3600000"/>
          </a:xfrm>
        </p:spPr>
      </p:pic>
      <p:pic>
        <p:nvPicPr>
          <p:cNvPr id="5" name="Grafik 4" descr="Bogenschuetz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9991" y="1844823"/>
            <a:ext cx="3600000" cy="360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146</Words>
  <Application>Microsoft Office PowerPoint</Application>
  <PresentationFormat>Bildschirmpräsentation (4:3)</PresentationFormat>
  <Paragraphs>38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Oriel</vt:lpstr>
      <vt:lpstr>Spielkonzept </vt:lpstr>
      <vt:lpstr>Allgemeines</vt:lpstr>
      <vt:lpstr>Setting</vt:lpstr>
      <vt:lpstr>Gameplay</vt:lpstr>
      <vt:lpstr>Technologie und Steuerung</vt:lpstr>
      <vt:lpstr>Design-Entwürfe</vt:lpstr>
      <vt:lpstr>Spieleansicht</vt:lpstr>
      <vt:lpstr>Drache</vt:lpstr>
      <vt:lpstr>Schamane &amp; Bogenschütze</vt:lpstr>
      <vt:lpstr>Hexe &amp; Ninja</vt:lpstr>
      <vt:lpstr>Schwert- &amp; Faustkämpfer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Spielkonzept</dc:title>
  <dc:creator>Sara</dc:creator>
  <cp:lastModifiedBy>Sara</cp:lastModifiedBy>
  <cp:revision>13</cp:revision>
  <dcterms:created xsi:type="dcterms:W3CDTF">2015-06-07T17:55:54Z</dcterms:created>
  <dcterms:modified xsi:type="dcterms:W3CDTF">2015-06-07T20:03:45Z</dcterms:modified>
</cp:coreProperties>
</file>