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3800" cy="5676900"/>
  <p:notesSz cx="5676900" cy="100838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756285" y="1759839"/>
            <a:ext cx="8571230" cy="11921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 hidden="0"/>
          <p:cNvSpPr>
            <a:spLocks noGrp="1"/>
          </p:cNvSpPr>
          <p:nvPr isPhoto="0" userDrawn="0">
            <p:ph type="subTitle" idx="4" hasCustomPrompt="0"/>
          </p:nvPr>
        </p:nvSpPr>
        <p:spPr bwMode="auto">
          <a:xfrm>
            <a:off x="1512570" y="3179064"/>
            <a:ext cx="7058659" cy="141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 hidden="0"/>
          <p:cNvSpPr>
            <a:spLocks noGrp="1"/>
          </p:cNvSpPr>
          <p:nvPr isPhoto="0" userDrawn="0">
            <p:ph type="dt" sz="half" idx="6" hasCustomPrompt="0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Holder 6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 sz="44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 hidden="0"/>
          <p:cNvSpPr>
            <a:spLocks noGrp="1"/>
          </p:cNvSpPr>
          <p:nvPr isPhoto="0" userDrawn="0">
            <p:ph type="dt" sz="half" idx="6" hasCustomPrompt="0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Holder 6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 sz="44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504190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 hidden="0"/>
          <p:cNvSpPr>
            <a:spLocks noGrp="1"/>
          </p:cNvSpPr>
          <p:nvPr isPhoto="0" userDrawn="0">
            <p:ph sz="half" idx="3" hasCustomPrompt="0"/>
          </p:nvPr>
        </p:nvSpPr>
        <p:spPr bwMode="auto">
          <a:xfrm>
            <a:off x="5193156" y="1305687"/>
            <a:ext cx="4386453" cy="374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5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6" hidden="0"/>
          <p:cNvSpPr>
            <a:spLocks noGrp="1"/>
          </p:cNvSpPr>
          <p:nvPr isPhoto="0" userDrawn="0">
            <p:ph type="dt" sz="half" idx="6" hasCustomPrompt="0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9" name="Holder 7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lIns="0" tIns="0" rIns="0" bIns="0"/>
          <a:lstStyle>
            <a:lvl1pPr>
              <a:defRPr sz="44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4" hidden="0"/>
          <p:cNvSpPr>
            <a:spLocks noGrp="1"/>
          </p:cNvSpPr>
          <p:nvPr isPhoto="0" userDrawn="0">
            <p:ph type="dt" sz="half" idx="6" hasCustomPrompt="0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Holder 5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older 2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3" hidden="0"/>
          <p:cNvSpPr>
            <a:spLocks noGrp="1"/>
          </p:cNvSpPr>
          <p:nvPr isPhoto="0" userDrawn="0">
            <p:ph type="dt" sz="half" idx="6" hasCustomPrompt="0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4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k object 16" hidden="0"/>
          <p:cNvSpPr/>
          <p:nvPr isPhoto="0" userDrawn="0"/>
        </p:nvSpPr>
        <p:spPr bwMode="auto">
          <a:xfrm>
            <a:off x="0" y="0"/>
            <a:ext cx="10080711" cy="5670321"/>
          </a:xfrm>
          <a:prstGeom prst="rect">
            <a:avLst/>
          </a:prstGeom>
          <a:blipFill>
            <a:blip r:embed="rId7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073067" y="861831"/>
            <a:ext cx="7937665" cy="58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1287617" y="2006528"/>
            <a:ext cx="7508564" cy="261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 hidden="0"/>
          <p:cNvSpPr>
            <a:spLocks noGrp="1"/>
          </p:cNvSpPr>
          <p:nvPr isPhoto="0" userDrawn="0">
            <p:ph type="ftr" sz="quarter" idx="5" hasCustomPrompt="0"/>
          </p:nvPr>
        </p:nvSpPr>
        <p:spPr bwMode="auto">
          <a:xfrm>
            <a:off x="3428492" y="5279517"/>
            <a:ext cx="3226815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8" name="Holder 5" hidden="0"/>
          <p:cNvSpPr>
            <a:spLocks noGrp="1"/>
          </p:cNvSpPr>
          <p:nvPr isPhoto="0" userDrawn="0">
            <p:ph type="dt" sz="half" idx="6" hasCustomPrompt="0"/>
          </p:nvPr>
        </p:nvSpPr>
        <p:spPr bwMode="auto">
          <a:xfrm>
            <a:off x="504190" y="5279517"/>
            <a:ext cx="2319274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9" name="Holder 6" hidden="0"/>
          <p:cNvSpPr>
            <a:spLocks noGrp="1"/>
          </p:cNvSpPr>
          <p:nvPr isPhoto="0" userDrawn="0">
            <p:ph type="sldNum" sz="quarter" idx="7" hasCustomPrompt="0"/>
          </p:nvPr>
        </p:nvSpPr>
        <p:spPr bwMode="auto">
          <a:xfrm>
            <a:off x="7260336" y="5279517"/>
            <a:ext cx="2319274" cy="283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/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datasets/shivamb/netflix-shows/download" TargetMode="Externa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aggle.com/datasets/shivamb/amazon-prime-movies-and-tv-shows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0129">
              <a:lnSpc>
                <a:spcPct val="100000"/>
              </a:lnSpc>
              <a:defRPr/>
            </a:pPr>
            <a:r>
              <a:rPr spc="-360"/>
              <a:t>T</a:t>
            </a:r>
            <a:r>
              <a:rPr spc="-5"/>
              <a:t>eam</a:t>
            </a:r>
            <a:r>
              <a:rPr spc="-25"/>
              <a:t> o</a:t>
            </a:r>
            <a:r>
              <a:rPr/>
              <a:t>k</a:t>
            </a:r>
            <a:r>
              <a:rPr spc="-20"/>
              <a:t> </a:t>
            </a:r>
            <a:r>
              <a:rPr/>
              <a:t>-</a:t>
            </a:r>
            <a:r>
              <a:rPr spc="-25"/>
              <a:t> Gl</a:t>
            </a:r>
            <a:r>
              <a:rPr spc="-10"/>
              <a:t>i</a:t>
            </a:r>
            <a:r>
              <a:rPr spc="-30"/>
              <a:t>e</a:t>
            </a:r>
            <a:r>
              <a:rPr spc="-40"/>
              <a:t>d</a:t>
            </a:r>
            <a:r>
              <a:rPr spc="-5"/>
              <a:t>e</a:t>
            </a:r>
            <a:r>
              <a:rPr/>
              <a:t>r</a:t>
            </a:r>
            <a:r>
              <a:rPr spc="-35"/>
              <a:t>u</a:t>
            </a:r>
            <a:r>
              <a:rPr spc="-40"/>
              <a:t>n</a:t>
            </a:r>
            <a:r>
              <a:rPr spc="-30"/>
              <a:t>g</a:t>
            </a:r>
            <a:endParaRPr/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168460" y="2117700"/>
            <a:ext cx="1530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350" spc="-10">
                <a:latin typeface="Wingdings"/>
                <a:cs typeface="Wingdings"/>
              </a:rPr>
              <a:t>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6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1473380" y="2039770"/>
            <a:ext cx="3025140" cy="2291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784" indent="-426084">
              <a:lnSpc>
                <a:spcPct val="100000"/>
              </a:lnSpc>
              <a:buFont typeface="Arial"/>
              <a:buAutoNum type="arabicPeriod"/>
              <a:tabLst>
                <a:tab pos="439420" algn="l"/>
              </a:tabLst>
              <a:defRPr/>
            </a:pPr>
            <a:r>
              <a:rPr sz="3000" spc="-5">
                <a:latin typeface="Arial"/>
                <a:cs typeface="Arial"/>
              </a:rPr>
              <a:t>D</a:t>
            </a:r>
            <a:r>
              <a:rPr sz="3000">
                <a:latin typeface="Arial"/>
                <a:cs typeface="Arial"/>
              </a:rPr>
              <a:t>atens</a:t>
            </a:r>
            <a:r>
              <a:rPr sz="3000" spc="10">
                <a:latin typeface="Arial"/>
                <a:cs typeface="Arial"/>
              </a:rPr>
              <a:t>ä</a:t>
            </a:r>
            <a:r>
              <a:rPr sz="3000" spc="-10">
                <a:latin typeface="Arial"/>
                <a:cs typeface="Arial"/>
              </a:rPr>
              <a:t>t</a:t>
            </a:r>
            <a:r>
              <a:rPr sz="3000" spc="10">
                <a:latin typeface="Arial"/>
                <a:cs typeface="Arial"/>
              </a:rPr>
              <a:t>z</a:t>
            </a:r>
            <a:r>
              <a:rPr sz="3000"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  <a:p>
            <a:pPr marL="438784" indent="-426084">
              <a:lnSpc>
                <a:spcPct val="100000"/>
              </a:lnSpc>
              <a:spcBef>
                <a:spcPts val="1334"/>
              </a:spcBef>
              <a:buFont typeface="Arial"/>
              <a:buAutoNum type="arabicPeriod"/>
              <a:tabLst>
                <a:tab pos="439420" algn="l"/>
              </a:tabLst>
              <a:defRPr/>
            </a:pPr>
            <a:r>
              <a:rPr sz="3000" spc="-5">
                <a:latin typeface="Arial"/>
                <a:cs typeface="Arial"/>
              </a:rPr>
              <a:t>F</a:t>
            </a:r>
            <a:r>
              <a:rPr sz="3000" spc="5">
                <a:latin typeface="Arial"/>
                <a:cs typeface="Arial"/>
              </a:rPr>
              <a:t>r</a:t>
            </a:r>
            <a:r>
              <a:rPr sz="3000" spc="-5">
                <a:latin typeface="Arial"/>
                <a:cs typeface="Arial"/>
              </a:rPr>
              <a:t>a</a:t>
            </a:r>
            <a:r>
              <a:rPr sz="3000" spc="10">
                <a:latin typeface="Arial"/>
                <a:cs typeface="Arial"/>
              </a:rPr>
              <a:t>g</a:t>
            </a:r>
            <a:r>
              <a:rPr sz="3000">
                <a:latin typeface="Arial"/>
                <a:cs typeface="Arial"/>
              </a:rPr>
              <a:t>este</a:t>
            </a:r>
            <a:r>
              <a:rPr sz="3000" spc="-5">
                <a:latin typeface="Arial"/>
                <a:cs typeface="Arial"/>
              </a:rPr>
              <a:t>ll</a:t>
            </a:r>
            <a:r>
              <a:rPr sz="3000">
                <a:latin typeface="Arial"/>
                <a:cs typeface="Arial"/>
              </a:rPr>
              <a:t>ung</a:t>
            </a:r>
            <a:endParaRPr sz="3000">
              <a:latin typeface="Arial"/>
              <a:cs typeface="Arial"/>
            </a:endParaRPr>
          </a:p>
          <a:p>
            <a:pPr marL="438784" indent="-426084">
              <a:lnSpc>
                <a:spcPct val="100000"/>
              </a:lnSpc>
              <a:spcBef>
                <a:spcPts val="1350"/>
              </a:spcBef>
              <a:buFont typeface="Arial"/>
              <a:buAutoNum type="arabicPeriod"/>
              <a:tabLst>
                <a:tab pos="439420" algn="l"/>
              </a:tabLst>
              <a:defRPr/>
            </a:pPr>
            <a:r>
              <a:rPr sz="3000" spc="-10">
                <a:latin typeface="Arial"/>
                <a:cs typeface="Arial"/>
              </a:rPr>
              <a:t>E</a:t>
            </a:r>
            <a:r>
              <a:rPr sz="3000">
                <a:latin typeface="Arial"/>
                <a:cs typeface="Arial"/>
              </a:rPr>
              <a:t>R</a:t>
            </a:r>
            <a:r>
              <a:rPr sz="3000" spc="5">
                <a:latin typeface="Arial"/>
                <a:cs typeface="Arial"/>
              </a:rPr>
              <a:t>-</a:t>
            </a:r>
            <a:r>
              <a:rPr sz="3000" spc="-10">
                <a:latin typeface="Arial"/>
                <a:cs typeface="Arial"/>
              </a:rPr>
              <a:t>M</a:t>
            </a:r>
            <a:r>
              <a:rPr sz="3000">
                <a:latin typeface="Arial"/>
                <a:cs typeface="Arial"/>
              </a:rPr>
              <a:t>ode</a:t>
            </a:r>
            <a:r>
              <a:rPr sz="3000" spc="5">
                <a:latin typeface="Arial"/>
                <a:cs typeface="Arial"/>
              </a:rPr>
              <a:t>l</a:t>
            </a:r>
            <a:r>
              <a:rPr sz="3000">
                <a:latin typeface="Arial"/>
                <a:cs typeface="Arial"/>
              </a:rPr>
              <a:t>l</a:t>
            </a:r>
            <a:endParaRPr sz="3000">
              <a:latin typeface="Arial"/>
              <a:cs typeface="Arial"/>
            </a:endParaRPr>
          </a:p>
          <a:p>
            <a:pPr marL="438784" indent="-426084">
              <a:lnSpc>
                <a:spcPct val="100000"/>
              </a:lnSpc>
              <a:spcBef>
                <a:spcPts val="1334"/>
              </a:spcBef>
              <a:buFont typeface="Arial"/>
              <a:buAutoNum type="arabicPeriod"/>
              <a:tabLst>
                <a:tab pos="439420" algn="l"/>
              </a:tabLst>
              <a:defRPr/>
            </a:pPr>
            <a:r>
              <a:rPr sz="3000" spc="-5">
                <a:latin typeface="Arial"/>
                <a:cs typeface="Arial"/>
              </a:rPr>
              <a:t>G</a:t>
            </a:r>
            <a:r>
              <a:rPr sz="3000">
                <a:latin typeface="Arial"/>
                <a:cs typeface="Arial"/>
              </a:rPr>
              <a:t>I</a:t>
            </a:r>
            <a:r>
              <a:rPr sz="3000" spc="-170">
                <a:latin typeface="Arial"/>
                <a:cs typeface="Arial"/>
              </a:rPr>
              <a:t>T</a:t>
            </a:r>
            <a:r>
              <a:rPr sz="3000" spc="5">
                <a:latin typeface="Arial"/>
                <a:cs typeface="Arial"/>
              </a:rPr>
              <a:t>-</a:t>
            </a:r>
            <a:r>
              <a:rPr sz="3000" spc="-5">
                <a:latin typeface="Arial"/>
                <a:cs typeface="Arial"/>
              </a:rPr>
              <a:t>R</a:t>
            </a:r>
            <a:r>
              <a:rPr sz="3000">
                <a:latin typeface="Arial"/>
                <a:cs typeface="Arial"/>
              </a:rPr>
              <a:t>epos</a:t>
            </a:r>
            <a:r>
              <a:rPr sz="3000" spc="-5">
                <a:latin typeface="Arial"/>
                <a:cs typeface="Arial"/>
              </a:rPr>
              <a:t>i</a:t>
            </a:r>
            <a:r>
              <a:rPr sz="3000">
                <a:latin typeface="Arial"/>
                <a:cs typeface="Arial"/>
              </a:rPr>
              <a:t>to</a:t>
            </a:r>
            <a:r>
              <a:rPr sz="3000" spc="5">
                <a:latin typeface="Arial"/>
                <a:cs typeface="Arial"/>
              </a:rPr>
              <a:t>r</a:t>
            </a:r>
            <a:r>
              <a:rPr sz="3000">
                <a:latin typeface="Arial"/>
                <a:cs typeface="Arial"/>
              </a:rPr>
              <a:t>y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5" hidden="0"/>
          <p:cNvSpPr>
            <a:spLocks noAdjustHandles="0" noChangeArrowheads="0"/>
          </p:cNvSpPr>
          <p:nvPr isPhoto="0" userDrawn="0"/>
        </p:nvSpPr>
        <p:spPr bwMode="auto">
          <a:xfrm>
            <a:off x="1168460" y="2744827"/>
            <a:ext cx="1530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350" spc="-10">
                <a:latin typeface="Wingdings"/>
                <a:cs typeface="Wingdings"/>
              </a:rPr>
              <a:t>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8" name="object 6" hidden="0"/>
          <p:cNvSpPr>
            <a:spLocks noAdjustHandles="0" noChangeArrowheads="0"/>
          </p:cNvSpPr>
          <p:nvPr isPhoto="0" userDrawn="0"/>
        </p:nvSpPr>
        <p:spPr bwMode="auto">
          <a:xfrm>
            <a:off x="1168460" y="3373738"/>
            <a:ext cx="1530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350" spc="-10">
                <a:latin typeface="Wingdings"/>
                <a:cs typeface="Wingdings"/>
              </a:rPr>
              <a:t>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9" name="object 7" hidden="0"/>
          <p:cNvSpPr>
            <a:spLocks noAdjustHandles="0" noChangeArrowheads="0"/>
          </p:cNvSpPr>
          <p:nvPr isPhoto="0" userDrawn="0"/>
        </p:nvSpPr>
        <p:spPr bwMode="auto">
          <a:xfrm>
            <a:off x="1168460" y="4000854"/>
            <a:ext cx="1530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350" spc="-10">
                <a:latin typeface="Wingdings"/>
                <a:cs typeface="Wingdings"/>
              </a:rPr>
              <a:t>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/>
        </p:nvSpPr>
        <p:spPr bwMode="auto">
          <a:xfrm>
            <a:off x="5797708" y="5053994"/>
            <a:ext cx="2533015" cy="17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100" spc="-45">
                <a:latin typeface="Liberation Sans"/>
                <a:cs typeface="Liberation Sans"/>
              </a:rPr>
              <a:t>V</a:t>
            </a:r>
            <a:r>
              <a:rPr sz="1100" spc="10">
                <a:latin typeface="Liberation Sans"/>
                <a:cs typeface="Liberation Sans"/>
              </a:rPr>
              <a:t>o</a:t>
            </a:r>
            <a:r>
              <a:rPr sz="1100" spc="15">
                <a:latin typeface="Liberation Sans"/>
                <a:cs typeface="Liberation Sans"/>
              </a:rPr>
              <a:t>n</a:t>
            </a:r>
            <a:r>
              <a:rPr sz="1100" spc="35">
                <a:latin typeface="Times New Roman"/>
                <a:cs typeface="Times New Roman"/>
              </a:rPr>
              <a:t> </a:t>
            </a:r>
            <a:r>
              <a:rPr sz="1100" spc="15">
                <a:latin typeface="Liberation Sans"/>
                <a:cs typeface="Liberation Sans"/>
              </a:rPr>
              <a:t>Ke</a:t>
            </a:r>
            <a:r>
              <a:rPr sz="1100" spc="20">
                <a:latin typeface="Liberation Sans"/>
                <a:cs typeface="Liberation Sans"/>
              </a:rPr>
              <a:t>v</a:t>
            </a:r>
            <a:r>
              <a:rPr sz="1100">
                <a:latin typeface="Liberation Sans"/>
                <a:cs typeface="Liberation Sans"/>
              </a:rPr>
              <a:t>i</a:t>
            </a:r>
            <a:r>
              <a:rPr sz="1100" spc="15">
                <a:latin typeface="Liberation Sans"/>
                <a:cs typeface="Liberation Sans"/>
              </a:rPr>
              <a:t>n</a:t>
            </a:r>
            <a:r>
              <a:rPr sz="1100" spc="35">
                <a:latin typeface="Times New Roman"/>
                <a:cs typeface="Times New Roman"/>
              </a:rPr>
              <a:t> </a:t>
            </a:r>
            <a:r>
              <a:rPr sz="1100" spc="25">
                <a:latin typeface="Liberation Sans"/>
                <a:cs typeface="Liberation Sans"/>
              </a:rPr>
              <a:t>G</a:t>
            </a:r>
            <a:r>
              <a:rPr sz="1100" spc="5">
                <a:latin typeface="Liberation Sans"/>
                <a:cs typeface="Liberation Sans"/>
              </a:rPr>
              <a:t>ie</a:t>
            </a:r>
            <a:r>
              <a:rPr sz="1100" spc="25">
                <a:latin typeface="Liberation Sans"/>
                <a:cs typeface="Liberation Sans"/>
              </a:rPr>
              <a:t>sw</a:t>
            </a:r>
            <a:r>
              <a:rPr sz="1100" spc="10">
                <a:latin typeface="Liberation Sans"/>
                <a:cs typeface="Liberation Sans"/>
              </a:rPr>
              <a:t>ei</a:t>
            </a:r>
            <a:r>
              <a:rPr sz="1100" spc="15">
                <a:latin typeface="Liberation Sans"/>
                <a:cs typeface="Liberation Sans"/>
              </a:rPr>
              <a:t>n</a:t>
            </a:r>
            <a:r>
              <a:rPr sz="1100" spc="30">
                <a:latin typeface="Times New Roman"/>
                <a:cs typeface="Times New Roman"/>
              </a:rPr>
              <a:t> </a:t>
            </a:r>
            <a:r>
              <a:rPr sz="1100" spc="15">
                <a:latin typeface="Liberation Sans"/>
                <a:cs typeface="Liberation Sans"/>
              </a:rPr>
              <a:t>und</a:t>
            </a:r>
            <a:r>
              <a:rPr sz="1100" spc="40">
                <a:latin typeface="Times New Roman"/>
                <a:cs typeface="Times New Roman"/>
              </a:rPr>
              <a:t> </a:t>
            </a:r>
            <a:r>
              <a:rPr sz="1100" spc="5">
                <a:latin typeface="Liberation Sans"/>
                <a:cs typeface="Liberation Sans"/>
              </a:rPr>
              <a:t>P</a:t>
            </a:r>
            <a:r>
              <a:rPr sz="1100" spc="15">
                <a:latin typeface="Liberation Sans"/>
                <a:cs typeface="Liberation Sans"/>
              </a:rPr>
              <a:t>h</a:t>
            </a:r>
            <a:r>
              <a:rPr sz="1100">
                <a:latin typeface="Liberation Sans"/>
                <a:cs typeface="Liberation Sans"/>
              </a:rPr>
              <a:t>ili</a:t>
            </a:r>
            <a:r>
              <a:rPr sz="1100" spc="15">
                <a:latin typeface="Liberation Sans"/>
                <a:cs typeface="Liberation Sans"/>
              </a:rPr>
              <a:t>pp</a:t>
            </a:r>
            <a:r>
              <a:rPr sz="1100" spc="40">
                <a:latin typeface="Times New Roman"/>
                <a:cs typeface="Times New Roman"/>
              </a:rPr>
              <a:t> </a:t>
            </a:r>
            <a:r>
              <a:rPr sz="1100" spc="5">
                <a:latin typeface="Liberation Sans"/>
                <a:cs typeface="Liberation Sans"/>
              </a:rPr>
              <a:t>K</a:t>
            </a:r>
            <a:r>
              <a:rPr sz="1100" spc="15">
                <a:latin typeface="Liberation Sans"/>
                <a:cs typeface="Liberation Sans"/>
              </a:rPr>
              <a:t>eß</a:t>
            </a:r>
            <a:r>
              <a:rPr sz="1100" spc="5">
                <a:latin typeface="Liberation Sans"/>
                <a:cs typeface="Liberation Sans"/>
              </a:rPr>
              <a:t>le</a:t>
            </a:r>
            <a:r>
              <a:rPr sz="1100" spc="10">
                <a:latin typeface="Liberation Sans"/>
                <a:cs typeface="Liberation Sans"/>
              </a:rPr>
              <a:t>r</a:t>
            </a:r>
            <a:endParaRPr sz="1100"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2914">
              <a:lnSpc>
                <a:spcPct val="100000"/>
              </a:lnSpc>
              <a:defRPr/>
            </a:pPr>
            <a:r>
              <a:rPr spc="-25"/>
              <a:t>2. </a:t>
            </a:r>
            <a:r>
              <a:rPr spc="-35"/>
              <a:t>F</a:t>
            </a:r>
            <a:r>
              <a:rPr/>
              <a:t>r</a:t>
            </a:r>
            <a:r>
              <a:rPr spc="-35"/>
              <a:t>ag</a:t>
            </a:r>
            <a:r>
              <a:rPr spc="-5"/>
              <a:t>est</a:t>
            </a:r>
            <a:r>
              <a:rPr spc="-30"/>
              <a:t>e</a:t>
            </a:r>
            <a:r>
              <a:rPr spc="-10"/>
              <a:t>l</a:t>
            </a:r>
            <a:r>
              <a:rPr spc="-20"/>
              <a:t>l</a:t>
            </a:r>
            <a:r>
              <a:rPr spc="-35"/>
              <a:t>un</a:t>
            </a:r>
            <a:r>
              <a:rPr spc="-30"/>
              <a:t>g</a:t>
            </a:r>
            <a:endParaRPr/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174580" y="2126571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450" spc="-15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790" marR="942975">
              <a:lnSpc>
                <a:spcPct val="100000"/>
              </a:lnSpc>
              <a:defRPr/>
            </a:pPr>
            <a:r>
              <a:rPr spc="-5"/>
              <a:t>H</a:t>
            </a:r>
            <a:r>
              <a:rPr spc="5"/>
              <a:t>a</a:t>
            </a:r>
            <a:r>
              <a:rPr spc="-10"/>
              <a:t>t</a:t>
            </a:r>
            <a:r>
              <a:rPr spc="-85">
                <a:latin typeface="Times New Roman"/>
                <a:cs typeface="Times New Roman"/>
              </a:rPr>
              <a:t> </a:t>
            </a:r>
            <a:r>
              <a:rPr spc="-30"/>
              <a:t>A</a:t>
            </a:r>
            <a:r>
              <a:rPr spc="10"/>
              <a:t>m</a:t>
            </a:r>
            <a:r>
              <a:rPr spc="5"/>
              <a:t>az</a:t>
            </a:r>
            <a:r>
              <a:rPr spc="-5"/>
              <a:t>o</a:t>
            </a:r>
            <a:r>
              <a:rPr/>
              <a:t>n</a:t>
            </a:r>
            <a:r>
              <a:rPr spc="90">
                <a:latin typeface="Times New Roman"/>
                <a:cs typeface="Times New Roman"/>
              </a:rPr>
              <a:t> </a:t>
            </a:r>
            <a:r>
              <a:rPr spc="5"/>
              <a:t>od</a:t>
            </a:r>
            <a:r>
              <a:rPr spc="-5"/>
              <a:t>e</a:t>
            </a:r>
            <a:r>
              <a:rPr/>
              <a:t>r</a:t>
            </a:r>
            <a:r>
              <a:rPr spc="85">
                <a:latin typeface="Times New Roman"/>
                <a:cs typeface="Times New Roman"/>
              </a:rPr>
              <a:t> </a:t>
            </a:r>
            <a:r>
              <a:rPr spc="5"/>
              <a:t>N</a:t>
            </a:r>
            <a:r>
              <a:rPr spc="-20"/>
              <a:t>etf</a:t>
            </a:r>
            <a:r>
              <a:rPr spc="-5"/>
              <a:t>li</a:t>
            </a:r>
            <a:r>
              <a:rPr/>
              <a:t>x</a:t>
            </a:r>
            <a:r>
              <a:rPr spc="85">
                <a:latin typeface="Times New Roman"/>
                <a:cs typeface="Times New Roman"/>
              </a:rPr>
              <a:t> </a:t>
            </a:r>
            <a:r>
              <a:rPr spc="5"/>
              <a:t>bes</a:t>
            </a:r>
            <a:r>
              <a:rPr/>
              <a:t>s</a:t>
            </a:r>
            <a:r>
              <a:rPr spc="5"/>
              <a:t>e</a:t>
            </a:r>
            <a:r>
              <a:rPr/>
              <a:t>r</a:t>
            </a:r>
            <a:r>
              <a:rPr>
                <a:latin typeface="Times New Roman"/>
                <a:cs typeface="Times New Roman"/>
              </a:rPr>
              <a:t> </a:t>
            </a:r>
            <a:r>
              <a:rPr spc="-5"/>
              <a:t>b</a:t>
            </a:r>
            <a:r>
              <a:rPr spc="5"/>
              <a:t>ew</a:t>
            </a:r>
            <a:r>
              <a:rPr spc="-20"/>
              <a:t>ert</a:t>
            </a:r>
            <a:r>
              <a:rPr spc="5"/>
              <a:t>e</a:t>
            </a:r>
            <a:r>
              <a:rPr spc="-15"/>
              <a:t>t</a:t>
            </a:r>
            <a:r>
              <a:rPr/>
              <a:t>e</a:t>
            </a:r>
            <a:r>
              <a:rPr spc="85">
                <a:latin typeface="Times New Roman"/>
                <a:cs typeface="Times New Roman"/>
              </a:rPr>
              <a:t> </a:t>
            </a:r>
            <a:r>
              <a:rPr spc="-20"/>
              <a:t>F</a:t>
            </a:r>
            <a:r>
              <a:rPr spc="-5"/>
              <a:t>ilm</a:t>
            </a:r>
            <a:r>
              <a:rPr/>
              <a:t>e</a:t>
            </a:r>
            <a:r>
              <a:rPr spc="90">
                <a:latin typeface="Times New Roman"/>
                <a:cs typeface="Times New Roman"/>
              </a:rPr>
              <a:t> </a:t>
            </a:r>
            <a:r>
              <a:rPr spc="5"/>
              <a:t>o</a:t>
            </a:r>
            <a:r>
              <a:rPr spc="-5"/>
              <a:t>d</a:t>
            </a:r>
            <a:r>
              <a:rPr spc="5"/>
              <a:t>e</a:t>
            </a:r>
            <a:r>
              <a:rPr/>
              <a:t>r</a:t>
            </a:r>
            <a:r>
              <a:rPr spc="85">
                <a:latin typeface="Times New Roman"/>
                <a:cs typeface="Times New Roman"/>
              </a:rPr>
              <a:t> </a:t>
            </a:r>
            <a:r>
              <a:rPr spc="-30"/>
              <a:t>S</a:t>
            </a:r>
            <a:r>
              <a:rPr spc="5"/>
              <a:t>e</a:t>
            </a:r>
            <a:r>
              <a:rPr/>
              <a:t>ri</a:t>
            </a:r>
            <a:r>
              <a:rPr spc="5"/>
              <a:t>e</a:t>
            </a:r>
            <a:r>
              <a:rPr spc="-5"/>
              <a:t>n?</a:t>
            </a:r>
            <a:endParaRPr/>
          </a:p>
          <a:p>
            <a:pPr marL="224790" marR="5080">
              <a:lnSpc>
                <a:spcPct val="100000"/>
              </a:lnSpc>
              <a:spcBef>
                <a:spcPts val="1420"/>
              </a:spcBef>
              <a:defRPr/>
            </a:pPr>
            <a:r>
              <a:rPr spc="-100"/>
              <a:t>W</a:t>
            </a:r>
            <a:r>
              <a:rPr spc="5"/>
              <a:t>e</a:t>
            </a:r>
            <a:r>
              <a:rPr spc="-5"/>
              <a:t>lc</a:t>
            </a:r>
            <a:r>
              <a:rPr spc="5"/>
              <a:t>he</a:t>
            </a:r>
            <a:r>
              <a:rPr/>
              <a:t>r</a:t>
            </a:r>
            <a:r>
              <a:rPr spc="85">
                <a:latin typeface="Times New Roman"/>
                <a:cs typeface="Times New Roman"/>
              </a:rPr>
              <a:t> </a:t>
            </a:r>
            <a:r>
              <a:rPr spc="-5"/>
              <a:t>R</a:t>
            </a:r>
            <a:r>
              <a:rPr spc="5"/>
              <a:t>eg</a:t>
            </a:r>
            <a:r>
              <a:rPr spc="-15"/>
              <a:t>i</a:t>
            </a:r>
            <a:r>
              <a:rPr spc="5"/>
              <a:t>sseu</a:t>
            </a:r>
            <a:r>
              <a:rPr/>
              <a:t>r</a:t>
            </a:r>
            <a:r>
              <a:rPr spc="80">
                <a:latin typeface="Times New Roman"/>
                <a:cs typeface="Times New Roman"/>
              </a:rPr>
              <a:t> </a:t>
            </a:r>
            <a:r>
              <a:rPr spc="5"/>
              <a:t>ha</a:t>
            </a:r>
            <a:r>
              <a:rPr spc="-10"/>
              <a:t>t</a:t>
            </a:r>
            <a:r>
              <a:rPr spc="80">
                <a:latin typeface="Times New Roman"/>
                <a:cs typeface="Times New Roman"/>
              </a:rPr>
              <a:t> </a:t>
            </a:r>
            <a:r>
              <a:rPr spc="-10"/>
              <a:t>i</a:t>
            </a:r>
            <a:r>
              <a:rPr/>
              <a:t>m</a:t>
            </a:r>
            <a:r>
              <a:rPr spc="95">
                <a:latin typeface="Times New Roman"/>
                <a:cs typeface="Times New Roman"/>
              </a:rPr>
              <a:t> </a:t>
            </a:r>
            <a:r>
              <a:rPr spc="-30"/>
              <a:t>S</a:t>
            </a:r>
            <a:r>
              <a:rPr spc="5"/>
              <a:t>chn</a:t>
            </a:r>
            <a:r>
              <a:rPr spc="-5"/>
              <a:t>i</a:t>
            </a:r>
            <a:r>
              <a:rPr spc="-10"/>
              <a:t>tt</a:t>
            </a:r>
            <a:r>
              <a:rPr spc="80">
                <a:latin typeface="Times New Roman"/>
                <a:cs typeface="Times New Roman"/>
              </a:rPr>
              <a:t> </a:t>
            </a:r>
            <a:r>
              <a:rPr spc="5"/>
              <a:t>d</a:t>
            </a:r>
            <a:r>
              <a:rPr spc="-5"/>
              <a:t>ie</a:t>
            </a:r>
            <a:r>
              <a:rPr spc="-5">
                <a:latin typeface="Times New Roman"/>
                <a:cs typeface="Times New Roman"/>
              </a:rPr>
              <a:t> </a:t>
            </a:r>
            <a:r>
              <a:rPr spc="-5"/>
              <a:t>b</a:t>
            </a:r>
            <a:r>
              <a:rPr spc="5"/>
              <a:t>es</a:t>
            </a:r>
            <a:r>
              <a:rPr spc="-15"/>
              <a:t>t</a:t>
            </a:r>
            <a:r>
              <a:rPr spc="5"/>
              <a:t>b</a:t>
            </a:r>
            <a:r>
              <a:rPr spc="-5"/>
              <a:t>e</a:t>
            </a:r>
            <a:r>
              <a:rPr spc="5"/>
              <a:t>we</a:t>
            </a:r>
            <a:r>
              <a:rPr spc="-15"/>
              <a:t>r</a:t>
            </a:r>
            <a:r>
              <a:rPr spc="-20"/>
              <a:t>t</a:t>
            </a:r>
            <a:r>
              <a:rPr spc="5"/>
              <a:t>e</a:t>
            </a:r>
            <a:r>
              <a:rPr spc="-15"/>
              <a:t>t</a:t>
            </a:r>
            <a:r>
              <a:rPr spc="5"/>
              <a:t>e</a:t>
            </a:r>
            <a:r>
              <a:rPr/>
              <a:t>n</a:t>
            </a:r>
            <a:r>
              <a:rPr spc="85">
                <a:latin typeface="Times New Roman"/>
                <a:cs typeface="Times New Roman"/>
              </a:rPr>
              <a:t> </a:t>
            </a:r>
            <a:r>
              <a:rPr spc="-20"/>
              <a:t>F</a:t>
            </a:r>
            <a:r>
              <a:rPr spc="-5"/>
              <a:t>ilm</a:t>
            </a:r>
            <a:r>
              <a:rPr/>
              <a:t>e</a:t>
            </a:r>
            <a:r>
              <a:rPr spc="90">
                <a:latin typeface="Times New Roman"/>
                <a:cs typeface="Times New Roman"/>
              </a:rPr>
              <a:t> </a:t>
            </a:r>
            <a:r>
              <a:rPr spc="5"/>
              <a:t>o</a:t>
            </a:r>
            <a:r>
              <a:rPr spc="-5"/>
              <a:t>d</a:t>
            </a:r>
            <a:r>
              <a:rPr spc="5"/>
              <a:t>e</a:t>
            </a:r>
            <a:r>
              <a:rPr/>
              <a:t>r</a:t>
            </a:r>
            <a:r>
              <a:rPr spc="85">
                <a:latin typeface="Times New Roman"/>
                <a:cs typeface="Times New Roman"/>
              </a:rPr>
              <a:t> </a:t>
            </a:r>
            <a:r>
              <a:rPr spc="-30"/>
              <a:t>S</a:t>
            </a:r>
            <a:r>
              <a:rPr spc="5"/>
              <a:t>e</a:t>
            </a:r>
            <a:r>
              <a:rPr/>
              <a:t>ri</a:t>
            </a:r>
            <a:r>
              <a:rPr spc="5"/>
              <a:t>e</a:t>
            </a:r>
            <a:r>
              <a:rPr spc="-5"/>
              <a:t>n?</a:t>
            </a:r>
            <a:endParaRPr/>
          </a:p>
        </p:txBody>
      </p:sp>
      <p:sp>
        <p:nvSpPr>
          <p:cNvPr id="7" name="object 5" hidden="0"/>
          <p:cNvSpPr>
            <a:spLocks noAdjustHandles="0" noChangeArrowheads="0"/>
          </p:cNvSpPr>
          <p:nvPr isPhoto="0" userDrawn="0"/>
        </p:nvSpPr>
        <p:spPr bwMode="auto">
          <a:xfrm>
            <a:off x="1174580" y="3282184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450" spc="-15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/>
        </p:nvSpPr>
        <p:spPr bwMode="auto">
          <a:xfrm>
            <a:off x="738978" y="814676"/>
            <a:ext cx="3376295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4400" b="1" u="sng" spc="-25">
                <a:latin typeface="Arial"/>
                <a:cs typeface="Arial"/>
              </a:rPr>
              <a:t>3.</a:t>
            </a:r>
            <a:r>
              <a:rPr sz="4400" b="1" u="sng" spc="-15">
                <a:latin typeface="Arial"/>
                <a:cs typeface="Arial"/>
              </a:rPr>
              <a:t> </a:t>
            </a:r>
            <a:r>
              <a:rPr sz="4400" b="1" u="sng" spc="-30">
                <a:latin typeface="Arial"/>
                <a:cs typeface="Arial"/>
              </a:rPr>
              <a:t>E</a:t>
            </a:r>
            <a:r>
              <a:rPr sz="4400" b="1" u="sng" spc="-5">
                <a:latin typeface="Arial"/>
                <a:cs typeface="Arial"/>
              </a:rPr>
              <a:t>R-</a:t>
            </a:r>
            <a:r>
              <a:rPr sz="4400" b="1" u="sng" spc="-40">
                <a:latin typeface="Arial"/>
                <a:cs typeface="Arial"/>
              </a:rPr>
              <a:t>M</a:t>
            </a:r>
            <a:r>
              <a:rPr sz="4400" b="1" u="sng" spc="-35">
                <a:latin typeface="Arial"/>
                <a:cs typeface="Arial"/>
              </a:rPr>
              <a:t>od</a:t>
            </a:r>
            <a:r>
              <a:rPr sz="4400" b="1" u="sng" spc="-25">
                <a:latin typeface="Arial"/>
                <a:cs typeface="Arial"/>
              </a:rPr>
              <a:t>el</a:t>
            </a:r>
            <a:r>
              <a:rPr sz="4400" b="1" u="sng" spc="-15">
                <a:latin typeface="Arial"/>
                <a:cs typeface="Arial"/>
              </a:rPr>
              <a:t>l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3" hidden="0"/>
          <p:cNvSpPr/>
          <p:nvPr isPhoto="0" userDrawn="0"/>
        </p:nvSpPr>
        <p:spPr bwMode="auto">
          <a:xfrm>
            <a:off x="0" y="496026"/>
            <a:ext cx="10080751" cy="5083210"/>
          </a:xfrm>
          <a:prstGeom prst="rect">
            <a:avLst/>
          </a:prstGeom>
          <a:blipFill>
            <a:blip r:embed="rId2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2614">
              <a:lnSpc>
                <a:spcPct val="100000"/>
              </a:lnSpc>
              <a:defRPr/>
            </a:pPr>
            <a:r>
              <a:rPr spc="-30"/>
              <a:t>GI</a:t>
            </a:r>
            <a:r>
              <a:rPr spc="-270"/>
              <a:t>T</a:t>
            </a:r>
            <a:r>
              <a:rPr/>
              <a:t>-Re</a:t>
            </a:r>
            <a:r>
              <a:rPr spc="-10"/>
              <a:t>p</a:t>
            </a:r>
            <a:r>
              <a:rPr spc="-30"/>
              <a:t>osi</a:t>
            </a:r>
            <a:r>
              <a:rPr spc="-15"/>
              <a:t>t</a:t>
            </a:r>
            <a:r>
              <a:rPr spc="-40"/>
              <a:t>o</a:t>
            </a:r>
            <a:r>
              <a:rPr/>
              <a:t>ry</a:t>
            </a:r>
            <a:endParaRPr/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174580" y="2126571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450" spc="-15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1500023" y="2044360"/>
            <a:ext cx="615442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defRPr/>
            </a:pPr>
            <a:r>
              <a:rPr sz="3200" spc="-20">
                <a:latin typeface="Arial"/>
                <a:cs typeface="Arial"/>
              </a:rPr>
              <a:t>htt</a:t>
            </a:r>
            <a:r>
              <a:rPr sz="3200" spc="5">
                <a:latin typeface="Arial"/>
                <a:cs typeface="Arial"/>
              </a:rPr>
              <a:t>p</a:t>
            </a:r>
            <a:r>
              <a:rPr sz="3200" spc="-20">
                <a:latin typeface="Arial"/>
                <a:cs typeface="Arial"/>
              </a:rPr>
              <a:t>s</a:t>
            </a:r>
            <a:r>
              <a:rPr sz="3200" spc="-15">
                <a:latin typeface="Arial"/>
                <a:cs typeface="Arial"/>
              </a:rPr>
              <a:t>://</a:t>
            </a:r>
            <a:r>
              <a:rPr sz="3200" spc="5">
                <a:latin typeface="Arial"/>
                <a:cs typeface="Arial"/>
              </a:rPr>
              <a:t>g</a:t>
            </a:r>
            <a:r>
              <a:rPr sz="3200" spc="-5">
                <a:latin typeface="Arial"/>
                <a:cs typeface="Arial"/>
              </a:rPr>
              <a:t>i</a:t>
            </a:r>
            <a:r>
              <a:rPr sz="3200" spc="-10">
                <a:latin typeface="Arial"/>
                <a:cs typeface="Arial"/>
              </a:rPr>
              <a:t>t</a:t>
            </a:r>
            <a:r>
              <a:rPr sz="3200" spc="5">
                <a:latin typeface="Arial"/>
                <a:cs typeface="Arial"/>
              </a:rPr>
              <a:t>hub</a:t>
            </a:r>
            <a:r>
              <a:rPr sz="3200" spc="-15">
                <a:latin typeface="Arial"/>
                <a:cs typeface="Arial"/>
              </a:rPr>
              <a:t>.</a:t>
            </a:r>
            <a:r>
              <a:rPr sz="3200">
                <a:latin typeface="Arial"/>
                <a:cs typeface="Arial"/>
              </a:rPr>
              <a:t>c</a:t>
            </a:r>
            <a:r>
              <a:rPr sz="3200" spc="5">
                <a:latin typeface="Arial"/>
                <a:cs typeface="Arial"/>
              </a:rPr>
              <a:t>o</a:t>
            </a:r>
            <a:r>
              <a:rPr sz="3200" spc="10">
                <a:latin typeface="Arial"/>
                <a:cs typeface="Arial"/>
              </a:rPr>
              <a:t>m</a:t>
            </a:r>
            <a:r>
              <a:rPr sz="3200" spc="-15">
                <a:latin typeface="Arial"/>
                <a:cs typeface="Arial"/>
              </a:rPr>
              <a:t>/</a:t>
            </a:r>
            <a:r>
              <a:rPr sz="3200" spc="-5">
                <a:latin typeface="Arial"/>
                <a:cs typeface="Arial"/>
              </a:rPr>
              <a:t>p</a:t>
            </a:r>
            <a:r>
              <a:rPr sz="3200" spc="5">
                <a:latin typeface="Arial"/>
                <a:cs typeface="Arial"/>
              </a:rPr>
              <a:t>h</a:t>
            </a:r>
            <a:r>
              <a:rPr sz="3200" spc="-5">
                <a:latin typeface="Arial"/>
                <a:cs typeface="Arial"/>
              </a:rPr>
              <a:t>ilip</a:t>
            </a:r>
            <a:r>
              <a:rPr sz="3200" spc="5">
                <a:latin typeface="Arial"/>
                <a:cs typeface="Arial"/>
              </a:rPr>
              <a:t>p021</a:t>
            </a:r>
            <a:r>
              <a:rPr sz="3200" spc="-20">
                <a:latin typeface="Arial"/>
                <a:cs typeface="Arial"/>
              </a:rPr>
              <a:t>/</a:t>
            </a:r>
            <a:r>
              <a:rPr sz="3200" spc="5">
                <a:latin typeface="Arial"/>
                <a:cs typeface="Arial"/>
              </a:rPr>
              <a:t>u</a:t>
            </a:r>
            <a:r>
              <a:rPr sz="3200" spc="10">
                <a:latin typeface="Arial"/>
                <a:cs typeface="Arial"/>
              </a:rPr>
              <a:t>m</a:t>
            </a:r>
            <a:r>
              <a:rPr sz="3200" spc="-10">
                <a:latin typeface="Arial"/>
                <a:cs typeface="Arial"/>
              </a:rPr>
              <a:t>r</a:t>
            </a:r>
            <a:r>
              <a:rPr sz="3200">
                <a:latin typeface="Arial"/>
                <a:cs typeface="Arial"/>
              </a:rPr>
              <a:t>-</a:t>
            </a:r>
            <a:r>
              <a:rPr sz="3200">
                <a:latin typeface="Times New Roman"/>
                <a:cs typeface="Times New Roman"/>
              </a:rPr>
              <a:t> </a:t>
            </a:r>
            <a:r>
              <a:rPr sz="3200" spc="-5">
                <a:latin typeface="Arial"/>
                <a:cs typeface="Arial"/>
              </a:rPr>
              <a:t>d</a:t>
            </a:r>
            <a:r>
              <a:rPr sz="3200" spc="5">
                <a:latin typeface="Arial"/>
                <a:cs typeface="Arial"/>
              </a:rPr>
              <a:t>a</a:t>
            </a:r>
            <a:r>
              <a:rPr sz="3200" spc="-15">
                <a:latin typeface="Arial"/>
                <a:cs typeface="Arial"/>
              </a:rPr>
              <a:t>t</a:t>
            </a:r>
            <a:r>
              <a:rPr sz="3200" spc="5">
                <a:latin typeface="Arial"/>
                <a:cs typeface="Arial"/>
              </a:rPr>
              <a:t>a</a:t>
            </a:r>
            <a:r>
              <a:rPr sz="3200" spc="-10">
                <a:latin typeface="Arial"/>
                <a:cs typeface="Arial"/>
              </a:rPr>
              <a:t>-</a:t>
            </a:r>
            <a:r>
              <a:rPr sz="3200" spc="-5">
                <a:latin typeface="Arial"/>
                <a:cs typeface="Arial"/>
              </a:rPr>
              <a:t>i</a:t>
            </a:r>
            <a:r>
              <a:rPr sz="3200" spc="5">
                <a:latin typeface="Arial"/>
                <a:cs typeface="Arial"/>
              </a:rPr>
              <a:t>n</a:t>
            </a:r>
            <a:r>
              <a:rPr sz="3200" spc="-15">
                <a:latin typeface="Arial"/>
                <a:cs typeface="Arial"/>
              </a:rPr>
              <a:t>t</a:t>
            </a:r>
            <a:r>
              <a:rPr sz="3200" spc="5">
                <a:latin typeface="Arial"/>
                <a:cs typeface="Arial"/>
              </a:rPr>
              <a:t>eg</a:t>
            </a:r>
            <a:r>
              <a:rPr sz="3200" spc="-10">
                <a:latin typeface="Arial"/>
                <a:cs typeface="Arial"/>
              </a:rPr>
              <a:t>r</a:t>
            </a:r>
            <a:r>
              <a:rPr sz="3200" spc="5">
                <a:latin typeface="Arial"/>
                <a:cs typeface="Arial"/>
              </a:rPr>
              <a:t>a</a:t>
            </a:r>
            <a:r>
              <a:rPr sz="3200" spc="-15">
                <a:latin typeface="Arial"/>
                <a:cs typeface="Arial"/>
              </a:rPr>
              <a:t>t</a:t>
            </a:r>
            <a:r>
              <a:rPr sz="3200" spc="-5">
                <a:latin typeface="Arial"/>
                <a:cs typeface="Arial"/>
              </a:rPr>
              <a:t>i</a:t>
            </a:r>
            <a:r>
              <a:rPr sz="3200" spc="5">
                <a:latin typeface="Arial"/>
                <a:cs typeface="Arial"/>
              </a:rPr>
              <a:t>o</a:t>
            </a:r>
            <a:r>
              <a:rPr sz="3200" spc="-5">
                <a:latin typeface="Arial"/>
                <a:cs typeface="Arial"/>
              </a:rPr>
              <a:t>n-</a:t>
            </a:r>
            <a:r>
              <a:rPr sz="3200" spc="5">
                <a:latin typeface="Arial"/>
                <a:cs typeface="Arial"/>
              </a:rPr>
              <a:t>p</a:t>
            </a:r>
            <a:r>
              <a:rPr sz="3200">
                <a:latin typeface="Arial"/>
                <a:cs typeface="Arial"/>
              </a:rPr>
              <a:t>r</a:t>
            </a:r>
            <a:r>
              <a:rPr sz="3200" spc="5">
                <a:latin typeface="Arial"/>
                <a:cs typeface="Arial"/>
              </a:rPr>
              <a:t>o</a:t>
            </a:r>
            <a:r>
              <a:rPr sz="3200" spc="-15">
                <a:latin typeface="Arial"/>
                <a:cs typeface="Arial"/>
              </a:rPr>
              <a:t>j</a:t>
            </a:r>
            <a:r>
              <a:rPr sz="3200" spc="5">
                <a:latin typeface="Arial"/>
                <a:cs typeface="Arial"/>
              </a:rPr>
              <a:t>ec</a:t>
            </a:r>
            <a:r>
              <a:rPr sz="3200" spc="-15">
                <a:latin typeface="Arial"/>
                <a:cs typeface="Arial"/>
              </a:rPr>
              <a:t>t</a:t>
            </a:r>
            <a:r>
              <a:rPr sz="3200">
                <a:latin typeface="Arial"/>
                <a:cs typeface="Arial"/>
              </a:rPr>
              <a:t>-o</a:t>
            </a:r>
            <a:r>
              <a:rPr sz="3200" spc="5">
                <a:latin typeface="Arial"/>
                <a:cs typeface="Arial"/>
              </a:rPr>
              <a:t>k</a:t>
            </a:r>
            <a:r>
              <a:rPr sz="3200" spc="-15">
                <a:latin typeface="Arial"/>
                <a:cs typeface="Arial"/>
              </a:rPr>
              <a:t>.</a:t>
            </a:r>
            <a:r>
              <a:rPr sz="3200" spc="5">
                <a:latin typeface="Arial"/>
                <a:cs typeface="Arial"/>
              </a:rPr>
              <a:t>g</a:t>
            </a:r>
            <a:r>
              <a:rPr sz="3200" spc="-5">
                <a:latin typeface="Arial"/>
                <a:cs typeface="Arial"/>
              </a:rPr>
              <a:t>it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0420">
              <a:lnSpc>
                <a:spcPct val="100000"/>
              </a:lnSpc>
              <a:defRPr/>
            </a:pPr>
            <a:r>
              <a:rPr spc="-10"/>
              <a:t>1</a:t>
            </a:r>
            <a:r>
              <a:rPr spc="-15"/>
              <a:t>. </a:t>
            </a:r>
            <a:r>
              <a:rPr spc="-5"/>
              <a:t>Dat</a:t>
            </a:r>
            <a:r>
              <a:rPr spc="-35"/>
              <a:t>en</a:t>
            </a:r>
            <a:r>
              <a:rPr spc="-5"/>
              <a:t>sä</a:t>
            </a:r>
            <a:r>
              <a:rPr/>
              <a:t>tze</a:t>
            </a:r>
            <a:endParaRPr/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174580" y="2126571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450" spc="-15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1500023" y="2044360"/>
            <a:ext cx="2232660" cy="1769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3200" spc="-20">
                <a:latin typeface="Arial"/>
                <a:cs typeface="Arial"/>
              </a:rPr>
              <a:t>I</a:t>
            </a:r>
            <a:r>
              <a:rPr sz="3200" spc="10">
                <a:latin typeface="Arial"/>
                <a:cs typeface="Arial"/>
              </a:rPr>
              <a:t>M</a:t>
            </a:r>
            <a:r>
              <a:rPr sz="3200" spc="-5">
                <a:latin typeface="Arial"/>
                <a:cs typeface="Arial"/>
              </a:rPr>
              <a:t>DB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ts val="5270"/>
              </a:lnSpc>
              <a:spcBef>
                <a:spcPts val="400"/>
              </a:spcBef>
              <a:defRPr/>
            </a:pPr>
            <a:r>
              <a:rPr sz="3200" spc="-5">
                <a:latin typeface="Arial"/>
                <a:cs typeface="Arial"/>
              </a:rPr>
              <a:t>N</a:t>
            </a:r>
            <a:r>
              <a:rPr sz="3200" spc="5">
                <a:latin typeface="Arial"/>
                <a:cs typeface="Arial"/>
              </a:rPr>
              <a:t>e</a:t>
            </a:r>
            <a:r>
              <a:rPr sz="3200" spc="-15">
                <a:latin typeface="Arial"/>
                <a:cs typeface="Arial"/>
              </a:rPr>
              <a:t>t</a:t>
            </a:r>
            <a:r>
              <a:rPr sz="3200" spc="-20">
                <a:latin typeface="Arial"/>
                <a:cs typeface="Arial"/>
              </a:rPr>
              <a:t>f</a:t>
            </a:r>
            <a:r>
              <a:rPr sz="3200" spc="-5">
                <a:latin typeface="Arial"/>
                <a:cs typeface="Arial"/>
              </a:rPr>
              <a:t>lix</a:t>
            </a:r>
            <a:r>
              <a:rPr sz="3200" spc="-5">
                <a:latin typeface="Times New Roman"/>
                <a:cs typeface="Times New Roman"/>
              </a:rPr>
              <a:t> </a:t>
            </a:r>
            <a:r>
              <a:rPr sz="3200" spc="-30">
                <a:latin typeface="Arial"/>
                <a:cs typeface="Arial"/>
              </a:rPr>
              <a:t>P</a:t>
            </a:r>
            <a:r>
              <a:rPr sz="3200">
                <a:latin typeface="Arial"/>
                <a:cs typeface="Arial"/>
              </a:rPr>
              <a:t>rime</a:t>
            </a:r>
            <a:r>
              <a:rPr sz="3200" spc="90">
                <a:latin typeface="Times New Roman"/>
                <a:cs typeface="Times New Roman"/>
              </a:rPr>
              <a:t> </a:t>
            </a:r>
            <a:r>
              <a:rPr sz="3200" spc="-80">
                <a:latin typeface="Arial"/>
                <a:cs typeface="Arial"/>
              </a:rPr>
              <a:t>V</a:t>
            </a:r>
            <a:r>
              <a:rPr sz="3200" spc="-15">
                <a:latin typeface="Arial"/>
                <a:cs typeface="Arial"/>
              </a:rPr>
              <a:t>i</a:t>
            </a:r>
            <a:r>
              <a:rPr sz="3200" spc="5">
                <a:latin typeface="Arial"/>
                <a:cs typeface="Arial"/>
              </a:rPr>
              <a:t>de</a:t>
            </a:r>
            <a:r>
              <a:rPr sz="3200">
                <a:latin typeface="Arial"/>
                <a:cs typeface="Arial"/>
              </a:rPr>
              <a:t>o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5" hidden="0"/>
          <p:cNvSpPr>
            <a:spLocks noAdjustHandles="0" noChangeArrowheads="0"/>
          </p:cNvSpPr>
          <p:nvPr isPhoto="0" userDrawn="0"/>
        </p:nvSpPr>
        <p:spPr bwMode="auto">
          <a:xfrm>
            <a:off x="1174580" y="2794376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450" spc="-15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8" name="object 6" hidden="0"/>
          <p:cNvSpPr>
            <a:spLocks noAdjustHandles="0" noChangeArrowheads="0"/>
          </p:cNvSpPr>
          <p:nvPr isPhoto="0" userDrawn="0"/>
        </p:nvSpPr>
        <p:spPr bwMode="auto">
          <a:xfrm>
            <a:off x="1174580" y="3462536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450" spc="-15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1550">
              <a:lnSpc>
                <a:spcPct val="100000"/>
              </a:lnSpc>
              <a:defRPr/>
            </a:pPr>
            <a:r>
              <a:rPr spc="-25"/>
              <a:t>1.</a:t>
            </a:r>
            <a:r>
              <a:rPr/>
              <a:t>1</a:t>
            </a:r>
            <a:r>
              <a:rPr spc="-20"/>
              <a:t> </a:t>
            </a:r>
            <a:r>
              <a:rPr spc="-5"/>
              <a:t>Dat</a:t>
            </a:r>
            <a:r>
              <a:rPr spc="-35"/>
              <a:t>en</a:t>
            </a:r>
            <a:r>
              <a:rPr spc="-5"/>
              <a:t>sät</a:t>
            </a:r>
            <a:r>
              <a:rPr/>
              <a:t>ze</a:t>
            </a:r>
            <a:r>
              <a:rPr spc="-20"/>
              <a:t> </a:t>
            </a:r>
            <a:r>
              <a:rPr/>
              <a:t>-</a:t>
            </a:r>
            <a:r>
              <a:rPr spc="-15"/>
              <a:t> </a:t>
            </a:r>
            <a:r>
              <a:rPr spc="-20"/>
              <a:t>I</a:t>
            </a:r>
            <a:r>
              <a:rPr/>
              <a:t>MDB</a:t>
            </a:r>
            <a:endParaRPr/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122740" y="2050028"/>
            <a:ext cx="92075" cy="11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700" spc="-1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6" name="object 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600" b="1" spc="5">
                <a:latin typeface="Arial"/>
                <a:cs typeface="Arial"/>
              </a:rPr>
              <a:t>im</a:t>
            </a:r>
            <a:r>
              <a:rPr sz="1600" b="1" spc="-5">
                <a:latin typeface="Arial"/>
                <a:cs typeface="Arial"/>
              </a:rPr>
              <a:t>d</a:t>
            </a:r>
            <a:r>
              <a:rPr sz="1600" b="1" spc="5">
                <a:latin typeface="Arial"/>
                <a:cs typeface="Arial"/>
              </a:rPr>
              <a:t>b_</a:t>
            </a:r>
            <a:r>
              <a:rPr sz="1600" b="1">
                <a:latin typeface="Arial"/>
                <a:cs typeface="Arial"/>
              </a:rPr>
              <a:t>t</a:t>
            </a:r>
            <a:r>
              <a:rPr sz="1600" b="1" spc="5">
                <a:latin typeface="Arial"/>
                <a:cs typeface="Arial"/>
              </a:rPr>
              <a:t>i</a:t>
            </a:r>
            <a:r>
              <a:rPr sz="1600" b="1" spc="-5">
                <a:latin typeface="Arial"/>
                <a:cs typeface="Arial"/>
              </a:rPr>
              <a:t>tl</a:t>
            </a:r>
            <a:r>
              <a:rPr sz="1600" b="1" spc="5">
                <a:latin typeface="Arial"/>
                <a:cs typeface="Arial"/>
              </a:rPr>
              <a:t>e</a:t>
            </a:r>
            <a:r>
              <a:rPr sz="1600" b="1" spc="15">
                <a:latin typeface="Arial"/>
                <a:cs typeface="Arial"/>
              </a:rPr>
              <a:t>_</a:t>
            </a:r>
            <a:r>
              <a:rPr sz="1600" b="1" spc="-5">
                <a:latin typeface="Arial"/>
                <a:cs typeface="Arial"/>
              </a:rPr>
              <a:t>b</a:t>
            </a:r>
            <a:r>
              <a:rPr sz="1600" b="1" spc="15">
                <a:latin typeface="Arial"/>
                <a:cs typeface="Arial"/>
              </a:rPr>
              <a:t>a</a:t>
            </a:r>
            <a:r>
              <a:rPr sz="1600" b="1" spc="5">
                <a:latin typeface="Arial"/>
                <a:cs typeface="Arial"/>
              </a:rPr>
              <a:t>s</a:t>
            </a:r>
            <a:r>
              <a:rPr sz="1600" b="1" spc="-5">
                <a:latin typeface="Arial"/>
                <a:cs typeface="Arial"/>
              </a:rPr>
              <a:t>i</a:t>
            </a:r>
            <a:r>
              <a:rPr sz="1600" b="1" spc="5">
                <a:latin typeface="Arial"/>
                <a:cs typeface="Arial"/>
              </a:rPr>
              <a:t>c</a:t>
            </a:r>
            <a:r>
              <a:rPr sz="1600" b="1" spc="15">
                <a:latin typeface="Arial"/>
                <a:cs typeface="Arial"/>
              </a:rPr>
              <a:t>s</a:t>
            </a:r>
            <a:r>
              <a:rPr sz="1600" b="1" spc="-5">
                <a:latin typeface="Arial"/>
                <a:cs typeface="Arial"/>
              </a:rPr>
              <a:t>.t</a:t>
            </a:r>
            <a:r>
              <a:rPr sz="1600" b="1" spc="5">
                <a:latin typeface="Arial"/>
                <a:cs typeface="Arial"/>
              </a:rPr>
              <a:t>sv</a:t>
            </a:r>
            <a:r>
              <a:rPr sz="1600" b="1" spc="60">
                <a:latin typeface="Times New Roman"/>
                <a:cs typeface="Times New Roman"/>
              </a:rPr>
              <a:t> </a:t>
            </a:r>
            <a:r>
              <a:rPr sz="1600" b="1">
                <a:latin typeface="Arial"/>
                <a:cs typeface="Arial"/>
              </a:rPr>
              <a:t>(</a:t>
            </a:r>
            <a:r>
              <a:rPr sz="1600" b="1" spc="15">
                <a:latin typeface="Arial"/>
                <a:cs typeface="Arial"/>
              </a:rPr>
              <a:t>1</a:t>
            </a:r>
            <a:r>
              <a:rPr sz="1600" b="1" spc="5">
                <a:latin typeface="Arial"/>
                <a:cs typeface="Arial"/>
              </a:rPr>
              <a:t>2</a:t>
            </a:r>
            <a:r>
              <a:rPr sz="1600" b="1" spc="-5">
                <a:latin typeface="Arial"/>
                <a:cs typeface="Arial"/>
              </a:rPr>
              <a:t>.</a:t>
            </a:r>
            <a:r>
              <a:rPr sz="1600" b="1" spc="5">
                <a:latin typeface="Arial"/>
                <a:cs typeface="Arial"/>
              </a:rPr>
              <a:t>0</a:t>
            </a:r>
            <a:r>
              <a:rPr sz="1600" b="1" spc="15">
                <a:latin typeface="Arial"/>
                <a:cs typeface="Arial"/>
              </a:rPr>
              <a:t>5</a:t>
            </a:r>
            <a:r>
              <a:rPr sz="1600" b="1" spc="-5">
                <a:latin typeface="Arial"/>
                <a:cs typeface="Arial"/>
              </a:rPr>
              <a:t>.</a:t>
            </a:r>
            <a:r>
              <a:rPr sz="1600" b="1" spc="15">
                <a:latin typeface="Arial"/>
                <a:cs typeface="Arial"/>
              </a:rPr>
              <a:t>2</a:t>
            </a:r>
            <a:r>
              <a:rPr sz="1600" b="1" spc="5">
                <a:latin typeface="Arial"/>
                <a:cs typeface="Arial"/>
              </a:rPr>
              <a:t>2</a:t>
            </a:r>
            <a:r>
              <a:rPr sz="1600" b="1">
                <a:latin typeface="Arial"/>
                <a:cs typeface="Arial"/>
              </a:rPr>
              <a:t>)</a:t>
            </a:r>
            <a:r>
              <a:rPr sz="1600" b="1" spc="5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71120">
              <a:lnSpc>
                <a:spcPct val="100000"/>
              </a:lnSpc>
              <a:spcBef>
                <a:spcPts val="755"/>
              </a:spcBef>
              <a:defRPr/>
            </a:pPr>
            <a:r>
              <a:rPr sz="1600" spc="15"/>
              <a:t>→</a:t>
            </a:r>
            <a:r>
              <a:rPr sz="1600" spc="50">
                <a:latin typeface="Times New Roman"/>
                <a:cs typeface="Times New Roman"/>
              </a:rPr>
              <a:t> </a:t>
            </a:r>
            <a:r>
              <a:rPr sz="1600" spc="15"/>
              <a:t>h</a:t>
            </a:r>
            <a:r>
              <a:rPr sz="1600" spc="-5"/>
              <a:t>t</a:t>
            </a:r>
            <a:r>
              <a:rPr sz="1600" spc="5"/>
              <a:t>tps</a:t>
            </a:r>
            <a:r>
              <a:rPr sz="1600" spc="-5"/>
              <a:t>:</a:t>
            </a:r>
            <a:r>
              <a:rPr sz="1600" spc="5"/>
              <a:t>//da</a:t>
            </a:r>
            <a:r>
              <a:rPr sz="1600" spc="-5"/>
              <a:t>t</a:t>
            </a:r>
            <a:r>
              <a:rPr sz="1600" spc="15"/>
              <a:t>a</a:t>
            </a:r>
            <a:r>
              <a:rPr sz="1600"/>
              <a:t>s</a:t>
            </a:r>
            <a:r>
              <a:rPr sz="1600" spc="5"/>
              <a:t>ets</a:t>
            </a:r>
            <a:r>
              <a:rPr sz="1600" spc="-5"/>
              <a:t>.i</a:t>
            </a:r>
            <a:r>
              <a:rPr sz="1600" spc="10"/>
              <a:t>mdbws</a:t>
            </a:r>
            <a:r>
              <a:rPr sz="1600" spc="-5"/>
              <a:t>.</a:t>
            </a:r>
            <a:r>
              <a:rPr sz="1600" spc="5"/>
              <a:t>co</a:t>
            </a:r>
            <a:r>
              <a:rPr sz="1600"/>
              <a:t>m</a:t>
            </a:r>
            <a:r>
              <a:rPr sz="1600" spc="5"/>
              <a:t>/t</a:t>
            </a:r>
            <a:r>
              <a:rPr sz="1600" spc="-5"/>
              <a:t>itl</a:t>
            </a:r>
            <a:r>
              <a:rPr sz="1600" spc="15"/>
              <a:t>e</a:t>
            </a:r>
            <a:r>
              <a:rPr sz="1600" spc="-5"/>
              <a:t>.</a:t>
            </a:r>
            <a:r>
              <a:rPr sz="1600" spc="5"/>
              <a:t>bas</a:t>
            </a:r>
            <a:r>
              <a:rPr sz="1600" spc="-5"/>
              <a:t>i</a:t>
            </a:r>
            <a:r>
              <a:rPr sz="1600" spc="5"/>
              <a:t>c</a:t>
            </a:r>
            <a:r>
              <a:rPr sz="1600"/>
              <a:t>s</a:t>
            </a:r>
            <a:r>
              <a:rPr sz="1600" spc="5"/>
              <a:t>.</a:t>
            </a:r>
            <a:r>
              <a:rPr sz="1600" spc="-5"/>
              <a:t>t</a:t>
            </a:r>
            <a:r>
              <a:rPr sz="1600" spc="5"/>
              <a:t>s</a:t>
            </a:r>
            <a:r>
              <a:rPr sz="1600" spc="-114"/>
              <a:t>v</a:t>
            </a:r>
            <a:r>
              <a:rPr sz="1600" spc="-5"/>
              <a:t>.</a:t>
            </a:r>
            <a:r>
              <a:rPr sz="1600" spc="5"/>
              <a:t>gz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defRPr/>
            </a:pPr>
            <a:r>
              <a:rPr sz="1600" b="1" spc="5">
                <a:latin typeface="Arial"/>
                <a:cs typeface="Arial"/>
              </a:rPr>
              <a:t>im</a:t>
            </a:r>
            <a:r>
              <a:rPr sz="1600" b="1" spc="-5">
                <a:latin typeface="Arial"/>
                <a:cs typeface="Arial"/>
              </a:rPr>
              <a:t>d</a:t>
            </a:r>
            <a:r>
              <a:rPr sz="1600" b="1" spc="5">
                <a:latin typeface="Arial"/>
                <a:cs typeface="Arial"/>
              </a:rPr>
              <a:t>b_</a:t>
            </a:r>
            <a:r>
              <a:rPr sz="1600" b="1">
                <a:latin typeface="Arial"/>
                <a:cs typeface="Arial"/>
              </a:rPr>
              <a:t>t</a:t>
            </a:r>
            <a:r>
              <a:rPr sz="1600" b="1" spc="5">
                <a:latin typeface="Arial"/>
                <a:cs typeface="Arial"/>
              </a:rPr>
              <a:t>i</a:t>
            </a:r>
            <a:r>
              <a:rPr sz="1600" b="1" spc="-5">
                <a:latin typeface="Arial"/>
                <a:cs typeface="Arial"/>
              </a:rPr>
              <a:t>tl</a:t>
            </a:r>
            <a:r>
              <a:rPr sz="1600" b="1" spc="5">
                <a:latin typeface="Arial"/>
                <a:cs typeface="Arial"/>
              </a:rPr>
              <a:t>e</a:t>
            </a:r>
            <a:r>
              <a:rPr sz="1600" b="1" spc="15">
                <a:latin typeface="Arial"/>
                <a:cs typeface="Arial"/>
              </a:rPr>
              <a:t>_</a:t>
            </a:r>
            <a:r>
              <a:rPr sz="1600" b="1">
                <a:latin typeface="Arial"/>
                <a:cs typeface="Arial"/>
              </a:rPr>
              <a:t>r</a:t>
            </a:r>
            <a:r>
              <a:rPr sz="1600" b="1" spc="15">
                <a:latin typeface="Arial"/>
                <a:cs typeface="Arial"/>
              </a:rPr>
              <a:t>a</a:t>
            </a:r>
            <a:r>
              <a:rPr sz="1600" b="1" spc="-10">
                <a:latin typeface="Arial"/>
                <a:cs typeface="Arial"/>
              </a:rPr>
              <a:t>t</a:t>
            </a:r>
            <a:r>
              <a:rPr sz="1600" b="1" spc="5">
                <a:latin typeface="Arial"/>
                <a:cs typeface="Arial"/>
              </a:rPr>
              <a:t>in</a:t>
            </a:r>
            <a:r>
              <a:rPr sz="1600" b="1" spc="-5">
                <a:latin typeface="Arial"/>
                <a:cs typeface="Arial"/>
              </a:rPr>
              <a:t>g</a:t>
            </a:r>
            <a:r>
              <a:rPr sz="1600" b="1" spc="5">
                <a:latin typeface="Arial"/>
                <a:cs typeface="Arial"/>
              </a:rPr>
              <a:t>.</a:t>
            </a:r>
            <a:r>
              <a:rPr sz="1600" b="1">
                <a:latin typeface="Arial"/>
                <a:cs typeface="Arial"/>
              </a:rPr>
              <a:t>t</a:t>
            </a:r>
            <a:r>
              <a:rPr sz="1600" b="1" spc="5">
                <a:latin typeface="Arial"/>
                <a:cs typeface="Arial"/>
              </a:rPr>
              <a:t>sv</a:t>
            </a:r>
            <a:r>
              <a:rPr sz="1600" b="1" spc="55">
                <a:latin typeface="Times New Roman"/>
                <a:cs typeface="Times New Roman"/>
              </a:rPr>
              <a:t> </a:t>
            </a:r>
            <a:r>
              <a:rPr sz="1600" b="1">
                <a:latin typeface="Arial"/>
                <a:cs typeface="Arial"/>
              </a:rPr>
              <a:t>(</a:t>
            </a:r>
            <a:r>
              <a:rPr sz="1600" b="1" spc="5">
                <a:latin typeface="Arial"/>
                <a:cs typeface="Arial"/>
              </a:rPr>
              <a:t>12.05.22</a:t>
            </a:r>
            <a:r>
              <a:rPr sz="1600" b="1">
                <a:latin typeface="Arial"/>
                <a:cs typeface="Arial"/>
              </a:rPr>
              <a:t>)</a:t>
            </a:r>
            <a:r>
              <a:rPr sz="1600" b="1" spc="5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760"/>
              </a:spcBef>
              <a:defRPr/>
            </a:pPr>
            <a:r>
              <a:rPr sz="1600" spc="15"/>
              <a:t>→</a:t>
            </a:r>
            <a:r>
              <a:rPr sz="1600" spc="50">
                <a:latin typeface="Times New Roman"/>
                <a:cs typeface="Times New Roman"/>
              </a:rPr>
              <a:t> </a:t>
            </a:r>
            <a:r>
              <a:rPr sz="1600" spc="5"/>
              <a:t>ht</a:t>
            </a:r>
            <a:r>
              <a:rPr sz="1600" spc="-5"/>
              <a:t>t</a:t>
            </a:r>
            <a:r>
              <a:rPr sz="1600" spc="15"/>
              <a:t>p</a:t>
            </a:r>
            <a:r>
              <a:rPr sz="1600"/>
              <a:t>s</a:t>
            </a:r>
            <a:r>
              <a:rPr sz="1600" spc="5"/>
              <a:t>:/</a:t>
            </a:r>
            <a:r>
              <a:rPr sz="1600" spc="-5"/>
              <a:t>/</a:t>
            </a:r>
            <a:r>
              <a:rPr sz="1600" spc="5"/>
              <a:t>d</a:t>
            </a:r>
            <a:r>
              <a:rPr sz="1600" spc="15"/>
              <a:t>a</a:t>
            </a:r>
            <a:r>
              <a:rPr sz="1600" spc="-5"/>
              <a:t>t</a:t>
            </a:r>
            <a:r>
              <a:rPr sz="1600" spc="5"/>
              <a:t>aset</a:t>
            </a:r>
            <a:r>
              <a:rPr sz="1600"/>
              <a:t>s</a:t>
            </a:r>
            <a:r>
              <a:rPr sz="1600" spc="5"/>
              <a:t>.</a:t>
            </a:r>
            <a:r>
              <a:rPr sz="1600" spc="-5"/>
              <a:t>i</a:t>
            </a:r>
            <a:r>
              <a:rPr sz="1600"/>
              <a:t>m</a:t>
            </a:r>
            <a:r>
              <a:rPr sz="1600" spc="15"/>
              <a:t>d</a:t>
            </a:r>
            <a:r>
              <a:rPr sz="1600" spc="10"/>
              <a:t>bw</a:t>
            </a:r>
            <a:r>
              <a:rPr sz="1600"/>
              <a:t>s</a:t>
            </a:r>
            <a:r>
              <a:rPr sz="1600" spc="5"/>
              <a:t>.</a:t>
            </a:r>
            <a:r>
              <a:rPr sz="1600"/>
              <a:t>c</a:t>
            </a:r>
            <a:r>
              <a:rPr sz="1600" spc="15"/>
              <a:t>o</a:t>
            </a:r>
            <a:r>
              <a:rPr sz="1600"/>
              <a:t>m</a:t>
            </a:r>
            <a:r>
              <a:rPr sz="1600" spc="5"/>
              <a:t>/</a:t>
            </a:r>
            <a:r>
              <a:rPr sz="1600" spc="-5"/>
              <a:t>ti</a:t>
            </a:r>
            <a:r>
              <a:rPr sz="1600" spc="5"/>
              <a:t>t</a:t>
            </a:r>
            <a:r>
              <a:rPr sz="1600" spc="-5"/>
              <a:t>l</a:t>
            </a:r>
            <a:r>
              <a:rPr sz="1600" spc="5"/>
              <a:t>e.</a:t>
            </a:r>
            <a:r>
              <a:rPr sz="1600"/>
              <a:t>r</a:t>
            </a:r>
            <a:r>
              <a:rPr sz="1600" spc="5"/>
              <a:t>at</a:t>
            </a:r>
            <a:r>
              <a:rPr sz="1600" spc="-5"/>
              <a:t>i</a:t>
            </a:r>
            <a:r>
              <a:rPr sz="1600" spc="5"/>
              <a:t>ngs</a:t>
            </a:r>
            <a:r>
              <a:rPr sz="1600" spc="-5"/>
              <a:t>.</a:t>
            </a:r>
            <a:r>
              <a:rPr sz="1600" spc="5"/>
              <a:t>t</a:t>
            </a:r>
            <a:r>
              <a:rPr sz="1600"/>
              <a:t>s</a:t>
            </a:r>
            <a:r>
              <a:rPr sz="1600" spc="-114"/>
              <a:t>v</a:t>
            </a:r>
            <a:r>
              <a:rPr sz="1600" spc="5"/>
              <a:t>.gz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defRPr/>
            </a:pPr>
            <a:r>
              <a:rPr sz="1600" b="1" spc="5">
                <a:latin typeface="Arial"/>
                <a:cs typeface="Arial"/>
              </a:rPr>
              <a:t>im</a:t>
            </a:r>
            <a:r>
              <a:rPr sz="1600" b="1" spc="-5">
                <a:latin typeface="Arial"/>
                <a:cs typeface="Arial"/>
              </a:rPr>
              <a:t>d</a:t>
            </a:r>
            <a:r>
              <a:rPr sz="1600" b="1" spc="5">
                <a:latin typeface="Arial"/>
                <a:cs typeface="Arial"/>
              </a:rPr>
              <a:t>b_</a:t>
            </a:r>
            <a:r>
              <a:rPr sz="1600" b="1">
                <a:latin typeface="Arial"/>
                <a:cs typeface="Arial"/>
              </a:rPr>
              <a:t>t</a:t>
            </a:r>
            <a:r>
              <a:rPr sz="1600" b="1" spc="5">
                <a:latin typeface="Arial"/>
                <a:cs typeface="Arial"/>
              </a:rPr>
              <a:t>i</a:t>
            </a:r>
            <a:r>
              <a:rPr sz="1600" b="1" spc="-5">
                <a:latin typeface="Arial"/>
                <a:cs typeface="Arial"/>
              </a:rPr>
              <a:t>tl</a:t>
            </a:r>
            <a:r>
              <a:rPr sz="1600" b="1" spc="5">
                <a:latin typeface="Arial"/>
                <a:cs typeface="Arial"/>
              </a:rPr>
              <a:t>e</a:t>
            </a:r>
            <a:r>
              <a:rPr sz="1600" b="1" spc="15">
                <a:latin typeface="Arial"/>
                <a:cs typeface="Arial"/>
              </a:rPr>
              <a:t>_</a:t>
            </a:r>
            <a:r>
              <a:rPr sz="1600" b="1" spc="5">
                <a:latin typeface="Arial"/>
                <a:cs typeface="Arial"/>
              </a:rPr>
              <a:t>cre</a:t>
            </a:r>
            <a:r>
              <a:rPr sz="1600" b="1" spc="-50">
                <a:latin typeface="Arial"/>
                <a:cs typeface="Arial"/>
              </a:rPr>
              <a:t>w</a:t>
            </a:r>
            <a:r>
              <a:rPr sz="1600" b="1" spc="-5">
                <a:latin typeface="Arial"/>
                <a:cs typeface="Arial"/>
              </a:rPr>
              <a:t>.</a:t>
            </a:r>
            <a:r>
              <a:rPr sz="1600" b="1" spc="10">
                <a:latin typeface="Arial"/>
                <a:cs typeface="Arial"/>
              </a:rPr>
              <a:t>t</a:t>
            </a:r>
            <a:r>
              <a:rPr sz="1600" b="1" spc="5">
                <a:latin typeface="Arial"/>
                <a:cs typeface="Arial"/>
              </a:rPr>
              <a:t>sv</a:t>
            </a:r>
            <a:r>
              <a:rPr sz="1600" b="1" spc="55">
                <a:latin typeface="Times New Roman"/>
                <a:cs typeface="Times New Roman"/>
              </a:rPr>
              <a:t> </a:t>
            </a:r>
            <a:r>
              <a:rPr sz="1600" b="1" spc="-10">
                <a:latin typeface="Arial"/>
                <a:cs typeface="Arial"/>
              </a:rPr>
              <a:t>(</a:t>
            </a:r>
            <a:r>
              <a:rPr sz="1600" b="1" spc="15">
                <a:latin typeface="Arial"/>
                <a:cs typeface="Arial"/>
              </a:rPr>
              <a:t>1</a:t>
            </a:r>
            <a:r>
              <a:rPr sz="1600" b="1" spc="5">
                <a:latin typeface="Arial"/>
                <a:cs typeface="Arial"/>
              </a:rPr>
              <a:t>2.05</a:t>
            </a:r>
            <a:r>
              <a:rPr sz="1600" b="1" spc="-5">
                <a:latin typeface="Arial"/>
                <a:cs typeface="Arial"/>
              </a:rPr>
              <a:t>.</a:t>
            </a:r>
            <a:r>
              <a:rPr sz="1600" b="1" spc="15">
                <a:latin typeface="Arial"/>
                <a:cs typeface="Arial"/>
              </a:rPr>
              <a:t>2</a:t>
            </a:r>
            <a:r>
              <a:rPr sz="1600" b="1" spc="5">
                <a:latin typeface="Arial"/>
                <a:cs typeface="Arial"/>
              </a:rPr>
              <a:t>2</a:t>
            </a:r>
            <a:r>
              <a:rPr sz="1600" b="1">
                <a:latin typeface="Arial"/>
                <a:cs typeface="Arial"/>
              </a:rPr>
              <a:t>)</a:t>
            </a:r>
            <a:r>
              <a:rPr sz="1600" b="1" spc="5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70485">
              <a:lnSpc>
                <a:spcPct val="100000"/>
              </a:lnSpc>
              <a:spcBef>
                <a:spcPts val="760"/>
              </a:spcBef>
              <a:defRPr/>
            </a:pPr>
            <a:r>
              <a:rPr sz="1600" spc="15"/>
              <a:t>→</a:t>
            </a:r>
            <a:r>
              <a:rPr sz="1600" spc="50">
                <a:latin typeface="Times New Roman"/>
                <a:cs typeface="Times New Roman"/>
              </a:rPr>
              <a:t> </a:t>
            </a:r>
            <a:r>
              <a:rPr sz="1600" spc="5"/>
              <a:t>ht</a:t>
            </a:r>
            <a:r>
              <a:rPr sz="1600" spc="-5"/>
              <a:t>t</a:t>
            </a:r>
            <a:r>
              <a:rPr sz="1600" spc="15"/>
              <a:t>p</a:t>
            </a:r>
            <a:r>
              <a:rPr sz="1600"/>
              <a:t>s</a:t>
            </a:r>
            <a:r>
              <a:rPr sz="1600" spc="5"/>
              <a:t>:/</a:t>
            </a:r>
            <a:r>
              <a:rPr sz="1600" spc="-5"/>
              <a:t>/</a:t>
            </a:r>
            <a:r>
              <a:rPr sz="1600" spc="5"/>
              <a:t>d</a:t>
            </a:r>
            <a:r>
              <a:rPr sz="1600" spc="15"/>
              <a:t>a</a:t>
            </a:r>
            <a:r>
              <a:rPr sz="1600" spc="-5"/>
              <a:t>t</a:t>
            </a:r>
            <a:r>
              <a:rPr sz="1600" spc="5"/>
              <a:t>aset</a:t>
            </a:r>
            <a:r>
              <a:rPr sz="1600"/>
              <a:t>s</a:t>
            </a:r>
            <a:r>
              <a:rPr sz="1600" spc="5"/>
              <a:t>.</a:t>
            </a:r>
            <a:r>
              <a:rPr sz="1600" spc="-5"/>
              <a:t>i</a:t>
            </a:r>
            <a:r>
              <a:rPr sz="1600"/>
              <a:t>m</a:t>
            </a:r>
            <a:r>
              <a:rPr sz="1600" spc="15"/>
              <a:t>d</a:t>
            </a:r>
            <a:r>
              <a:rPr sz="1600" spc="10"/>
              <a:t>bw</a:t>
            </a:r>
            <a:r>
              <a:rPr sz="1600"/>
              <a:t>s</a:t>
            </a:r>
            <a:r>
              <a:rPr sz="1600" spc="5"/>
              <a:t>.</a:t>
            </a:r>
            <a:r>
              <a:rPr sz="1600"/>
              <a:t>c</a:t>
            </a:r>
            <a:r>
              <a:rPr sz="1600" spc="15"/>
              <a:t>o</a:t>
            </a:r>
            <a:r>
              <a:rPr sz="1600"/>
              <a:t>m</a:t>
            </a:r>
            <a:r>
              <a:rPr sz="1600" spc="5"/>
              <a:t>/</a:t>
            </a:r>
            <a:r>
              <a:rPr sz="1600" spc="-5"/>
              <a:t>ti</a:t>
            </a:r>
            <a:r>
              <a:rPr sz="1600" spc="5"/>
              <a:t>t</a:t>
            </a:r>
            <a:r>
              <a:rPr sz="1600" spc="-5"/>
              <a:t>l</a:t>
            </a:r>
            <a:r>
              <a:rPr sz="1600" spc="5"/>
              <a:t>e.</a:t>
            </a:r>
            <a:r>
              <a:rPr sz="1600"/>
              <a:t>cr</a:t>
            </a:r>
            <a:r>
              <a:rPr sz="1600" spc="15"/>
              <a:t>e</a:t>
            </a:r>
            <a:r>
              <a:rPr sz="1600" spc="-80"/>
              <a:t>w</a:t>
            </a:r>
            <a:r>
              <a:rPr sz="1600" spc="-5"/>
              <a:t>.</a:t>
            </a:r>
            <a:r>
              <a:rPr sz="1600" spc="5"/>
              <a:t>t</a:t>
            </a:r>
            <a:r>
              <a:rPr sz="1600"/>
              <a:t>s</a:t>
            </a:r>
            <a:r>
              <a:rPr sz="1600" spc="-114"/>
              <a:t>v</a:t>
            </a:r>
            <a:r>
              <a:rPr sz="1600" spc="5"/>
              <a:t>.gz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defRPr/>
            </a:pPr>
            <a:r>
              <a:rPr sz="1600" b="1" spc="5">
                <a:latin typeface="Arial"/>
                <a:cs typeface="Arial"/>
              </a:rPr>
              <a:t>im</a:t>
            </a:r>
            <a:r>
              <a:rPr sz="1600" b="1" spc="-5">
                <a:latin typeface="Arial"/>
                <a:cs typeface="Arial"/>
              </a:rPr>
              <a:t>d</a:t>
            </a:r>
            <a:r>
              <a:rPr sz="1600" b="1" spc="5">
                <a:latin typeface="Arial"/>
                <a:cs typeface="Arial"/>
              </a:rPr>
              <a:t>b_name_basic</a:t>
            </a:r>
            <a:r>
              <a:rPr sz="1600" b="1" spc="15">
                <a:latin typeface="Arial"/>
                <a:cs typeface="Arial"/>
              </a:rPr>
              <a:t>s</a:t>
            </a:r>
            <a:r>
              <a:rPr sz="1600" b="1" spc="-5">
                <a:latin typeface="Arial"/>
                <a:cs typeface="Arial"/>
              </a:rPr>
              <a:t>.t</a:t>
            </a:r>
            <a:r>
              <a:rPr sz="1600" b="1" spc="5">
                <a:latin typeface="Arial"/>
                <a:cs typeface="Arial"/>
              </a:rPr>
              <a:t>sv</a:t>
            </a:r>
            <a:r>
              <a:rPr sz="1600" b="1" spc="55">
                <a:latin typeface="Times New Roman"/>
                <a:cs typeface="Times New Roman"/>
              </a:rPr>
              <a:t> </a:t>
            </a:r>
            <a:r>
              <a:rPr sz="1600" b="1">
                <a:latin typeface="Arial"/>
                <a:cs typeface="Arial"/>
              </a:rPr>
              <a:t>(</a:t>
            </a:r>
            <a:r>
              <a:rPr sz="1600" b="1" spc="5">
                <a:latin typeface="Arial"/>
                <a:cs typeface="Arial"/>
              </a:rPr>
              <a:t>12.0</a:t>
            </a:r>
            <a:r>
              <a:rPr sz="1600" b="1" spc="15">
                <a:latin typeface="Arial"/>
                <a:cs typeface="Arial"/>
              </a:rPr>
              <a:t>5</a:t>
            </a:r>
            <a:r>
              <a:rPr sz="1600" b="1" spc="-5">
                <a:latin typeface="Arial"/>
                <a:cs typeface="Arial"/>
              </a:rPr>
              <a:t>.</a:t>
            </a:r>
            <a:r>
              <a:rPr sz="1600" b="1" spc="5">
                <a:latin typeface="Arial"/>
                <a:cs typeface="Arial"/>
              </a:rPr>
              <a:t>2</a:t>
            </a:r>
            <a:r>
              <a:rPr sz="1600" b="1" spc="15">
                <a:latin typeface="Arial"/>
                <a:cs typeface="Arial"/>
              </a:rPr>
              <a:t>2</a:t>
            </a:r>
            <a:r>
              <a:rPr sz="1600" b="1" spc="-10">
                <a:latin typeface="Arial"/>
                <a:cs typeface="Arial"/>
              </a:rPr>
              <a:t>)</a:t>
            </a:r>
            <a:r>
              <a:rPr sz="1600" b="1" spc="5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defRPr/>
            </a:pPr>
            <a:r>
              <a:rPr sz="1600" spc="15"/>
              <a:t>→</a:t>
            </a:r>
            <a:r>
              <a:rPr sz="1600" spc="60">
                <a:latin typeface="Times New Roman"/>
                <a:cs typeface="Times New Roman"/>
              </a:rPr>
              <a:t> </a:t>
            </a:r>
            <a:r>
              <a:rPr sz="1600" spc="5"/>
              <a:t>ht</a:t>
            </a:r>
            <a:r>
              <a:rPr sz="1600" spc="-5"/>
              <a:t>t</a:t>
            </a:r>
            <a:r>
              <a:rPr sz="1600" spc="5"/>
              <a:t>ps:</a:t>
            </a:r>
            <a:r>
              <a:rPr sz="1600" spc="-5"/>
              <a:t>/</a:t>
            </a:r>
            <a:r>
              <a:rPr sz="1600" spc="5"/>
              <a:t>/datase</a:t>
            </a:r>
            <a:r>
              <a:rPr sz="1600" spc="-5"/>
              <a:t>t</a:t>
            </a:r>
            <a:r>
              <a:rPr sz="1600" spc="5"/>
              <a:t>s.</a:t>
            </a:r>
            <a:r>
              <a:rPr sz="1600" spc="-5"/>
              <a:t>i</a:t>
            </a:r>
            <a:r>
              <a:rPr sz="1600"/>
              <a:t>m</a:t>
            </a:r>
            <a:r>
              <a:rPr sz="1600" spc="5"/>
              <a:t>d</a:t>
            </a:r>
            <a:r>
              <a:rPr sz="1600" spc="15"/>
              <a:t>b</a:t>
            </a:r>
            <a:r>
              <a:rPr sz="1600"/>
              <a:t>w</a:t>
            </a:r>
            <a:r>
              <a:rPr sz="1600" spc="5"/>
              <a:t>s</a:t>
            </a:r>
            <a:r>
              <a:rPr sz="1600" spc="-5"/>
              <a:t>.</a:t>
            </a:r>
            <a:r>
              <a:rPr sz="1600" spc="10"/>
              <a:t>com</a:t>
            </a:r>
            <a:r>
              <a:rPr sz="1600" spc="-5"/>
              <a:t>/</a:t>
            </a:r>
            <a:r>
              <a:rPr sz="1600" spc="15"/>
              <a:t>n</a:t>
            </a:r>
            <a:r>
              <a:rPr sz="1600" spc="5"/>
              <a:t>a</a:t>
            </a:r>
            <a:r>
              <a:rPr sz="1600"/>
              <a:t>m</a:t>
            </a:r>
            <a:r>
              <a:rPr sz="1600" spc="15"/>
              <a:t>e</a:t>
            </a:r>
            <a:r>
              <a:rPr sz="1600" spc="-5"/>
              <a:t>.</a:t>
            </a:r>
            <a:r>
              <a:rPr sz="1600" spc="5"/>
              <a:t>b</a:t>
            </a:r>
            <a:r>
              <a:rPr sz="1600" spc="15"/>
              <a:t>a</a:t>
            </a:r>
            <a:r>
              <a:rPr sz="1600"/>
              <a:t>si</a:t>
            </a:r>
            <a:r>
              <a:rPr sz="1600" spc="5"/>
              <a:t>c</a:t>
            </a:r>
            <a:r>
              <a:rPr sz="1600"/>
              <a:t>s</a:t>
            </a:r>
            <a:r>
              <a:rPr sz="1600" spc="5"/>
              <a:t>.</a:t>
            </a:r>
            <a:r>
              <a:rPr sz="1600" spc="-5"/>
              <a:t>t</a:t>
            </a:r>
            <a:r>
              <a:rPr sz="1600" spc="5"/>
              <a:t>s</a:t>
            </a:r>
            <a:r>
              <a:rPr sz="1600" spc="-114"/>
              <a:t>v</a:t>
            </a:r>
            <a:r>
              <a:rPr sz="1600" spc="-5"/>
              <a:t>.</a:t>
            </a:r>
            <a:r>
              <a:rPr sz="1600" spc="5"/>
              <a:t>gz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5" hidden="0"/>
          <p:cNvSpPr>
            <a:spLocks noAdjustHandles="0" noChangeArrowheads="0"/>
          </p:cNvSpPr>
          <p:nvPr isPhoto="0" userDrawn="0"/>
        </p:nvSpPr>
        <p:spPr bwMode="auto">
          <a:xfrm>
            <a:off x="1122740" y="2390583"/>
            <a:ext cx="92075" cy="11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700" spc="-1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8" name="object 6" hidden="0"/>
          <p:cNvSpPr>
            <a:spLocks noAdjustHandles="0" noChangeArrowheads="0"/>
          </p:cNvSpPr>
          <p:nvPr isPhoto="0" userDrawn="0"/>
        </p:nvSpPr>
        <p:spPr bwMode="auto">
          <a:xfrm>
            <a:off x="1122739" y="2730792"/>
            <a:ext cx="92075" cy="11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700" spc="-1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9" name="object 7" hidden="0"/>
          <p:cNvSpPr>
            <a:spLocks noAdjustHandles="0" noChangeArrowheads="0"/>
          </p:cNvSpPr>
          <p:nvPr isPhoto="0" userDrawn="0"/>
        </p:nvSpPr>
        <p:spPr bwMode="auto">
          <a:xfrm>
            <a:off x="1122739" y="3071347"/>
            <a:ext cx="92075" cy="11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700" spc="-1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/>
        </p:nvSpPr>
        <p:spPr bwMode="auto">
          <a:xfrm>
            <a:off x="1122739" y="3412985"/>
            <a:ext cx="92075" cy="11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700" spc="-1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1" name="object 9" hidden="0"/>
          <p:cNvSpPr>
            <a:spLocks noAdjustHandles="0" noChangeArrowheads="0"/>
          </p:cNvSpPr>
          <p:nvPr isPhoto="0" userDrawn="0"/>
        </p:nvSpPr>
        <p:spPr bwMode="auto">
          <a:xfrm>
            <a:off x="1122739" y="3753195"/>
            <a:ext cx="92075" cy="11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700" spc="-1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2" name="object 10" hidden="0"/>
          <p:cNvSpPr>
            <a:spLocks noAdjustHandles="0" noChangeArrowheads="0"/>
          </p:cNvSpPr>
          <p:nvPr isPhoto="0" userDrawn="0"/>
        </p:nvSpPr>
        <p:spPr bwMode="auto">
          <a:xfrm>
            <a:off x="1122739" y="4093393"/>
            <a:ext cx="92075" cy="11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700" spc="-1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13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1122739" y="4433960"/>
            <a:ext cx="92075" cy="11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700" spc="-10">
                <a:latin typeface="Wingdings"/>
                <a:cs typeface="Wingdings"/>
              </a:rPr>
              <a:t></a:t>
            </a:r>
            <a:endParaRPr sz="700">
              <a:latin typeface="Wingdings"/>
              <a:cs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5640">
              <a:lnSpc>
                <a:spcPct val="100000"/>
              </a:lnSpc>
              <a:defRPr/>
            </a:pPr>
            <a:r>
              <a:rPr spc="-25"/>
              <a:t>1.</a:t>
            </a:r>
            <a:r>
              <a:rPr spc="-30"/>
              <a:t>1</a:t>
            </a:r>
            <a:r>
              <a:rPr spc="-10"/>
              <a:t>.</a:t>
            </a:r>
            <a:r>
              <a:rPr/>
              <a:t>1</a:t>
            </a:r>
            <a:r>
              <a:rPr spc="-15"/>
              <a:t> </a:t>
            </a:r>
            <a:r>
              <a:rPr spc="-5"/>
              <a:t>Dat</a:t>
            </a:r>
            <a:r>
              <a:rPr spc="-30"/>
              <a:t>e</a:t>
            </a:r>
            <a:r>
              <a:rPr spc="-40"/>
              <a:t>n</a:t>
            </a:r>
            <a:r>
              <a:rPr spc="-5"/>
              <a:t>sätze</a:t>
            </a:r>
            <a:r>
              <a:rPr spc="-15"/>
              <a:t> </a:t>
            </a:r>
            <a:r>
              <a:rPr/>
              <a:t>–</a:t>
            </a:r>
            <a:r>
              <a:rPr spc="-15"/>
              <a:t> </a:t>
            </a:r>
            <a:r>
              <a:rPr spc="-20"/>
              <a:t>I</a:t>
            </a:r>
            <a:r>
              <a:rPr/>
              <a:t>MDB</a:t>
            </a:r>
            <a:endParaRPr/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174580" y="2126571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450" spc="-15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1500023" y="2044360"/>
            <a:ext cx="43872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3200" b="1" spc="-20">
                <a:latin typeface="Arial"/>
                <a:cs typeface="Arial"/>
              </a:rPr>
              <a:t>i</a:t>
            </a:r>
            <a:r>
              <a:rPr sz="3200" b="1" spc="10">
                <a:latin typeface="Arial"/>
                <a:cs typeface="Arial"/>
              </a:rPr>
              <a:t>m</a:t>
            </a:r>
            <a:r>
              <a:rPr sz="3200" b="1" spc="-20">
                <a:latin typeface="Arial"/>
                <a:cs typeface="Arial"/>
              </a:rPr>
              <a:t>d</a:t>
            </a:r>
            <a:r>
              <a:rPr sz="3200" b="1" spc="-30">
                <a:latin typeface="Arial"/>
                <a:cs typeface="Arial"/>
              </a:rPr>
              <a:t>b</a:t>
            </a:r>
            <a:r>
              <a:rPr sz="3200" b="1" spc="5">
                <a:latin typeface="Arial"/>
                <a:cs typeface="Arial"/>
              </a:rPr>
              <a:t>_</a:t>
            </a:r>
            <a:r>
              <a:rPr sz="3200" b="1" spc="-15">
                <a:latin typeface="Arial"/>
                <a:cs typeface="Arial"/>
              </a:rPr>
              <a:t>ti</a:t>
            </a:r>
            <a:r>
              <a:rPr sz="3200" b="1" spc="-10">
                <a:latin typeface="Arial"/>
                <a:cs typeface="Arial"/>
              </a:rPr>
              <a:t>t</a:t>
            </a:r>
            <a:r>
              <a:rPr sz="3200" b="1" spc="-15">
                <a:latin typeface="Arial"/>
                <a:cs typeface="Arial"/>
              </a:rPr>
              <a:t>l</a:t>
            </a:r>
            <a:r>
              <a:rPr sz="3200" b="1" spc="5">
                <a:latin typeface="Arial"/>
                <a:cs typeface="Arial"/>
              </a:rPr>
              <a:t>e_</a:t>
            </a:r>
            <a:r>
              <a:rPr sz="3200" b="1" spc="-30">
                <a:latin typeface="Arial"/>
                <a:cs typeface="Arial"/>
              </a:rPr>
              <a:t>b</a:t>
            </a:r>
            <a:r>
              <a:rPr sz="3200" b="1" spc="5">
                <a:latin typeface="Arial"/>
                <a:cs typeface="Arial"/>
              </a:rPr>
              <a:t>as</a:t>
            </a:r>
            <a:r>
              <a:rPr sz="3200" b="1" spc="-15">
                <a:latin typeface="Arial"/>
                <a:cs typeface="Arial"/>
              </a:rPr>
              <a:t>i</a:t>
            </a:r>
            <a:r>
              <a:rPr sz="3200" b="1" spc="5">
                <a:latin typeface="Arial"/>
                <a:cs typeface="Arial"/>
              </a:rPr>
              <a:t>c</a:t>
            </a:r>
            <a:r>
              <a:rPr sz="3200" b="1" spc="-20">
                <a:latin typeface="Arial"/>
                <a:cs typeface="Arial"/>
              </a:rPr>
              <a:t>s.</a:t>
            </a:r>
            <a:r>
              <a:rPr sz="3200" b="1">
                <a:latin typeface="Arial"/>
                <a:cs typeface="Arial"/>
              </a:rPr>
              <a:t>t</a:t>
            </a:r>
            <a:r>
              <a:rPr sz="3200" b="1" spc="5">
                <a:latin typeface="Arial"/>
                <a:cs typeface="Arial"/>
              </a:rPr>
              <a:t>s</a:t>
            </a:r>
            <a:r>
              <a:rPr sz="3200" b="1">
                <a:latin typeface="Arial"/>
                <a:cs typeface="Arial"/>
              </a:rPr>
              <a:t>v</a:t>
            </a:r>
            <a:r>
              <a:rPr sz="3200" b="1" spc="85">
                <a:latin typeface="Times New Roman"/>
                <a:cs typeface="Times New Roman"/>
              </a:rPr>
              <a:t> </a:t>
            </a:r>
            <a:r>
              <a:rPr sz="3200" b="1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5" hidden="0"/>
          <p:cNvSpPr>
            <a:spLocks noAdjustHandles="0" noChangeArrowheads="0"/>
          </p:cNvSpPr>
          <p:nvPr isPhoto="0" userDrawn="0"/>
        </p:nvSpPr>
        <p:spPr bwMode="auto">
          <a:xfrm>
            <a:off x="1845618" y="2898050"/>
            <a:ext cx="17208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100" spc="-15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6" hidden="0"/>
          <p:cNvSpPr>
            <a:spLocks noAdjustHandles="0" noChangeArrowheads="0"/>
          </p:cNvSpPr>
          <p:nvPr isPhoto="0" userDrawn="0"/>
        </p:nvSpPr>
        <p:spPr bwMode="auto">
          <a:xfrm>
            <a:off x="1931661" y="2665805"/>
            <a:ext cx="3526154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800" u="sng" spc="-35">
                <a:latin typeface="Arial"/>
                <a:cs typeface="Arial"/>
              </a:rPr>
              <a:t>W</a:t>
            </a:r>
            <a:r>
              <a:rPr sz="2800" u="sng" spc="-5">
                <a:latin typeface="Arial"/>
                <a:cs typeface="Arial"/>
              </a:rPr>
              <a:t>i</a:t>
            </a:r>
            <a:r>
              <a:rPr sz="2800" u="sng" spc="5">
                <a:latin typeface="Arial"/>
                <a:cs typeface="Arial"/>
              </a:rPr>
              <a:t>c</a:t>
            </a:r>
            <a:r>
              <a:rPr sz="2800" u="sng" spc="-10">
                <a:latin typeface="Arial"/>
                <a:cs typeface="Arial"/>
              </a:rPr>
              <a:t>ht</a:t>
            </a:r>
            <a:r>
              <a:rPr sz="2800" u="sng" spc="5">
                <a:latin typeface="Arial"/>
                <a:cs typeface="Arial"/>
              </a:rPr>
              <a:t>i</a:t>
            </a:r>
            <a:r>
              <a:rPr sz="2800" u="sng" spc="-5">
                <a:latin typeface="Arial"/>
                <a:cs typeface="Arial"/>
              </a:rPr>
              <a:t>ge</a:t>
            </a:r>
            <a:r>
              <a:rPr sz="2800" u="sng" spc="-10">
                <a:latin typeface="Arial"/>
                <a:cs typeface="Arial"/>
              </a:rPr>
              <a:t> </a:t>
            </a:r>
            <a:r>
              <a:rPr sz="2800" u="sng" spc="5">
                <a:latin typeface="Arial"/>
                <a:cs typeface="Arial"/>
              </a:rPr>
              <a:t>D</a:t>
            </a:r>
            <a:r>
              <a:rPr sz="2800" u="sng" spc="-25">
                <a:latin typeface="Arial"/>
                <a:cs typeface="Arial"/>
              </a:rPr>
              <a:t>a</a:t>
            </a:r>
            <a:r>
              <a:rPr sz="2800" u="sng" spc="-10">
                <a:latin typeface="Arial"/>
                <a:cs typeface="Arial"/>
              </a:rPr>
              <a:t>t</a:t>
            </a:r>
            <a:r>
              <a:rPr sz="2800" u="sng" spc="-5">
                <a:latin typeface="Arial"/>
                <a:cs typeface="Arial"/>
              </a:rPr>
              <a:t>en</a:t>
            </a:r>
            <a:r>
              <a:rPr sz="2800" u="sng">
                <a:latin typeface="Arial"/>
                <a:cs typeface="Arial"/>
              </a:rPr>
              <a:t>f</a:t>
            </a:r>
            <a:r>
              <a:rPr sz="2800" u="sng" spc="-5">
                <a:latin typeface="Arial"/>
                <a:cs typeface="Arial"/>
              </a:rPr>
              <a:t>elde</a:t>
            </a:r>
            <a:r>
              <a:rPr sz="2800" u="sng">
                <a:latin typeface="Arial"/>
                <a:cs typeface="Arial"/>
              </a:rPr>
              <a:t>r</a:t>
            </a:r>
            <a:r>
              <a:rPr sz="2800" spc="80">
                <a:latin typeface="Times New Roman"/>
                <a:cs typeface="Times New Roman"/>
              </a:rPr>
              <a:t> </a:t>
            </a:r>
            <a:r>
              <a:rPr sz="2800" u="sng" spc="-1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7" hidden="0"/>
          <p:cNvSpPr>
            <a:spLocks noAdjustHandles="0" noChangeArrowheads="0"/>
          </p:cNvSpPr>
          <p:nvPr isPhoto="0" userDrawn="0"/>
        </p:nvSpPr>
        <p:spPr bwMode="auto">
          <a:xfrm>
            <a:off x="2075296" y="3251891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050" spc="15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/>
        </p:nvSpPr>
        <p:spPr bwMode="auto">
          <a:xfrm>
            <a:off x="2363306" y="3190786"/>
            <a:ext cx="4472305" cy="127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9500"/>
              </a:lnSpc>
              <a:defRPr/>
            </a:pPr>
            <a:r>
              <a:rPr sz="2400" b="1">
                <a:latin typeface="Arial"/>
                <a:cs typeface="Arial"/>
              </a:rPr>
              <a:t>t</a:t>
            </a:r>
            <a:r>
              <a:rPr sz="2400" b="1" spc="10">
                <a:latin typeface="Arial"/>
                <a:cs typeface="Arial"/>
              </a:rPr>
              <a:t>c</a:t>
            </a:r>
            <a:r>
              <a:rPr sz="2400" b="1" spc="-15">
                <a:latin typeface="Arial"/>
                <a:cs typeface="Arial"/>
              </a:rPr>
              <a:t>o</a:t>
            </a:r>
            <a:r>
              <a:rPr sz="2400" b="1" spc="-5">
                <a:latin typeface="Arial"/>
                <a:cs typeface="Arial"/>
              </a:rPr>
              <a:t>n</a:t>
            </a:r>
            <a:r>
              <a:rPr sz="2400" b="1">
                <a:latin typeface="Arial"/>
                <a:cs typeface="Arial"/>
              </a:rPr>
              <a:t>st</a:t>
            </a:r>
            <a:r>
              <a:rPr sz="2400" b="1" spc="85">
                <a:latin typeface="Times New Roman"/>
                <a:cs typeface="Times New Roman"/>
              </a:rPr>
              <a:t> </a:t>
            </a:r>
            <a:r>
              <a:rPr sz="2400" spc="-10">
                <a:latin typeface="Arial"/>
                <a:cs typeface="Arial"/>
              </a:rPr>
              <a:t>(</a:t>
            </a:r>
            <a:r>
              <a:rPr sz="2400" spc="-15">
                <a:latin typeface="Arial"/>
                <a:cs typeface="Arial"/>
              </a:rPr>
              <a:t>Fi</a:t>
            </a:r>
            <a:r>
              <a:rPr sz="2400" spc="-5">
                <a:latin typeface="Arial"/>
                <a:cs typeface="Arial"/>
              </a:rPr>
              <a:t>l</a:t>
            </a:r>
            <a:r>
              <a:rPr sz="2400" spc="-10">
                <a:latin typeface="Arial"/>
                <a:cs typeface="Arial"/>
              </a:rPr>
              <a:t>m</a:t>
            </a:r>
            <a:r>
              <a:rPr sz="2400" spc="-20">
                <a:latin typeface="Arial"/>
                <a:cs typeface="Arial"/>
              </a:rPr>
              <a:t>/</a:t>
            </a:r>
            <a:r>
              <a:rPr sz="2400" spc="-25">
                <a:latin typeface="Arial"/>
                <a:cs typeface="Arial"/>
              </a:rPr>
              <a:t>S</a:t>
            </a:r>
            <a:r>
              <a:rPr sz="2400" spc="-10">
                <a:latin typeface="Arial"/>
                <a:cs typeface="Arial"/>
              </a:rPr>
              <a:t>er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 spc="-10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n</a:t>
            </a:r>
            <a:r>
              <a:rPr sz="2400" spc="55">
                <a:latin typeface="Times New Roman"/>
                <a:cs typeface="Times New Roman"/>
              </a:rPr>
              <a:t> </a:t>
            </a:r>
            <a:r>
              <a:rPr sz="2400">
                <a:latin typeface="Arial"/>
                <a:cs typeface="Arial"/>
              </a:rPr>
              <a:t>–</a:t>
            </a:r>
            <a:r>
              <a:rPr sz="2400" spc="60">
                <a:latin typeface="Times New Roman"/>
                <a:cs typeface="Times New Roman"/>
              </a:rPr>
              <a:t> </a:t>
            </a:r>
            <a:r>
              <a:rPr sz="2400" spc="-20">
                <a:latin typeface="Arial"/>
                <a:cs typeface="Arial"/>
              </a:rPr>
              <a:t>I</a:t>
            </a:r>
            <a:r>
              <a:rPr sz="2400" spc="-15">
                <a:latin typeface="Arial"/>
                <a:cs typeface="Arial"/>
              </a:rPr>
              <a:t>D</a:t>
            </a:r>
            <a:r>
              <a:rPr sz="2400">
                <a:latin typeface="Arial"/>
                <a:cs typeface="Arial"/>
              </a:rPr>
              <a:t>)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b="1" spc="-5">
                <a:latin typeface="Arial"/>
                <a:cs typeface="Arial"/>
              </a:rPr>
              <a:t>o</a:t>
            </a:r>
            <a:r>
              <a:rPr sz="2400" b="1" spc="-10">
                <a:latin typeface="Arial"/>
                <a:cs typeface="Arial"/>
              </a:rPr>
              <a:t>ri</a:t>
            </a:r>
            <a:r>
              <a:rPr sz="2400" b="1" spc="-5">
                <a:latin typeface="Arial"/>
                <a:cs typeface="Arial"/>
              </a:rPr>
              <a:t>g</a:t>
            </a:r>
            <a:r>
              <a:rPr sz="2400" b="1" spc="-10">
                <a:latin typeface="Arial"/>
                <a:cs typeface="Arial"/>
              </a:rPr>
              <a:t>i</a:t>
            </a:r>
            <a:r>
              <a:rPr sz="2400" b="1" spc="-5">
                <a:latin typeface="Arial"/>
                <a:cs typeface="Arial"/>
              </a:rPr>
              <a:t>n</a:t>
            </a:r>
            <a:r>
              <a:rPr sz="2400" b="1">
                <a:latin typeface="Arial"/>
                <a:cs typeface="Arial"/>
              </a:rPr>
              <a:t>a</a:t>
            </a:r>
            <a:r>
              <a:rPr sz="2400" b="1" spc="-10">
                <a:latin typeface="Arial"/>
                <a:cs typeface="Arial"/>
              </a:rPr>
              <a:t>l</a:t>
            </a:r>
            <a:r>
              <a:rPr sz="2400" b="1" spc="-55">
                <a:latin typeface="Arial"/>
                <a:cs typeface="Arial"/>
              </a:rPr>
              <a:t>T</a:t>
            </a:r>
            <a:r>
              <a:rPr sz="2400" b="1" spc="-10">
                <a:latin typeface="Arial"/>
                <a:cs typeface="Arial"/>
              </a:rPr>
              <a:t>i</a:t>
            </a:r>
            <a:r>
              <a:rPr sz="2400" b="1" spc="5">
                <a:latin typeface="Arial"/>
                <a:cs typeface="Arial"/>
              </a:rPr>
              <a:t>t</a:t>
            </a:r>
            <a:r>
              <a:rPr sz="2400" b="1" spc="-10">
                <a:latin typeface="Arial"/>
                <a:cs typeface="Arial"/>
              </a:rPr>
              <a:t>l</a:t>
            </a:r>
            <a:r>
              <a:rPr sz="2400" b="1">
                <a:latin typeface="Arial"/>
                <a:cs typeface="Arial"/>
              </a:rPr>
              <a:t>e</a:t>
            </a:r>
            <a:r>
              <a:rPr sz="2400" b="1" spc="80">
                <a:latin typeface="Times New Roman"/>
                <a:cs typeface="Times New Roman"/>
              </a:rPr>
              <a:t> </a:t>
            </a:r>
            <a:r>
              <a:rPr sz="2400" spc="-10">
                <a:latin typeface="Arial"/>
                <a:cs typeface="Arial"/>
              </a:rPr>
              <a:t>(</a:t>
            </a:r>
            <a:r>
              <a:rPr sz="2400" spc="-15">
                <a:latin typeface="Arial"/>
                <a:cs typeface="Arial"/>
              </a:rPr>
              <a:t>F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 spc="-15">
                <a:latin typeface="Arial"/>
                <a:cs typeface="Arial"/>
              </a:rPr>
              <a:t>l</a:t>
            </a:r>
            <a:r>
              <a:rPr sz="2400" spc="-20">
                <a:latin typeface="Arial"/>
                <a:cs typeface="Arial"/>
              </a:rPr>
              <a:t>m/</a:t>
            </a:r>
            <a:r>
              <a:rPr sz="2400" spc="-35">
                <a:latin typeface="Arial"/>
                <a:cs typeface="Arial"/>
              </a:rPr>
              <a:t>S</a:t>
            </a:r>
            <a:r>
              <a:rPr sz="2400" spc="-10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r</a:t>
            </a:r>
            <a:r>
              <a:rPr sz="2400" spc="-15">
                <a:latin typeface="Arial"/>
                <a:cs typeface="Arial"/>
              </a:rPr>
              <a:t>i</a:t>
            </a:r>
            <a:r>
              <a:rPr sz="2400" spc="-10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n</a:t>
            </a:r>
            <a:r>
              <a:rPr sz="2400" spc="60">
                <a:latin typeface="Times New Roman"/>
                <a:cs typeface="Times New Roman"/>
              </a:rPr>
              <a:t> </a:t>
            </a:r>
            <a:r>
              <a:rPr sz="2400">
                <a:latin typeface="Arial"/>
                <a:cs typeface="Arial"/>
              </a:rPr>
              <a:t>–</a:t>
            </a:r>
            <a:r>
              <a:rPr sz="2400" spc="10">
                <a:latin typeface="Times New Roman"/>
                <a:cs typeface="Times New Roman"/>
              </a:rPr>
              <a:t> </a:t>
            </a:r>
            <a:r>
              <a:rPr sz="2400" spc="-114">
                <a:latin typeface="Arial"/>
                <a:cs typeface="Arial"/>
              </a:rPr>
              <a:t>T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 spc="-20">
                <a:latin typeface="Arial"/>
                <a:cs typeface="Arial"/>
              </a:rPr>
              <a:t>t</a:t>
            </a:r>
            <a:r>
              <a:rPr sz="2400" spc="-10">
                <a:latin typeface="Arial"/>
                <a:cs typeface="Arial"/>
              </a:rPr>
              <a:t>e</a:t>
            </a:r>
            <a:r>
              <a:rPr sz="2400" spc="-5">
                <a:latin typeface="Arial"/>
                <a:cs typeface="Arial"/>
              </a:rPr>
              <a:t>l</a:t>
            </a:r>
            <a:r>
              <a:rPr sz="2400">
                <a:latin typeface="Arial"/>
                <a:cs typeface="Arial"/>
              </a:rPr>
              <a:t>)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b="1" spc="-10">
                <a:latin typeface="Arial"/>
                <a:cs typeface="Arial"/>
              </a:rPr>
              <a:t>t</a:t>
            </a:r>
            <a:r>
              <a:rPr sz="2400" b="1">
                <a:latin typeface="Arial"/>
                <a:cs typeface="Arial"/>
              </a:rPr>
              <a:t>i</a:t>
            </a:r>
            <a:r>
              <a:rPr sz="2400" b="1" spc="-10">
                <a:latin typeface="Arial"/>
                <a:cs typeface="Arial"/>
              </a:rPr>
              <a:t>tl</a:t>
            </a:r>
            <a:r>
              <a:rPr sz="2400" b="1" spc="10">
                <a:latin typeface="Arial"/>
                <a:cs typeface="Arial"/>
              </a:rPr>
              <a:t>e</a:t>
            </a:r>
            <a:r>
              <a:rPr sz="2400" b="1" spc="-195">
                <a:latin typeface="Arial"/>
                <a:cs typeface="Arial"/>
              </a:rPr>
              <a:t>T</a:t>
            </a:r>
            <a:r>
              <a:rPr sz="2400" b="1" spc="10">
                <a:latin typeface="Arial"/>
                <a:cs typeface="Arial"/>
              </a:rPr>
              <a:t>y</a:t>
            </a:r>
            <a:r>
              <a:rPr sz="2400" b="1" spc="-15">
                <a:latin typeface="Arial"/>
                <a:cs typeface="Arial"/>
              </a:rPr>
              <a:t>p</a:t>
            </a:r>
            <a:r>
              <a:rPr sz="2400" b="1">
                <a:latin typeface="Arial"/>
                <a:cs typeface="Arial"/>
              </a:rPr>
              <a:t>e</a:t>
            </a:r>
            <a:r>
              <a:rPr sz="2400" b="1" spc="85">
                <a:latin typeface="Times New Roman"/>
                <a:cs typeface="Times New Roman"/>
              </a:rPr>
              <a:t> </a:t>
            </a:r>
            <a:r>
              <a:rPr sz="2400" spc="-10">
                <a:latin typeface="Arial"/>
                <a:cs typeface="Arial"/>
              </a:rPr>
              <a:t>(</a:t>
            </a:r>
            <a:r>
              <a:rPr sz="2400" spc="-25">
                <a:latin typeface="Arial"/>
                <a:cs typeface="Arial"/>
              </a:rPr>
              <a:t>F</a:t>
            </a:r>
            <a:r>
              <a:rPr sz="2400" spc="-5">
                <a:latin typeface="Arial"/>
                <a:cs typeface="Arial"/>
              </a:rPr>
              <a:t>il</a:t>
            </a:r>
            <a:r>
              <a:rPr sz="2400">
                <a:latin typeface="Arial"/>
                <a:cs typeface="Arial"/>
              </a:rPr>
              <a:t>m</a:t>
            </a:r>
            <a:r>
              <a:rPr sz="2400" spc="50">
                <a:latin typeface="Times New Roman"/>
                <a:cs typeface="Times New Roman"/>
              </a:rPr>
              <a:t> </a:t>
            </a:r>
            <a:r>
              <a:rPr sz="2400" spc="-10">
                <a:latin typeface="Arial"/>
                <a:cs typeface="Arial"/>
              </a:rPr>
              <a:t>od</a:t>
            </a:r>
            <a:r>
              <a:rPr sz="2400">
                <a:latin typeface="Arial"/>
                <a:cs typeface="Arial"/>
              </a:rPr>
              <a:t>er</a:t>
            </a:r>
            <a:r>
              <a:rPr sz="2400" spc="50">
                <a:latin typeface="Times New Roman"/>
                <a:cs typeface="Times New Roman"/>
              </a:rPr>
              <a:t> </a:t>
            </a:r>
            <a:r>
              <a:rPr sz="2400" spc="-35">
                <a:latin typeface="Arial"/>
                <a:cs typeface="Arial"/>
              </a:rPr>
              <a:t>S</a:t>
            </a:r>
            <a:r>
              <a:rPr sz="2400">
                <a:latin typeface="Arial"/>
                <a:cs typeface="Arial"/>
              </a:rPr>
              <a:t>e</a:t>
            </a:r>
            <a:r>
              <a:rPr sz="2400" spc="-10">
                <a:latin typeface="Arial"/>
                <a:cs typeface="Arial"/>
              </a:rPr>
              <a:t>r</a:t>
            </a:r>
            <a:r>
              <a:rPr sz="2400" spc="-15">
                <a:latin typeface="Arial"/>
                <a:cs typeface="Arial"/>
              </a:rPr>
              <a:t>i</a:t>
            </a:r>
            <a:r>
              <a:rPr sz="2400">
                <a:latin typeface="Arial"/>
                <a:cs typeface="Arial"/>
              </a:rPr>
              <a:t>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 hidden="0"/>
          <p:cNvSpPr>
            <a:spLocks noAdjustHandles="0" noChangeArrowheads="0"/>
          </p:cNvSpPr>
          <p:nvPr isPhoto="0" userDrawn="0"/>
        </p:nvSpPr>
        <p:spPr bwMode="auto">
          <a:xfrm>
            <a:off x="2075296" y="3725653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050" spc="15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2" name="object 10" hidden="0"/>
          <p:cNvSpPr>
            <a:spLocks noAdjustHandles="0" noChangeArrowheads="0"/>
          </p:cNvSpPr>
          <p:nvPr isPhoto="0" userDrawn="0"/>
        </p:nvSpPr>
        <p:spPr bwMode="auto">
          <a:xfrm>
            <a:off x="2075296" y="4199414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050" spc="15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5640">
              <a:lnSpc>
                <a:spcPct val="100000"/>
              </a:lnSpc>
              <a:defRPr/>
            </a:pPr>
            <a:r>
              <a:rPr spc="-25"/>
              <a:t>1.</a:t>
            </a:r>
            <a:r>
              <a:rPr spc="-30"/>
              <a:t>1</a:t>
            </a:r>
            <a:r>
              <a:rPr spc="-10"/>
              <a:t>.</a:t>
            </a:r>
            <a:r>
              <a:rPr/>
              <a:t>2</a:t>
            </a:r>
            <a:r>
              <a:rPr spc="-15"/>
              <a:t> </a:t>
            </a:r>
            <a:r>
              <a:rPr spc="-5"/>
              <a:t>Dat</a:t>
            </a:r>
            <a:r>
              <a:rPr spc="-30"/>
              <a:t>e</a:t>
            </a:r>
            <a:r>
              <a:rPr spc="-40"/>
              <a:t>n</a:t>
            </a:r>
            <a:r>
              <a:rPr spc="-5"/>
              <a:t>sätze</a:t>
            </a:r>
            <a:r>
              <a:rPr spc="-15"/>
              <a:t> </a:t>
            </a:r>
            <a:r>
              <a:rPr/>
              <a:t>–</a:t>
            </a:r>
            <a:r>
              <a:rPr spc="-15"/>
              <a:t> </a:t>
            </a:r>
            <a:r>
              <a:rPr spc="-20"/>
              <a:t>I</a:t>
            </a:r>
            <a:r>
              <a:rPr/>
              <a:t>MDB</a:t>
            </a:r>
            <a:endParaRPr/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174580" y="2126571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450" spc="-15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1500023" y="2044360"/>
            <a:ext cx="424942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3200" b="1" spc="-20">
                <a:latin typeface="Arial"/>
                <a:cs typeface="Arial"/>
              </a:rPr>
              <a:t>i</a:t>
            </a:r>
            <a:r>
              <a:rPr sz="3200" b="1" spc="10">
                <a:latin typeface="Arial"/>
                <a:cs typeface="Arial"/>
              </a:rPr>
              <a:t>m</a:t>
            </a:r>
            <a:r>
              <a:rPr sz="3200" b="1" spc="-20">
                <a:latin typeface="Arial"/>
                <a:cs typeface="Arial"/>
              </a:rPr>
              <a:t>d</a:t>
            </a:r>
            <a:r>
              <a:rPr sz="3200" b="1" spc="-30">
                <a:latin typeface="Arial"/>
                <a:cs typeface="Arial"/>
              </a:rPr>
              <a:t>b</a:t>
            </a:r>
            <a:r>
              <a:rPr sz="3200" b="1" spc="5">
                <a:latin typeface="Arial"/>
                <a:cs typeface="Arial"/>
              </a:rPr>
              <a:t>_</a:t>
            </a:r>
            <a:r>
              <a:rPr sz="3200" b="1" spc="-15">
                <a:latin typeface="Arial"/>
                <a:cs typeface="Arial"/>
              </a:rPr>
              <a:t>ti</a:t>
            </a:r>
            <a:r>
              <a:rPr sz="3200" b="1" spc="-10">
                <a:latin typeface="Arial"/>
                <a:cs typeface="Arial"/>
              </a:rPr>
              <a:t>t</a:t>
            </a:r>
            <a:r>
              <a:rPr sz="3200" b="1" spc="-15">
                <a:latin typeface="Arial"/>
                <a:cs typeface="Arial"/>
              </a:rPr>
              <a:t>l</a:t>
            </a:r>
            <a:r>
              <a:rPr sz="3200" b="1" spc="5">
                <a:latin typeface="Arial"/>
                <a:cs typeface="Arial"/>
              </a:rPr>
              <a:t>e_</a:t>
            </a:r>
            <a:r>
              <a:rPr sz="3200" b="1">
                <a:latin typeface="Arial"/>
                <a:cs typeface="Arial"/>
              </a:rPr>
              <a:t>r</a:t>
            </a:r>
            <a:r>
              <a:rPr sz="3200" b="1" spc="-20">
                <a:latin typeface="Arial"/>
                <a:cs typeface="Arial"/>
              </a:rPr>
              <a:t>ati</a:t>
            </a:r>
            <a:r>
              <a:rPr sz="3200" b="1" spc="-30">
                <a:latin typeface="Arial"/>
                <a:cs typeface="Arial"/>
              </a:rPr>
              <a:t>n</a:t>
            </a:r>
            <a:r>
              <a:rPr sz="3200" b="1" spc="-20">
                <a:latin typeface="Arial"/>
                <a:cs typeface="Arial"/>
              </a:rPr>
              <a:t>g</a:t>
            </a:r>
            <a:r>
              <a:rPr sz="3200" b="1" spc="-15">
                <a:latin typeface="Arial"/>
                <a:cs typeface="Arial"/>
              </a:rPr>
              <a:t>.</a:t>
            </a:r>
            <a:r>
              <a:rPr sz="3200" b="1">
                <a:latin typeface="Arial"/>
                <a:cs typeface="Arial"/>
              </a:rPr>
              <a:t>t</a:t>
            </a:r>
            <a:r>
              <a:rPr sz="3200" b="1" spc="5">
                <a:latin typeface="Arial"/>
                <a:cs typeface="Arial"/>
              </a:rPr>
              <a:t>s</a:t>
            </a:r>
            <a:r>
              <a:rPr sz="3200" b="1">
                <a:latin typeface="Arial"/>
                <a:cs typeface="Arial"/>
              </a:rPr>
              <a:t>v</a:t>
            </a:r>
            <a:r>
              <a:rPr sz="3200" b="1" spc="85">
                <a:latin typeface="Times New Roman"/>
                <a:cs typeface="Times New Roman"/>
              </a:rPr>
              <a:t> </a:t>
            </a:r>
            <a:r>
              <a:rPr sz="3200" b="1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5" hidden="0"/>
          <p:cNvSpPr>
            <a:spLocks noAdjustHandles="0" noChangeArrowheads="0"/>
          </p:cNvSpPr>
          <p:nvPr isPhoto="0" userDrawn="0"/>
        </p:nvSpPr>
        <p:spPr bwMode="auto">
          <a:xfrm>
            <a:off x="1845618" y="2901072"/>
            <a:ext cx="17208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100" spc="-15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6" hidden="0"/>
          <p:cNvSpPr>
            <a:spLocks noAdjustHandles="0" noChangeArrowheads="0"/>
          </p:cNvSpPr>
          <p:nvPr isPhoto="0" userDrawn="0"/>
        </p:nvSpPr>
        <p:spPr bwMode="auto">
          <a:xfrm>
            <a:off x="1931661" y="2665805"/>
            <a:ext cx="3526154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800" u="sng" spc="-35">
                <a:latin typeface="Arial"/>
                <a:cs typeface="Arial"/>
              </a:rPr>
              <a:t>W</a:t>
            </a:r>
            <a:r>
              <a:rPr sz="2800" u="sng" spc="-5">
                <a:latin typeface="Arial"/>
                <a:cs typeface="Arial"/>
              </a:rPr>
              <a:t>i</a:t>
            </a:r>
            <a:r>
              <a:rPr sz="2800" u="sng" spc="5">
                <a:latin typeface="Arial"/>
                <a:cs typeface="Arial"/>
              </a:rPr>
              <a:t>c</a:t>
            </a:r>
            <a:r>
              <a:rPr sz="2800" u="sng" spc="-10">
                <a:latin typeface="Arial"/>
                <a:cs typeface="Arial"/>
              </a:rPr>
              <a:t>ht</a:t>
            </a:r>
            <a:r>
              <a:rPr sz="2800" u="sng" spc="5">
                <a:latin typeface="Arial"/>
                <a:cs typeface="Arial"/>
              </a:rPr>
              <a:t>i</a:t>
            </a:r>
            <a:r>
              <a:rPr sz="2800" u="sng" spc="-5">
                <a:latin typeface="Arial"/>
                <a:cs typeface="Arial"/>
              </a:rPr>
              <a:t>ge</a:t>
            </a:r>
            <a:r>
              <a:rPr sz="2800" u="sng" spc="-10">
                <a:latin typeface="Arial"/>
                <a:cs typeface="Arial"/>
              </a:rPr>
              <a:t> </a:t>
            </a:r>
            <a:r>
              <a:rPr sz="2800" u="sng" spc="5">
                <a:latin typeface="Arial"/>
                <a:cs typeface="Arial"/>
              </a:rPr>
              <a:t>D</a:t>
            </a:r>
            <a:r>
              <a:rPr sz="2800" u="sng" spc="-25">
                <a:latin typeface="Arial"/>
                <a:cs typeface="Arial"/>
              </a:rPr>
              <a:t>a</a:t>
            </a:r>
            <a:r>
              <a:rPr sz="2800" u="sng" spc="-10">
                <a:latin typeface="Arial"/>
                <a:cs typeface="Arial"/>
              </a:rPr>
              <a:t>t</a:t>
            </a:r>
            <a:r>
              <a:rPr sz="2800" u="sng" spc="-5">
                <a:latin typeface="Arial"/>
                <a:cs typeface="Arial"/>
              </a:rPr>
              <a:t>en</a:t>
            </a:r>
            <a:r>
              <a:rPr sz="2800" u="sng">
                <a:latin typeface="Arial"/>
                <a:cs typeface="Arial"/>
              </a:rPr>
              <a:t>f</a:t>
            </a:r>
            <a:r>
              <a:rPr sz="2800" u="sng" spc="-5">
                <a:latin typeface="Arial"/>
                <a:cs typeface="Arial"/>
              </a:rPr>
              <a:t>elde</a:t>
            </a:r>
            <a:r>
              <a:rPr sz="2800" u="sng">
                <a:latin typeface="Arial"/>
                <a:cs typeface="Arial"/>
              </a:rPr>
              <a:t>r</a:t>
            </a:r>
            <a:r>
              <a:rPr sz="2800" spc="80">
                <a:latin typeface="Times New Roman"/>
                <a:cs typeface="Times New Roman"/>
              </a:rPr>
              <a:t> </a:t>
            </a:r>
            <a:r>
              <a:rPr sz="2800" u="sng" spc="-1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7" hidden="0"/>
          <p:cNvSpPr>
            <a:spLocks noAdjustHandles="0" noChangeArrowheads="0"/>
          </p:cNvSpPr>
          <p:nvPr isPhoto="0" userDrawn="0"/>
        </p:nvSpPr>
        <p:spPr bwMode="auto">
          <a:xfrm>
            <a:off x="2075296" y="3251891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050" spc="15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/>
        </p:nvSpPr>
        <p:spPr bwMode="auto">
          <a:xfrm>
            <a:off x="2363306" y="3190786"/>
            <a:ext cx="5247005" cy="1278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9500"/>
              </a:lnSpc>
              <a:defRPr/>
            </a:pPr>
            <a:r>
              <a:rPr sz="2400" b="1">
                <a:latin typeface="Arial"/>
                <a:cs typeface="Arial"/>
              </a:rPr>
              <a:t>t</a:t>
            </a:r>
            <a:r>
              <a:rPr sz="2400" b="1" spc="10">
                <a:latin typeface="Arial"/>
                <a:cs typeface="Arial"/>
              </a:rPr>
              <a:t>c</a:t>
            </a:r>
            <a:r>
              <a:rPr sz="2400" b="1" spc="-15">
                <a:latin typeface="Arial"/>
                <a:cs typeface="Arial"/>
              </a:rPr>
              <a:t>o</a:t>
            </a:r>
            <a:r>
              <a:rPr sz="2400" b="1" spc="-5">
                <a:latin typeface="Arial"/>
                <a:cs typeface="Arial"/>
              </a:rPr>
              <a:t>n</a:t>
            </a:r>
            <a:r>
              <a:rPr sz="2400" b="1">
                <a:latin typeface="Arial"/>
                <a:cs typeface="Arial"/>
              </a:rPr>
              <a:t>st</a:t>
            </a:r>
            <a:r>
              <a:rPr sz="2400" b="1" spc="75">
                <a:latin typeface="Times New Roman"/>
                <a:cs typeface="Times New Roman"/>
              </a:rPr>
              <a:t> </a:t>
            </a:r>
            <a:r>
              <a:rPr sz="2400" spc="-10">
                <a:latin typeface="Arial"/>
                <a:cs typeface="Arial"/>
              </a:rPr>
              <a:t>(</a:t>
            </a:r>
            <a:r>
              <a:rPr sz="2400" spc="-25">
                <a:latin typeface="Arial"/>
                <a:cs typeface="Arial"/>
              </a:rPr>
              <a:t>F</a:t>
            </a:r>
            <a:r>
              <a:rPr sz="2400" spc="-5">
                <a:latin typeface="Arial"/>
                <a:cs typeface="Arial"/>
              </a:rPr>
              <a:t>il</a:t>
            </a:r>
            <a:r>
              <a:rPr sz="2400" spc="-10">
                <a:latin typeface="Arial"/>
                <a:cs typeface="Arial"/>
              </a:rPr>
              <a:t>m</a:t>
            </a:r>
            <a:r>
              <a:rPr sz="2400" spc="-20">
                <a:latin typeface="Arial"/>
                <a:cs typeface="Arial"/>
              </a:rPr>
              <a:t>/</a:t>
            </a:r>
            <a:r>
              <a:rPr sz="2400" spc="-25">
                <a:latin typeface="Arial"/>
                <a:cs typeface="Arial"/>
              </a:rPr>
              <a:t>S</a:t>
            </a:r>
            <a:r>
              <a:rPr sz="2400" spc="-10">
                <a:latin typeface="Arial"/>
                <a:cs typeface="Arial"/>
              </a:rPr>
              <a:t>er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 spc="-10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n</a:t>
            </a:r>
            <a:r>
              <a:rPr sz="2400" spc="55">
                <a:latin typeface="Times New Roman"/>
                <a:cs typeface="Times New Roman"/>
              </a:rPr>
              <a:t> </a:t>
            </a:r>
            <a:r>
              <a:rPr sz="2400">
                <a:latin typeface="Arial"/>
                <a:cs typeface="Arial"/>
              </a:rPr>
              <a:t>–</a:t>
            </a:r>
            <a:r>
              <a:rPr sz="2400" spc="60">
                <a:latin typeface="Times New Roman"/>
                <a:cs typeface="Times New Roman"/>
              </a:rPr>
              <a:t> </a:t>
            </a:r>
            <a:r>
              <a:rPr sz="2400" spc="-20">
                <a:latin typeface="Arial"/>
                <a:cs typeface="Arial"/>
              </a:rPr>
              <a:t>I</a:t>
            </a:r>
            <a:r>
              <a:rPr sz="2400" spc="-15">
                <a:latin typeface="Arial"/>
                <a:cs typeface="Arial"/>
              </a:rPr>
              <a:t>D</a:t>
            </a:r>
            <a:r>
              <a:rPr sz="2400">
                <a:latin typeface="Arial"/>
                <a:cs typeface="Arial"/>
              </a:rPr>
              <a:t>)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b="1">
                <a:latin typeface="Arial"/>
                <a:cs typeface="Arial"/>
              </a:rPr>
              <a:t>a</a:t>
            </a:r>
            <a:r>
              <a:rPr sz="2400" b="1" spc="10">
                <a:latin typeface="Arial"/>
                <a:cs typeface="Arial"/>
              </a:rPr>
              <a:t>v</a:t>
            </a:r>
            <a:r>
              <a:rPr sz="2400" b="1">
                <a:latin typeface="Arial"/>
                <a:cs typeface="Arial"/>
              </a:rPr>
              <a:t>era</a:t>
            </a:r>
            <a:r>
              <a:rPr sz="2400" b="1" spc="-5">
                <a:latin typeface="Arial"/>
                <a:cs typeface="Arial"/>
              </a:rPr>
              <a:t>g</a:t>
            </a:r>
            <a:r>
              <a:rPr sz="2400" b="1">
                <a:latin typeface="Arial"/>
                <a:cs typeface="Arial"/>
              </a:rPr>
              <a:t>eR</a:t>
            </a:r>
            <a:r>
              <a:rPr sz="2400" b="1" spc="10">
                <a:latin typeface="Arial"/>
                <a:cs typeface="Arial"/>
              </a:rPr>
              <a:t>a</a:t>
            </a:r>
            <a:r>
              <a:rPr sz="2400" b="1" spc="-10">
                <a:latin typeface="Arial"/>
                <a:cs typeface="Arial"/>
              </a:rPr>
              <a:t>ti</a:t>
            </a:r>
            <a:r>
              <a:rPr sz="2400" b="1" spc="-5">
                <a:latin typeface="Arial"/>
                <a:cs typeface="Arial"/>
              </a:rPr>
              <a:t>n</a:t>
            </a:r>
            <a:r>
              <a:rPr sz="2400" b="1" spc="-15">
                <a:latin typeface="Arial"/>
                <a:cs typeface="Arial"/>
              </a:rPr>
              <a:t>g</a:t>
            </a:r>
            <a:r>
              <a:rPr sz="2400" b="1" spc="85">
                <a:latin typeface="Times New Roman"/>
                <a:cs typeface="Times New Roman"/>
              </a:rPr>
              <a:t> </a:t>
            </a:r>
            <a:r>
              <a:rPr sz="2400">
                <a:latin typeface="Arial"/>
                <a:cs typeface="Arial"/>
              </a:rPr>
              <a:t>(</a:t>
            </a:r>
            <a:r>
              <a:rPr sz="2400" spc="-15">
                <a:latin typeface="Arial"/>
                <a:cs typeface="Arial"/>
              </a:rPr>
              <a:t>R</a:t>
            </a:r>
            <a:r>
              <a:rPr sz="2400">
                <a:latin typeface="Arial"/>
                <a:cs typeface="Arial"/>
              </a:rPr>
              <a:t>a</a:t>
            </a:r>
            <a:r>
              <a:rPr sz="2400" spc="-20">
                <a:latin typeface="Arial"/>
                <a:cs typeface="Arial"/>
              </a:rPr>
              <a:t>t</a:t>
            </a:r>
            <a:r>
              <a:rPr sz="2400" spc="-15">
                <a:latin typeface="Arial"/>
                <a:cs typeface="Arial"/>
              </a:rPr>
              <a:t>i</a:t>
            </a:r>
            <a:r>
              <a:rPr sz="2400">
                <a:latin typeface="Arial"/>
                <a:cs typeface="Arial"/>
              </a:rPr>
              <a:t>ng</a:t>
            </a:r>
            <a:r>
              <a:rPr sz="2400" spc="55">
                <a:latin typeface="Times New Roman"/>
                <a:cs typeface="Times New Roman"/>
              </a:rPr>
              <a:t> </a:t>
            </a:r>
            <a:r>
              <a:rPr sz="2400">
                <a:latin typeface="Arial"/>
                <a:cs typeface="Arial"/>
              </a:rPr>
              <a:t>–</a:t>
            </a:r>
            <a:r>
              <a:rPr sz="2400" spc="55">
                <a:latin typeface="Times New Roman"/>
                <a:cs typeface="Times New Roman"/>
              </a:rPr>
              <a:t> </a:t>
            </a:r>
            <a:r>
              <a:rPr sz="2400" spc="-25">
                <a:latin typeface="Arial"/>
                <a:cs typeface="Arial"/>
              </a:rPr>
              <a:t>F</a:t>
            </a:r>
            <a:r>
              <a:rPr sz="2400" spc="-5">
                <a:latin typeface="Arial"/>
                <a:cs typeface="Arial"/>
              </a:rPr>
              <a:t>l</a:t>
            </a:r>
            <a:r>
              <a:rPr sz="2400" spc="-10">
                <a:latin typeface="Arial"/>
                <a:cs typeface="Arial"/>
              </a:rPr>
              <a:t>o</a:t>
            </a:r>
            <a:r>
              <a:rPr sz="2400">
                <a:latin typeface="Arial"/>
                <a:cs typeface="Arial"/>
              </a:rPr>
              <a:t>a</a:t>
            </a:r>
            <a:r>
              <a:rPr sz="2400" spc="-20">
                <a:latin typeface="Arial"/>
                <a:cs typeface="Arial"/>
              </a:rPr>
              <a:t>t</a:t>
            </a:r>
            <a:r>
              <a:rPr sz="2400">
                <a:latin typeface="Arial"/>
                <a:cs typeface="Arial"/>
              </a:rPr>
              <a:t>)</a:t>
            </a:r>
            <a:r>
              <a:rPr sz="2400">
                <a:latin typeface="Times New Roman"/>
                <a:cs typeface="Times New Roman"/>
              </a:rPr>
              <a:t> </a:t>
            </a:r>
            <a:r>
              <a:rPr sz="2400" b="1" spc="-5">
                <a:latin typeface="Arial"/>
                <a:cs typeface="Arial"/>
              </a:rPr>
              <a:t>n</a:t>
            </a:r>
            <a:r>
              <a:rPr sz="2400" b="1" spc="-15">
                <a:latin typeface="Arial"/>
                <a:cs typeface="Arial"/>
              </a:rPr>
              <a:t>u</a:t>
            </a:r>
            <a:r>
              <a:rPr sz="2400" b="1">
                <a:latin typeface="Arial"/>
                <a:cs typeface="Arial"/>
              </a:rPr>
              <a:t>m</a:t>
            </a:r>
            <a:r>
              <a:rPr sz="2400" b="1" spc="-195">
                <a:latin typeface="Arial"/>
                <a:cs typeface="Arial"/>
              </a:rPr>
              <a:t>V</a:t>
            </a:r>
            <a:r>
              <a:rPr sz="2400" b="1" spc="-15">
                <a:latin typeface="Arial"/>
                <a:cs typeface="Arial"/>
              </a:rPr>
              <a:t>o</a:t>
            </a:r>
            <a:r>
              <a:rPr sz="2400" b="1">
                <a:latin typeface="Arial"/>
                <a:cs typeface="Arial"/>
              </a:rPr>
              <a:t>t</a:t>
            </a:r>
            <a:r>
              <a:rPr sz="2400" b="1" spc="10">
                <a:latin typeface="Arial"/>
                <a:cs typeface="Arial"/>
              </a:rPr>
              <a:t>e</a:t>
            </a:r>
            <a:r>
              <a:rPr sz="2400" b="1">
                <a:latin typeface="Arial"/>
                <a:cs typeface="Arial"/>
              </a:rPr>
              <a:t>s</a:t>
            </a:r>
            <a:r>
              <a:rPr sz="2400" b="1" spc="65">
                <a:latin typeface="Times New Roman"/>
                <a:cs typeface="Times New Roman"/>
              </a:rPr>
              <a:t> </a:t>
            </a:r>
            <a:r>
              <a:rPr sz="2400" spc="-10">
                <a:latin typeface="Arial"/>
                <a:cs typeface="Arial"/>
              </a:rPr>
              <a:t>(</a:t>
            </a:r>
            <a:r>
              <a:rPr sz="2400" spc="-25">
                <a:latin typeface="Arial"/>
                <a:cs typeface="Arial"/>
              </a:rPr>
              <a:t>A</a:t>
            </a:r>
            <a:r>
              <a:rPr sz="2400" spc="-10">
                <a:latin typeface="Arial"/>
                <a:cs typeface="Arial"/>
              </a:rPr>
              <a:t>n</a:t>
            </a:r>
            <a:r>
              <a:rPr sz="2400">
                <a:latin typeface="Arial"/>
                <a:cs typeface="Arial"/>
              </a:rPr>
              <a:t>z</a:t>
            </a:r>
            <a:r>
              <a:rPr sz="2400" spc="-10">
                <a:latin typeface="Arial"/>
                <a:cs typeface="Arial"/>
              </a:rPr>
              <a:t>ah</a:t>
            </a:r>
            <a:r>
              <a:rPr sz="2400">
                <a:latin typeface="Arial"/>
                <a:cs typeface="Arial"/>
              </a:rPr>
              <a:t>l</a:t>
            </a:r>
            <a:r>
              <a:rPr sz="2400" spc="55">
                <a:latin typeface="Times New Roman"/>
                <a:cs typeface="Times New Roman"/>
              </a:rPr>
              <a:t> </a:t>
            </a:r>
            <a:r>
              <a:rPr sz="2400" spc="-10">
                <a:latin typeface="Arial"/>
                <a:cs typeface="Arial"/>
              </a:rPr>
              <a:t>a</a:t>
            </a:r>
            <a:r>
              <a:rPr sz="2400">
                <a:latin typeface="Arial"/>
                <a:cs typeface="Arial"/>
              </a:rPr>
              <a:t>n</a:t>
            </a:r>
            <a:r>
              <a:rPr sz="2400" spc="60">
                <a:latin typeface="Times New Roman"/>
                <a:cs typeface="Times New Roman"/>
              </a:rPr>
              <a:t> </a:t>
            </a:r>
            <a:r>
              <a:rPr sz="2400" spc="-165">
                <a:latin typeface="Arial"/>
                <a:cs typeface="Arial"/>
              </a:rPr>
              <a:t>V</a:t>
            </a:r>
            <a:r>
              <a:rPr sz="2400" spc="-10">
                <a:latin typeface="Arial"/>
                <a:cs typeface="Arial"/>
              </a:rPr>
              <a:t>o</a:t>
            </a:r>
            <a:r>
              <a:rPr sz="2400" spc="-20">
                <a:latin typeface="Arial"/>
                <a:cs typeface="Arial"/>
              </a:rPr>
              <a:t>t</a:t>
            </a:r>
            <a:r>
              <a:rPr sz="2400">
                <a:latin typeface="Arial"/>
                <a:cs typeface="Arial"/>
              </a:rPr>
              <a:t>es</a:t>
            </a:r>
            <a:r>
              <a:rPr sz="2400" spc="50">
                <a:latin typeface="Times New Roman"/>
                <a:cs typeface="Times New Roman"/>
              </a:rPr>
              <a:t> </a:t>
            </a:r>
            <a:r>
              <a:rPr sz="2400">
                <a:latin typeface="Arial"/>
                <a:cs typeface="Arial"/>
              </a:rPr>
              <a:t>–</a:t>
            </a:r>
            <a:r>
              <a:rPr sz="2400" spc="60">
                <a:latin typeface="Times New Roman"/>
                <a:cs typeface="Times New Roman"/>
              </a:rPr>
              <a:t> </a:t>
            </a:r>
            <a:r>
              <a:rPr sz="2400" spc="-20">
                <a:latin typeface="Arial"/>
                <a:cs typeface="Arial"/>
              </a:rPr>
              <a:t>I</a:t>
            </a:r>
            <a:r>
              <a:rPr sz="2400" spc="-10">
                <a:latin typeface="Arial"/>
                <a:cs typeface="Arial"/>
              </a:rPr>
              <a:t>n</a:t>
            </a:r>
            <a:r>
              <a:rPr sz="2400" spc="-20">
                <a:latin typeface="Arial"/>
                <a:cs typeface="Arial"/>
              </a:rPr>
              <a:t>t</a:t>
            </a:r>
            <a:r>
              <a:rPr sz="2400" spc="-10">
                <a:latin typeface="Arial"/>
                <a:cs typeface="Arial"/>
              </a:rPr>
              <a:t>ege</a:t>
            </a:r>
            <a:r>
              <a:rPr sz="2400">
                <a:latin typeface="Arial"/>
                <a:cs typeface="Arial"/>
              </a:rPr>
              <a:t>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 hidden="0"/>
          <p:cNvSpPr>
            <a:spLocks noAdjustHandles="0" noChangeArrowheads="0"/>
          </p:cNvSpPr>
          <p:nvPr isPhoto="0" userDrawn="0"/>
        </p:nvSpPr>
        <p:spPr bwMode="auto">
          <a:xfrm>
            <a:off x="2075296" y="3725653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050" spc="15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2" name="object 10" hidden="0"/>
          <p:cNvSpPr>
            <a:spLocks noAdjustHandles="0" noChangeArrowheads="0"/>
          </p:cNvSpPr>
          <p:nvPr isPhoto="0" userDrawn="0"/>
        </p:nvSpPr>
        <p:spPr bwMode="auto">
          <a:xfrm>
            <a:off x="2075296" y="4199414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050" spc="15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5640">
              <a:lnSpc>
                <a:spcPct val="100000"/>
              </a:lnSpc>
              <a:defRPr/>
            </a:pPr>
            <a:r>
              <a:rPr spc="-25"/>
              <a:t>1.</a:t>
            </a:r>
            <a:r>
              <a:rPr spc="-30"/>
              <a:t>1</a:t>
            </a:r>
            <a:r>
              <a:rPr spc="-10"/>
              <a:t>.</a:t>
            </a:r>
            <a:r>
              <a:rPr/>
              <a:t>3</a:t>
            </a:r>
            <a:r>
              <a:rPr spc="-15"/>
              <a:t> </a:t>
            </a:r>
            <a:r>
              <a:rPr spc="-5"/>
              <a:t>Dat</a:t>
            </a:r>
            <a:r>
              <a:rPr spc="-30"/>
              <a:t>e</a:t>
            </a:r>
            <a:r>
              <a:rPr spc="-40"/>
              <a:t>n</a:t>
            </a:r>
            <a:r>
              <a:rPr spc="-5"/>
              <a:t>sätze</a:t>
            </a:r>
            <a:r>
              <a:rPr spc="-15"/>
              <a:t> </a:t>
            </a:r>
            <a:r>
              <a:rPr/>
              <a:t>–</a:t>
            </a:r>
            <a:r>
              <a:rPr spc="-15"/>
              <a:t> </a:t>
            </a:r>
            <a:r>
              <a:rPr spc="-20"/>
              <a:t>I</a:t>
            </a:r>
            <a:r>
              <a:rPr/>
              <a:t>MDB</a:t>
            </a:r>
            <a:endParaRPr/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174580" y="2126571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450" spc="-15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1500023" y="2044360"/>
            <a:ext cx="4034154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3200" b="1" spc="-20">
                <a:latin typeface="Arial"/>
                <a:cs typeface="Arial"/>
              </a:rPr>
              <a:t>i</a:t>
            </a:r>
            <a:r>
              <a:rPr sz="3200" b="1" spc="10">
                <a:latin typeface="Arial"/>
                <a:cs typeface="Arial"/>
              </a:rPr>
              <a:t>m</a:t>
            </a:r>
            <a:r>
              <a:rPr sz="3200" b="1" spc="-20">
                <a:latin typeface="Arial"/>
                <a:cs typeface="Arial"/>
              </a:rPr>
              <a:t>d</a:t>
            </a:r>
            <a:r>
              <a:rPr sz="3200" b="1" spc="-30">
                <a:latin typeface="Arial"/>
                <a:cs typeface="Arial"/>
              </a:rPr>
              <a:t>b</a:t>
            </a:r>
            <a:r>
              <a:rPr sz="3200" b="1" spc="5">
                <a:latin typeface="Arial"/>
                <a:cs typeface="Arial"/>
              </a:rPr>
              <a:t>_</a:t>
            </a:r>
            <a:r>
              <a:rPr sz="3200" b="1" spc="-15">
                <a:latin typeface="Arial"/>
                <a:cs typeface="Arial"/>
              </a:rPr>
              <a:t>ti</a:t>
            </a:r>
            <a:r>
              <a:rPr sz="3200" b="1" spc="-10">
                <a:latin typeface="Arial"/>
                <a:cs typeface="Arial"/>
              </a:rPr>
              <a:t>t</a:t>
            </a:r>
            <a:r>
              <a:rPr sz="3200" b="1" spc="-15">
                <a:latin typeface="Arial"/>
                <a:cs typeface="Arial"/>
              </a:rPr>
              <a:t>l</a:t>
            </a:r>
            <a:r>
              <a:rPr sz="3200" b="1" spc="5">
                <a:latin typeface="Arial"/>
                <a:cs typeface="Arial"/>
              </a:rPr>
              <a:t>e_c</a:t>
            </a:r>
            <a:r>
              <a:rPr sz="3200" b="1" spc="-10">
                <a:latin typeface="Arial"/>
                <a:cs typeface="Arial"/>
              </a:rPr>
              <a:t>r</a:t>
            </a:r>
            <a:r>
              <a:rPr sz="3200" b="1" spc="5">
                <a:latin typeface="Arial"/>
                <a:cs typeface="Arial"/>
              </a:rPr>
              <a:t>e</a:t>
            </a:r>
            <a:r>
              <a:rPr sz="3200" b="1" spc="-135">
                <a:latin typeface="Arial"/>
                <a:cs typeface="Arial"/>
              </a:rPr>
              <a:t>w</a:t>
            </a:r>
            <a:r>
              <a:rPr sz="3200" b="1" spc="-15">
                <a:latin typeface="Arial"/>
                <a:cs typeface="Arial"/>
              </a:rPr>
              <a:t>.</a:t>
            </a:r>
            <a:r>
              <a:rPr sz="3200" b="1" spc="-10">
                <a:latin typeface="Arial"/>
                <a:cs typeface="Arial"/>
              </a:rPr>
              <a:t>t</a:t>
            </a:r>
            <a:r>
              <a:rPr sz="3200" b="1" spc="5">
                <a:latin typeface="Arial"/>
                <a:cs typeface="Arial"/>
              </a:rPr>
              <a:t>s</a:t>
            </a:r>
            <a:r>
              <a:rPr sz="3200" b="1">
                <a:latin typeface="Arial"/>
                <a:cs typeface="Arial"/>
              </a:rPr>
              <a:t>v</a:t>
            </a:r>
            <a:r>
              <a:rPr sz="3200" b="1" spc="90">
                <a:latin typeface="Times New Roman"/>
                <a:cs typeface="Times New Roman"/>
              </a:rPr>
              <a:t> </a:t>
            </a:r>
            <a:r>
              <a:rPr sz="3200" b="1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5" hidden="0"/>
          <p:cNvSpPr>
            <a:spLocks noAdjustHandles="0" noChangeArrowheads="0"/>
          </p:cNvSpPr>
          <p:nvPr isPhoto="0" userDrawn="0"/>
        </p:nvSpPr>
        <p:spPr bwMode="auto">
          <a:xfrm>
            <a:off x="1845618" y="2901072"/>
            <a:ext cx="17208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100" spc="-15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6" hidden="0"/>
          <p:cNvSpPr>
            <a:spLocks noAdjustHandles="0" noChangeArrowheads="0"/>
          </p:cNvSpPr>
          <p:nvPr isPhoto="0" userDrawn="0"/>
        </p:nvSpPr>
        <p:spPr bwMode="auto">
          <a:xfrm>
            <a:off x="1931661" y="2665805"/>
            <a:ext cx="3526154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800" u="sng" spc="-35">
                <a:latin typeface="Arial"/>
                <a:cs typeface="Arial"/>
              </a:rPr>
              <a:t>W</a:t>
            </a:r>
            <a:r>
              <a:rPr sz="2800" u="sng" spc="-5">
                <a:latin typeface="Arial"/>
                <a:cs typeface="Arial"/>
              </a:rPr>
              <a:t>i</a:t>
            </a:r>
            <a:r>
              <a:rPr sz="2800" u="sng" spc="5">
                <a:latin typeface="Arial"/>
                <a:cs typeface="Arial"/>
              </a:rPr>
              <a:t>c</a:t>
            </a:r>
            <a:r>
              <a:rPr sz="2800" u="sng" spc="-10">
                <a:latin typeface="Arial"/>
                <a:cs typeface="Arial"/>
              </a:rPr>
              <a:t>ht</a:t>
            </a:r>
            <a:r>
              <a:rPr sz="2800" u="sng" spc="5">
                <a:latin typeface="Arial"/>
                <a:cs typeface="Arial"/>
              </a:rPr>
              <a:t>i</a:t>
            </a:r>
            <a:r>
              <a:rPr sz="2800" u="sng" spc="-5">
                <a:latin typeface="Arial"/>
                <a:cs typeface="Arial"/>
              </a:rPr>
              <a:t>ge</a:t>
            </a:r>
            <a:r>
              <a:rPr sz="2800" u="sng" spc="-10">
                <a:latin typeface="Arial"/>
                <a:cs typeface="Arial"/>
              </a:rPr>
              <a:t> </a:t>
            </a:r>
            <a:r>
              <a:rPr sz="2800" u="sng" spc="5">
                <a:latin typeface="Arial"/>
                <a:cs typeface="Arial"/>
              </a:rPr>
              <a:t>D</a:t>
            </a:r>
            <a:r>
              <a:rPr sz="2800" u="sng" spc="-25">
                <a:latin typeface="Arial"/>
                <a:cs typeface="Arial"/>
              </a:rPr>
              <a:t>a</a:t>
            </a:r>
            <a:r>
              <a:rPr sz="2800" u="sng" spc="-10">
                <a:latin typeface="Arial"/>
                <a:cs typeface="Arial"/>
              </a:rPr>
              <a:t>t</a:t>
            </a:r>
            <a:r>
              <a:rPr sz="2800" u="sng" spc="-5">
                <a:latin typeface="Arial"/>
                <a:cs typeface="Arial"/>
              </a:rPr>
              <a:t>en</a:t>
            </a:r>
            <a:r>
              <a:rPr sz="2800" u="sng">
                <a:latin typeface="Arial"/>
                <a:cs typeface="Arial"/>
              </a:rPr>
              <a:t>f</a:t>
            </a:r>
            <a:r>
              <a:rPr sz="2800" u="sng" spc="-5">
                <a:latin typeface="Arial"/>
                <a:cs typeface="Arial"/>
              </a:rPr>
              <a:t>elde</a:t>
            </a:r>
            <a:r>
              <a:rPr sz="2800" u="sng">
                <a:latin typeface="Arial"/>
                <a:cs typeface="Arial"/>
              </a:rPr>
              <a:t>r</a:t>
            </a:r>
            <a:r>
              <a:rPr sz="2800" spc="80">
                <a:latin typeface="Times New Roman"/>
                <a:cs typeface="Times New Roman"/>
              </a:rPr>
              <a:t> </a:t>
            </a:r>
            <a:r>
              <a:rPr sz="2800" u="sng" spc="-1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7" hidden="0"/>
          <p:cNvSpPr>
            <a:spLocks noAdjustHandles="0" noChangeArrowheads="0"/>
          </p:cNvSpPr>
          <p:nvPr isPhoto="0" userDrawn="0"/>
        </p:nvSpPr>
        <p:spPr bwMode="auto">
          <a:xfrm>
            <a:off x="2075296" y="3251891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050" spc="15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/>
        </p:nvSpPr>
        <p:spPr bwMode="auto">
          <a:xfrm>
            <a:off x="2363306" y="3190786"/>
            <a:ext cx="3408045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400" b="1">
                <a:latin typeface="Arial"/>
                <a:cs typeface="Arial"/>
              </a:rPr>
              <a:t>t</a:t>
            </a:r>
            <a:r>
              <a:rPr sz="2400" b="1" spc="10">
                <a:latin typeface="Arial"/>
                <a:cs typeface="Arial"/>
              </a:rPr>
              <a:t>c</a:t>
            </a:r>
            <a:r>
              <a:rPr sz="2400" b="1" spc="-15">
                <a:latin typeface="Arial"/>
                <a:cs typeface="Arial"/>
              </a:rPr>
              <a:t>o</a:t>
            </a:r>
            <a:r>
              <a:rPr sz="2400" b="1" spc="-5">
                <a:latin typeface="Arial"/>
                <a:cs typeface="Arial"/>
              </a:rPr>
              <a:t>n</a:t>
            </a:r>
            <a:r>
              <a:rPr sz="2400" b="1">
                <a:latin typeface="Arial"/>
                <a:cs typeface="Arial"/>
              </a:rPr>
              <a:t>st</a:t>
            </a:r>
            <a:r>
              <a:rPr sz="2400" b="1" spc="85">
                <a:latin typeface="Times New Roman"/>
                <a:cs typeface="Times New Roman"/>
              </a:rPr>
              <a:t> </a:t>
            </a:r>
            <a:r>
              <a:rPr sz="2400" spc="-10">
                <a:latin typeface="Arial"/>
                <a:cs typeface="Arial"/>
              </a:rPr>
              <a:t>(</a:t>
            </a:r>
            <a:r>
              <a:rPr sz="2400" spc="-15">
                <a:latin typeface="Arial"/>
                <a:cs typeface="Arial"/>
              </a:rPr>
              <a:t>Fi</a:t>
            </a:r>
            <a:r>
              <a:rPr sz="2400" spc="-5">
                <a:latin typeface="Arial"/>
                <a:cs typeface="Arial"/>
              </a:rPr>
              <a:t>l</a:t>
            </a:r>
            <a:r>
              <a:rPr sz="2400" spc="-10">
                <a:latin typeface="Arial"/>
                <a:cs typeface="Arial"/>
              </a:rPr>
              <a:t>m</a:t>
            </a:r>
            <a:r>
              <a:rPr sz="2400" spc="-20">
                <a:latin typeface="Arial"/>
                <a:cs typeface="Arial"/>
              </a:rPr>
              <a:t>/</a:t>
            </a:r>
            <a:r>
              <a:rPr sz="2400" spc="-25">
                <a:latin typeface="Arial"/>
                <a:cs typeface="Arial"/>
              </a:rPr>
              <a:t>S</a:t>
            </a:r>
            <a:r>
              <a:rPr sz="2400" spc="-10">
                <a:latin typeface="Arial"/>
                <a:cs typeface="Arial"/>
              </a:rPr>
              <a:t>er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 spc="-10">
                <a:latin typeface="Arial"/>
                <a:cs typeface="Arial"/>
              </a:rPr>
              <a:t>e</a:t>
            </a:r>
            <a:r>
              <a:rPr sz="2400">
                <a:latin typeface="Arial"/>
                <a:cs typeface="Arial"/>
              </a:rPr>
              <a:t>n</a:t>
            </a:r>
            <a:r>
              <a:rPr sz="2400" spc="55">
                <a:latin typeface="Times New Roman"/>
                <a:cs typeface="Times New Roman"/>
              </a:rPr>
              <a:t> </a:t>
            </a:r>
            <a:r>
              <a:rPr sz="2400">
                <a:latin typeface="Arial"/>
                <a:cs typeface="Arial"/>
              </a:rPr>
              <a:t>–</a:t>
            </a:r>
            <a:r>
              <a:rPr sz="2400" spc="60">
                <a:latin typeface="Times New Roman"/>
                <a:cs typeface="Times New Roman"/>
              </a:rPr>
              <a:t> </a:t>
            </a:r>
            <a:r>
              <a:rPr sz="2400" spc="-20">
                <a:latin typeface="Arial"/>
                <a:cs typeface="Arial"/>
              </a:rPr>
              <a:t>I</a:t>
            </a:r>
            <a:r>
              <a:rPr sz="2400" spc="-15">
                <a:latin typeface="Arial"/>
                <a:cs typeface="Arial"/>
              </a:rPr>
              <a:t>D</a:t>
            </a:r>
            <a:r>
              <a:rPr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defRPr/>
            </a:pPr>
            <a:r>
              <a:rPr sz="2400" b="1" spc="-5">
                <a:latin typeface="Arial"/>
                <a:cs typeface="Arial"/>
              </a:rPr>
              <a:t>d</a:t>
            </a:r>
            <a:r>
              <a:rPr sz="2400" b="1" spc="-10">
                <a:latin typeface="Arial"/>
                <a:cs typeface="Arial"/>
              </a:rPr>
              <a:t>ir</a:t>
            </a:r>
            <a:r>
              <a:rPr sz="2400" b="1" spc="10">
                <a:latin typeface="Arial"/>
                <a:cs typeface="Arial"/>
              </a:rPr>
              <a:t>e</a:t>
            </a:r>
            <a:r>
              <a:rPr sz="2400" b="1">
                <a:latin typeface="Arial"/>
                <a:cs typeface="Arial"/>
              </a:rPr>
              <a:t>c</a:t>
            </a:r>
            <a:r>
              <a:rPr sz="2400" b="1" spc="5">
                <a:latin typeface="Arial"/>
                <a:cs typeface="Arial"/>
              </a:rPr>
              <a:t>t</a:t>
            </a:r>
            <a:r>
              <a:rPr sz="2400" b="1" spc="-15">
                <a:latin typeface="Arial"/>
                <a:cs typeface="Arial"/>
              </a:rPr>
              <a:t>o</a:t>
            </a:r>
            <a:r>
              <a:rPr sz="2400" b="1">
                <a:latin typeface="Arial"/>
                <a:cs typeface="Arial"/>
              </a:rPr>
              <a:t>rs</a:t>
            </a:r>
            <a:r>
              <a:rPr sz="2400" b="1" spc="85">
                <a:latin typeface="Times New Roman"/>
                <a:cs typeface="Times New Roman"/>
              </a:rPr>
              <a:t> </a:t>
            </a:r>
            <a:r>
              <a:rPr sz="2400" spc="-10">
                <a:latin typeface="Arial"/>
                <a:cs typeface="Arial"/>
              </a:rPr>
              <a:t>(</a:t>
            </a:r>
            <a:r>
              <a:rPr sz="2400" spc="-5">
                <a:latin typeface="Arial"/>
                <a:cs typeface="Arial"/>
              </a:rPr>
              <a:t>Di</a:t>
            </a:r>
            <a:r>
              <a:rPr sz="2400" spc="-10">
                <a:latin typeface="Arial"/>
                <a:cs typeface="Arial"/>
              </a:rPr>
              <a:t>r</a:t>
            </a:r>
            <a:r>
              <a:rPr sz="2400">
                <a:latin typeface="Arial"/>
                <a:cs typeface="Arial"/>
              </a:rPr>
              <a:t>e</a:t>
            </a:r>
            <a:r>
              <a:rPr sz="2400" spc="-15">
                <a:latin typeface="Arial"/>
                <a:cs typeface="Arial"/>
              </a:rPr>
              <a:t>c</a:t>
            </a:r>
            <a:r>
              <a:rPr sz="2400" spc="-20">
                <a:latin typeface="Arial"/>
                <a:cs typeface="Arial"/>
              </a:rPr>
              <a:t>t</a:t>
            </a:r>
            <a:r>
              <a:rPr sz="2400" spc="-10">
                <a:latin typeface="Arial"/>
                <a:cs typeface="Arial"/>
              </a:rPr>
              <a:t>o</a:t>
            </a:r>
            <a:r>
              <a:rPr sz="2400">
                <a:latin typeface="Arial"/>
                <a:cs typeface="Arial"/>
              </a:rPr>
              <a:t>r</a:t>
            </a:r>
            <a:r>
              <a:rPr sz="2400" spc="50">
                <a:latin typeface="Times New Roman"/>
                <a:cs typeface="Times New Roman"/>
              </a:rPr>
              <a:t> </a:t>
            </a:r>
            <a:r>
              <a:rPr sz="2400">
                <a:latin typeface="Arial"/>
                <a:cs typeface="Arial"/>
              </a:rPr>
              <a:t>–</a:t>
            </a:r>
            <a:r>
              <a:rPr sz="2400" spc="55">
                <a:latin typeface="Times New Roman"/>
                <a:cs typeface="Times New Roman"/>
              </a:rPr>
              <a:t> </a:t>
            </a:r>
            <a:r>
              <a:rPr sz="2400" spc="-20">
                <a:latin typeface="Arial"/>
                <a:cs typeface="Arial"/>
              </a:rPr>
              <a:t>I</a:t>
            </a:r>
            <a:r>
              <a:rPr sz="2400" spc="-5">
                <a:latin typeface="Arial"/>
                <a:cs typeface="Arial"/>
              </a:rPr>
              <a:t>D</a:t>
            </a:r>
            <a:r>
              <a:rPr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 hidden="0"/>
          <p:cNvSpPr>
            <a:spLocks noAdjustHandles="0" noChangeArrowheads="0"/>
          </p:cNvSpPr>
          <p:nvPr isPhoto="0" userDrawn="0"/>
        </p:nvSpPr>
        <p:spPr bwMode="auto">
          <a:xfrm>
            <a:off x="2075296" y="3725653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050" spc="15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5640">
              <a:lnSpc>
                <a:spcPct val="100000"/>
              </a:lnSpc>
              <a:defRPr/>
            </a:pPr>
            <a:r>
              <a:rPr spc="-25"/>
              <a:t>1.</a:t>
            </a:r>
            <a:r>
              <a:rPr spc="-30"/>
              <a:t>1</a:t>
            </a:r>
            <a:r>
              <a:rPr spc="-10"/>
              <a:t>.</a:t>
            </a:r>
            <a:r>
              <a:rPr/>
              <a:t>4</a:t>
            </a:r>
            <a:r>
              <a:rPr spc="-15"/>
              <a:t> </a:t>
            </a:r>
            <a:r>
              <a:rPr spc="-5"/>
              <a:t>Dat</a:t>
            </a:r>
            <a:r>
              <a:rPr spc="-30"/>
              <a:t>e</a:t>
            </a:r>
            <a:r>
              <a:rPr spc="-40"/>
              <a:t>n</a:t>
            </a:r>
            <a:r>
              <a:rPr spc="-5"/>
              <a:t>sätze</a:t>
            </a:r>
            <a:r>
              <a:rPr spc="-15"/>
              <a:t> </a:t>
            </a:r>
            <a:r>
              <a:rPr/>
              <a:t>–</a:t>
            </a:r>
            <a:r>
              <a:rPr spc="-15"/>
              <a:t> </a:t>
            </a:r>
            <a:r>
              <a:rPr spc="-20"/>
              <a:t>I</a:t>
            </a:r>
            <a:r>
              <a:rPr/>
              <a:t>MDB</a:t>
            </a:r>
            <a:endParaRPr/>
          </a:p>
        </p:txBody>
      </p:sp>
      <p:sp>
        <p:nvSpPr>
          <p:cNvPr id="5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174580" y="2126571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450" spc="-15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6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1500023" y="2044360"/>
            <a:ext cx="473011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3200" b="1" spc="-20">
                <a:latin typeface="Arial"/>
                <a:cs typeface="Arial"/>
              </a:rPr>
              <a:t>i</a:t>
            </a:r>
            <a:r>
              <a:rPr sz="3200" b="1" spc="10">
                <a:latin typeface="Arial"/>
                <a:cs typeface="Arial"/>
              </a:rPr>
              <a:t>m</a:t>
            </a:r>
            <a:r>
              <a:rPr sz="3200" b="1" spc="-20">
                <a:latin typeface="Arial"/>
                <a:cs typeface="Arial"/>
              </a:rPr>
              <a:t>d</a:t>
            </a:r>
            <a:r>
              <a:rPr sz="3200" b="1" spc="-30">
                <a:latin typeface="Arial"/>
                <a:cs typeface="Arial"/>
              </a:rPr>
              <a:t>b</a:t>
            </a:r>
            <a:r>
              <a:rPr sz="3200" b="1" spc="5">
                <a:latin typeface="Arial"/>
                <a:cs typeface="Arial"/>
              </a:rPr>
              <a:t>_</a:t>
            </a:r>
            <a:r>
              <a:rPr sz="3200" b="1" spc="-20">
                <a:latin typeface="Arial"/>
                <a:cs typeface="Arial"/>
              </a:rPr>
              <a:t>n</a:t>
            </a:r>
            <a:r>
              <a:rPr sz="3200" b="1" spc="-5">
                <a:latin typeface="Arial"/>
                <a:cs typeface="Arial"/>
              </a:rPr>
              <a:t>a</a:t>
            </a:r>
            <a:r>
              <a:rPr sz="3200" b="1" spc="10">
                <a:latin typeface="Arial"/>
                <a:cs typeface="Arial"/>
              </a:rPr>
              <a:t>m</a:t>
            </a:r>
            <a:r>
              <a:rPr sz="3200" b="1" spc="5">
                <a:latin typeface="Arial"/>
                <a:cs typeface="Arial"/>
              </a:rPr>
              <a:t>e_</a:t>
            </a:r>
            <a:r>
              <a:rPr sz="3200" b="1" spc="-30">
                <a:latin typeface="Arial"/>
                <a:cs typeface="Arial"/>
              </a:rPr>
              <a:t>b</a:t>
            </a:r>
            <a:r>
              <a:rPr sz="3200" b="1" spc="5">
                <a:latin typeface="Arial"/>
                <a:cs typeface="Arial"/>
              </a:rPr>
              <a:t>as</a:t>
            </a:r>
            <a:r>
              <a:rPr sz="3200" b="1" spc="-20">
                <a:latin typeface="Arial"/>
                <a:cs typeface="Arial"/>
              </a:rPr>
              <a:t>i</a:t>
            </a:r>
            <a:r>
              <a:rPr sz="3200" b="1" spc="5">
                <a:latin typeface="Arial"/>
                <a:cs typeface="Arial"/>
              </a:rPr>
              <a:t>cs</a:t>
            </a:r>
            <a:r>
              <a:rPr sz="3200" b="1" spc="-15">
                <a:latin typeface="Arial"/>
                <a:cs typeface="Arial"/>
              </a:rPr>
              <a:t>.</a:t>
            </a:r>
            <a:r>
              <a:rPr sz="3200" b="1">
                <a:latin typeface="Arial"/>
                <a:cs typeface="Arial"/>
              </a:rPr>
              <a:t>t</a:t>
            </a:r>
            <a:r>
              <a:rPr sz="3200" b="1" spc="5">
                <a:latin typeface="Arial"/>
                <a:cs typeface="Arial"/>
              </a:rPr>
              <a:t>s</a:t>
            </a:r>
            <a:r>
              <a:rPr sz="3200" b="1">
                <a:latin typeface="Arial"/>
                <a:cs typeface="Arial"/>
              </a:rPr>
              <a:t>v</a:t>
            </a:r>
            <a:r>
              <a:rPr sz="3200" b="1" spc="85">
                <a:latin typeface="Times New Roman"/>
                <a:cs typeface="Times New Roman"/>
              </a:rPr>
              <a:t> </a:t>
            </a:r>
            <a:r>
              <a:rPr sz="3200" b="1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5" hidden="0"/>
          <p:cNvSpPr>
            <a:spLocks noAdjustHandles="0" noChangeArrowheads="0"/>
          </p:cNvSpPr>
          <p:nvPr isPhoto="0" userDrawn="0"/>
        </p:nvSpPr>
        <p:spPr bwMode="auto">
          <a:xfrm>
            <a:off x="1845618" y="2898050"/>
            <a:ext cx="17208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100" spc="-15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6" hidden="0"/>
          <p:cNvSpPr>
            <a:spLocks noAdjustHandles="0" noChangeArrowheads="0"/>
          </p:cNvSpPr>
          <p:nvPr isPhoto="0" userDrawn="0"/>
        </p:nvSpPr>
        <p:spPr bwMode="auto">
          <a:xfrm>
            <a:off x="1931661" y="2665805"/>
            <a:ext cx="3526154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800" u="sng" spc="-35">
                <a:latin typeface="Arial"/>
                <a:cs typeface="Arial"/>
              </a:rPr>
              <a:t>W</a:t>
            </a:r>
            <a:r>
              <a:rPr sz="2800" u="sng" spc="-5">
                <a:latin typeface="Arial"/>
                <a:cs typeface="Arial"/>
              </a:rPr>
              <a:t>i</a:t>
            </a:r>
            <a:r>
              <a:rPr sz="2800" u="sng" spc="5">
                <a:latin typeface="Arial"/>
                <a:cs typeface="Arial"/>
              </a:rPr>
              <a:t>c</a:t>
            </a:r>
            <a:r>
              <a:rPr sz="2800" u="sng" spc="-10">
                <a:latin typeface="Arial"/>
                <a:cs typeface="Arial"/>
              </a:rPr>
              <a:t>ht</a:t>
            </a:r>
            <a:r>
              <a:rPr sz="2800" u="sng" spc="5">
                <a:latin typeface="Arial"/>
                <a:cs typeface="Arial"/>
              </a:rPr>
              <a:t>i</a:t>
            </a:r>
            <a:r>
              <a:rPr sz="2800" u="sng" spc="-5">
                <a:latin typeface="Arial"/>
                <a:cs typeface="Arial"/>
              </a:rPr>
              <a:t>ge</a:t>
            </a:r>
            <a:r>
              <a:rPr sz="2800" u="sng" spc="-10">
                <a:latin typeface="Arial"/>
                <a:cs typeface="Arial"/>
              </a:rPr>
              <a:t> </a:t>
            </a:r>
            <a:r>
              <a:rPr sz="2800" u="sng" spc="5">
                <a:latin typeface="Arial"/>
                <a:cs typeface="Arial"/>
              </a:rPr>
              <a:t>D</a:t>
            </a:r>
            <a:r>
              <a:rPr sz="2800" u="sng" spc="-25">
                <a:latin typeface="Arial"/>
                <a:cs typeface="Arial"/>
              </a:rPr>
              <a:t>a</a:t>
            </a:r>
            <a:r>
              <a:rPr sz="2800" u="sng" spc="-10">
                <a:latin typeface="Arial"/>
                <a:cs typeface="Arial"/>
              </a:rPr>
              <a:t>t</a:t>
            </a:r>
            <a:r>
              <a:rPr sz="2800" u="sng" spc="-5">
                <a:latin typeface="Arial"/>
                <a:cs typeface="Arial"/>
              </a:rPr>
              <a:t>en</a:t>
            </a:r>
            <a:r>
              <a:rPr sz="2800" u="sng">
                <a:latin typeface="Arial"/>
                <a:cs typeface="Arial"/>
              </a:rPr>
              <a:t>f</a:t>
            </a:r>
            <a:r>
              <a:rPr sz="2800" u="sng" spc="-5">
                <a:latin typeface="Arial"/>
                <a:cs typeface="Arial"/>
              </a:rPr>
              <a:t>elde</a:t>
            </a:r>
            <a:r>
              <a:rPr sz="2800" u="sng">
                <a:latin typeface="Arial"/>
                <a:cs typeface="Arial"/>
              </a:rPr>
              <a:t>r</a:t>
            </a:r>
            <a:r>
              <a:rPr sz="2800" spc="80">
                <a:latin typeface="Times New Roman"/>
                <a:cs typeface="Times New Roman"/>
              </a:rPr>
              <a:t> </a:t>
            </a:r>
            <a:r>
              <a:rPr sz="2800" u="sng" spc="-1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7" hidden="0"/>
          <p:cNvSpPr>
            <a:spLocks noAdjustHandles="0" noChangeArrowheads="0"/>
          </p:cNvSpPr>
          <p:nvPr isPhoto="0" userDrawn="0"/>
        </p:nvSpPr>
        <p:spPr bwMode="auto">
          <a:xfrm>
            <a:off x="2075296" y="3251891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050" spc="15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0" name="object 8" hidden="0"/>
          <p:cNvSpPr>
            <a:spLocks noAdjustHandles="0" noChangeArrowheads="0"/>
          </p:cNvSpPr>
          <p:nvPr isPhoto="0" userDrawn="0"/>
        </p:nvSpPr>
        <p:spPr bwMode="auto">
          <a:xfrm>
            <a:off x="2363306" y="3190786"/>
            <a:ext cx="4479925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400" b="1" spc="-5">
                <a:latin typeface="Arial"/>
                <a:cs typeface="Arial"/>
              </a:rPr>
              <a:t>n</a:t>
            </a:r>
            <a:r>
              <a:rPr sz="2400" b="1">
                <a:latin typeface="Arial"/>
                <a:cs typeface="Arial"/>
              </a:rPr>
              <a:t>c</a:t>
            </a:r>
            <a:r>
              <a:rPr sz="2400" b="1" spc="-5">
                <a:latin typeface="Arial"/>
                <a:cs typeface="Arial"/>
              </a:rPr>
              <a:t>o</a:t>
            </a:r>
            <a:r>
              <a:rPr sz="2400" b="1" spc="-15">
                <a:latin typeface="Arial"/>
                <a:cs typeface="Arial"/>
              </a:rPr>
              <a:t>n</a:t>
            </a:r>
            <a:r>
              <a:rPr sz="2400" b="1">
                <a:latin typeface="Arial"/>
                <a:cs typeface="Arial"/>
              </a:rPr>
              <a:t>st</a:t>
            </a:r>
            <a:r>
              <a:rPr sz="2400" b="1" spc="90">
                <a:latin typeface="Times New Roman"/>
                <a:cs typeface="Times New Roman"/>
              </a:rPr>
              <a:t> </a:t>
            </a:r>
            <a:r>
              <a:rPr sz="2400" spc="-10">
                <a:latin typeface="Arial"/>
                <a:cs typeface="Arial"/>
              </a:rPr>
              <a:t>(</a:t>
            </a:r>
            <a:r>
              <a:rPr sz="2400" spc="-5">
                <a:latin typeface="Arial"/>
                <a:cs typeface="Arial"/>
              </a:rPr>
              <a:t>Di</a:t>
            </a:r>
            <a:r>
              <a:rPr sz="2400" spc="-10">
                <a:latin typeface="Arial"/>
                <a:cs typeface="Arial"/>
              </a:rPr>
              <a:t>re</a:t>
            </a:r>
            <a:r>
              <a:rPr sz="2400" spc="-15">
                <a:latin typeface="Arial"/>
                <a:cs typeface="Arial"/>
              </a:rPr>
              <a:t>c</a:t>
            </a:r>
            <a:r>
              <a:rPr sz="2400" spc="-20">
                <a:latin typeface="Arial"/>
                <a:cs typeface="Arial"/>
              </a:rPr>
              <a:t>t</a:t>
            </a:r>
            <a:r>
              <a:rPr sz="2400">
                <a:latin typeface="Arial"/>
                <a:cs typeface="Arial"/>
              </a:rPr>
              <a:t>or</a:t>
            </a:r>
            <a:r>
              <a:rPr sz="2400" spc="50">
                <a:latin typeface="Times New Roman"/>
                <a:cs typeface="Times New Roman"/>
              </a:rPr>
              <a:t> </a:t>
            </a:r>
            <a:r>
              <a:rPr sz="2400">
                <a:latin typeface="Arial"/>
                <a:cs typeface="Arial"/>
              </a:rPr>
              <a:t>–</a:t>
            </a:r>
            <a:r>
              <a:rPr sz="2400" spc="55">
                <a:latin typeface="Times New Roman"/>
                <a:cs typeface="Times New Roman"/>
              </a:rPr>
              <a:t> </a:t>
            </a:r>
            <a:r>
              <a:rPr sz="2400" spc="-20">
                <a:latin typeface="Arial"/>
                <a:cs typeface="Arial"/>
              </a:rPr>
              <a:t>I</a:t>
            </a:r>
            <a:r>
              <a:rPr sz="2400" spc="-5">
                <a:latin typeface="Arial"/>
                <a:cs typeface="Arial"/>
              </a:rPr>
              <a:t>D</a:t>
            </a:r>
            <a:r>
              <a:rPr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defRPr/>
            </a:pPr>
            <a:r>
              <a:rPr sz="2400" b="1" spc="-5">
                <a:latin typeface="Arial"/>
                <a:cs typeface="Arial"/>
              </a:rPr>
              <a:t>p</a:t>
            </a:r>
            <a:r>
              <a:rPr sz="2400" b="1" spc="-10">
                <a:latin typeface="Arial"/>
                <a:cs typeface="Arial"/>
              </a:rPr>
              <a:t>ri</a:t>
            </a:r>
            <a:r>
              <a:rPr sz="2400" b="1">
                <a:latin typeface="Arial"/>
                <a:cs typeface="Arial"/>
              </a:rPr>
              <a:t>maryN</a:t>
            </a:r>
            <a:r>
              <a:rPr sz="2400" b="1" spc="10">
                <a:latin typeface="Arial"/>
                <a:cs typeface="Arial"/>
              </a:rPr>
              <a:t>a</a:t>
            </a:r>
            <a:r>
              <a:rPr sz="2400" b="1" spc="-5">
                <a:latin typeface="Arial"/>
                <a:cs typeface="Arial"/>
              </a:rPr>
              <a:t>m</a:t>
            </a:r>
            <a:r>
              <a:rPr sz="2400" b="1">
                <a:latin typeface="Arial"/>
                <a:cs typeface="Arial"/>
              </a:rPr>
              <a:t>e</a:t>
            </a:r>
            <a:r>
              <a:rPr sz="2400" b="1" spc="95">
                <a:latin typeface="Times New Roman"/>
                <a:cs typeface="Times New Roman"/>
              </a:rPr>
              <a:t> </a:t>
            </a:r>
            <a:r>
              <a:rPr sz="2400" spc="-10">
                <a:latin typeface="Arial"/>
                <a:cs typeface="Arial"/>
              </a:rPr>
              <a:t>(</a:t>
            </a:r>
            <a:r>
              <a:rPr sz="2400" spc="-5">
                <a:latin typeface="Arial"/>
                <a:cs typeface="Arial"/>
              </a:rPr>
              <a:t>Di</a:t>
            </a:r>
            <a:r>
              <a:rPr sz="2400" spc="-10">
                <a:latin typeface="Arial"/>
                <a:cs typeface="Arial"/>
              </a:rPr>
              <a:t>re</a:t>
            </a:r>
            <a:r>
              <a:rPr sz="2400" spc="-15">
                <a:latin typeface="Arial"/>
                <a:cs typeface="Arial"/>
              </a:rPr>
              <a:t>c</a:t>
            </a:r>
            <a:r>
              <a:rPr sz="2400" spc="-20">
                <a:latin typeface="Arial"/>
                <a:cs typeface="Arial"/>
              </a:rPr>
              <a:t>t</a:t>
            </a:r>
            <a:r>
              <a:rPr sz="2400" spc="-10">
                <a:latin typeface="Arial"/>
                <a:cs typeface="Arial"/>
              </a:rPr>
              <a:t>o</a:t>
            </a:r>
            <a:r>
              <a:rPr sz="2400">
                <a:latin typeface="Arial"/>
                <a:cs typeface="Arial"/>
              </a:rPr>
              <a:t>r</a:t>
            </a:r>
            <a:r>
              <a:rPr sz="2400" spc="60">
                <a:latin typeface="Times New Roman"/>
                <a:cs typeface="Times New Roman"/>
              </a:rPr>
              <a:t> </a:t>
            </a:r>
            <a:r>
              <a:rPr sz="2400">
                <a:latin typeface="Arial"/>
                <a:cs typeface="Arial"/>
              </a:rPr>
              <a:t>–</a:t>
            </a:r>
            <a:r>
              <a:rPr sz="2400" spc="55">
                <a:latin typeface="Times New Roman"/>
                <a:cs typeface="Times New Roman"/>
              </a:rPr>
              <a:t> </a:t>
            </a:r>
            <a:r>
              <a:rPr sz="2400" spc="-5">
                <a:latin typeface="Arial"/>
                <a:cs typeface="Arial"/>
              </a:rPr>
              <a:t>N</a:t>
            </a:r>
            <a:r>
              <a:rPr sz="2400" spc="-10">
                <a:latin typeface="Arial"/>
                <a:cs typeface="Arial"/>
              </a:rPr>
              <a:t>ame</a:t>
            </a:r>
            <a:r>
              <a:rPr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9" hidden="0"/>
          <p:cNvSpPr>
            <a:spLocks noAdjustHandles="0" noChangeArrowheads="0"/>
          </p:cNvSpPr>
          <p:nvPr isPhoto="0" userDrawn="0"/>
        </p:nvSpPr>
        <p:spPr bwMode="auto">
          <a:xfrm>
            <a:off x="2075296" y="3725653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050" spc="15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69620">
              <a:lnSpc>
                <a:spcPct val="100000"/>
              </a:lnSpc>
              <a:defRPr/>
            </a:pPr>
            <a:r>
              <a:rPr spc="-25"/>
              <a:t>1.</a:t>
            </a:r>
            <a:r>
              <a:rPr/>
              <a:t>2</a:t>
            </a:r>
            <a:r>
              <a:rPr spc="-20"/>
              <a:t> </a:t>
            </a:r>
            <a:r>
              <a:rPr spc="-5"/>
              <a:t>Dat</a:t>
            </a:r>
            <a:r>
              <a:rPr spc="-35"/>
              <a:t>en</a:t>
            </a:r>
            <a:r>
              <a:rPr spc="-5"/>
              <a:t>sät</a:t>
            </a:r>
            <a:r>
              <a:rPr/>
              <a:t>ze</a:t>
            </a:r>
            <a:r>
              <a:rPr spc="-20"/>
              <a:t> </a:t>
            </a:r>
            <a:r>
              <a:rPr/>
              <a:t>–</a:t>
            </a:r>
            <a:r>
              <a:rPr spc="-20"/>
              <a:t> </a:t>
            </a:r>
            <a:r>
              <a:rPr spc="-5"/>
              <a:t>Net</a:t>
            </a:r>
            <a:r>
              <a:rPr spc="-15"/>
              <a:t>f</a:t>
            </a:r>
            <a:r>
              <a:rPr spc="-20"/>
              <a:t>l</a:t>
            </a:r>
            <a:r>
              <a:rPr spc="-10"/>
              <a:t>i</a:t>
            </a:r>
            <a:r>
              <a:rPr/>
              <a:t>x</a:t>
            </a:r>
            <a:endParaRPr/>
          </a:p>
        </p:txBody>
      </p:sp>
      <p:sp>
        <p:nvSpPr>
          <p:cNvPr id="5" name="object 10" hidden="0"/>
          <p:cNvSpPr>
            <a:spLocks noAdjustHandles="0" noChangeArrowheads="0"/>
          </p:cNvSpPr>
          <p:nvPr isPhoto="0" userDrawn="0"/>
        </p:nvSpPr>
        <p:spPr bwMode="auto">
          <a:xfrm>
            <a:off x="2336662" y="4285756"/>
            <a:ext cx="307403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350" b="1" spc="-5">
                <a:latin typeface="Arial"/>
                <a:cs typeface="Arial"/>
              </a:rPr>
              <a:t>t</a:t>
            </a:r>
            <a:r>
              <a:rPr sz="2350" b="1" spc="-15">
                <a:latin typeface="Arial"/>
                <a:cs typeface="Arial"/>
              </a:rPr>
              <a:t>i</a:t>
            </a:r>
            <a:r>
              <a:rPr sz="2350" b="1" spc="-5">
                <a:latin typeface="Arial"/>
                <a:cs typeface="Arial"/>
              </a:rPr>
              <a:t>t</a:t>
            </a:r>
            <a:r>
              <a:rPr sz="2350" b="1" spc="-15">
                <a:latin typeface="Arial"/>
                <a:cs typeface="Arial"/>
              </a:rPr>
              <a:t>l</a:t>
            </a:r>
            <a:r>
              <a:rPr sz="2350" b="1">
                <a:latin typeface="Arial"/>
                <a:cs typeface="Arial"/>
              </a:rPr>
              <a:t>e</a:t>
            </a:r>
            <a:r>
              <a:rPr sz="2350" b="1" spc="60">
                <a:latin typeface="Times New Roman"/>
                <a:cs typeface="Times New Roman"/>
              </a:rPr>
              <a:t> </a:t>
            </a:r>
            <a:r>
              <a:rPr sz="2350" spc="-5">
                <a:latin typeface="Arial"/>
                <a:cs typeface="Arial"/>
              </a:rPr>
              <a:t>(</a:t>
            </a:r>
            <a:r>
              <a:rPr sz="2350" spc="-15">
                <a:latin typeface="Arial"/>
                <a:cs typeface="Arial"/>
              </a:rPr>
              <a:t>F</a:t>
            </a:r>
            <a:r>
              <a:rPr sz="2350" spc="-5">
                <a:latin typeface="Arial"/>
                <a:cs typeface="Arial"/>
              </a:rPr>
              <a:t>i</a:t>
            </a:r>
            <a:r>
              <a:rPr sz="2350" spc="5">
                <a:latin typeface="Arial"/>
                <a:cs typeface="Arial"/>
              </a:rPr>
              <a:t>l</a:t>
            </a:r>
            <a:r>
              <a:rPr sz="2350" spc="-20">
                <a:latin typeface="Arial"/>
                <a:cs typeface="Arial"/>
              </a:rPr>
              <a:t>m</a:t>
            </a:r>
            <a:r>
              <a:rPr sz="2350" spc="-15">
                <a:latin typeface="Arial"/>
                <a:cs typeface="Arial"/>
              </a:rPr>
              <a:t>/</a:t>
            </a:r>
            <a:r>
              <a:rPr sz="2350" spc="-20">
                <a:latin typeface="Arial"/>
                <a:cs typeface="Arial"/>
              </a:rPr>
              <a:t>S</a:t>
            </a:r>
            <a:r>
              <a:rPr sz="2350" spc="-5">
                <a:latin typeface="Arial"/>
                <a:cs typeface="Arial"/>
              </a:rPr>
              <a:t>erie</a:t>
            </a:r>
            <a:r>
              <a:rPr sz="2350">
                <a:latin typeface="Arial"/>
                <a:cs typeface="Arial"/>
              </a:rPr>
              <a:t>n</a:t>
            </a:r>
            <a:r>
              <a:rPr sz="2350" spc="60">
                <a:latin typeface="Times New Roman"/>
                <a:cs typeface="Times New Roman"/>
              </a:rPr>
              <a:t> </a:t>
            </a:r>
            <a:r>
              <a:rPr sz="2350">
                <a:latin typeface="Arial"/>
                <a:cs typeface="Arial"/>
              </a:rPr>
              <a:t>-</a:t>
            </a:r>
            <a:r>
              <a:rPr sz="2350" spc="60">
                <a:latin typeface="Times New Roman"/>
                <a:cs typeface="Times New Roman"/>
              </a:rPr>
              <a:t> </a:t>
            </a:r>
            <a:r>
              <a:rPr sz="2350" spc="-25">
                <a:latin typeface="Arial"/>
                <a:cs typeface="Arial"/>
              </a:rPr>
              <a:t>t</a:t>
            </a:r>
            <a:r>
              <a:rPr sz="2350" spc="5">
                <a:latin typeface="Arial"/>
                <a:cs typeface="Arial"/>
              </a:rPr>
              <a:t>i</a:t>
            </a:r>
            <a:r>
              <a:rPr sz="2350" spc="-15">
                <a:latin typeface="Arial"/>
                <a:cs typeface="Arial"/>
              </a:rPr>
              <a:t>t</a:t>
            </a:r>
            <a:r>
              <a:rPr sz="2350" spc="-5">
                <a:latin typeface="Arial"/>
                <a:cs typeface="Arial"/>
              </a:rPr>
              <a:t>e</a:t>
            </a:r>
            <a:r>
              <a:rPr sz="2350" spc="5">
                <a:latin typeface="Arial"/>
                <a:cs typeface="Arial"/>
              </a:rPr>
              <a:t>l</a:t>
            </a:r>
            <a:r>
              <a:rPr sz="2350">
                <a:latin typeface="Arial"/>
                <a:cs typeface="Arial"/>
              </a:rPr>
              <a:t>)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2054785" y="4345895"/>
            <a:ext cx="1250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050" spc="-1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7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173508" y="2121869"/>
            <a:ext cx="1593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400"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8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1491024" y="2042919"/>
            <a:ext cx="7677855" cy="113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3150" b="1" spc="-25">
                <a:latin typeface="Arial"/>
                <a:cs typeface="Arial"/>
              </a:rPr>
              <a:t>netf</a:t>
            </a:r>
            <a:r>
              <a:rPr sz="3150" b="1" spc="-10">
                <a:latin typeface="Arial"/>
                <a:cs typeface="Arial"/>
              </a:rPr>
              <a:t>li</a:t>
            </a:r>
            <a:r>
              <a:rPr sz="3150" b="1" spc="-40">
                <a:latin typeface="Arial"/>
                <a:cs typeface="Arial"/>
              </a:rPr>
              <a:t>x</a:t>
            </a:r>
            <a:r>
              <a:rPr sz="3150" b="1" spc="-30">
                <a:latin typeface="Arial"/>
                <a:cs typeface="Arial"/>
              </a:rPr>
              <a:t>_</a:t>
            </a:r>
            <a:r>
              <a:rPr sz="3150" b="1" spc="-10">
                <a:latin typeface="Arial"/>
                <a:cs typeface="Arial"/>
              </a:rPr>
              <a:t>ti</a:t>
            </a:r>
            <a:r>
              <a:rPr sz="3150" b="1" spc="-25">
                <a:latin typeface="Arial"/>
                <a:cs typeface="Arial"/>
              </a:rPr>
              <a:t>t</a:t>
            </a:r>
            <a:r>
              <a:rPr sz="3150" b="1" spc="-10">
                <a:latin typeface="Arial"/>
                <a:cs typeface="Arial"/>
              </a:rPr>
              <a:t>l</a:t>
            </a:r>
            <a:r>
              <a:rPr sz="3150" b="1" spc="-30">
                <a:latin typeface="Arial"/>
                <a:cs typeface="Arial"/>
              </a:rPr>
              <a:t>es</a:t>
            </a:r>
            <a:r>
              <a:rPr sz="3150" b="1" spc="-15">
                <a:latin typeface="Arial"/>
                <a:cs typeface="Arial"/>
              </a:rPr>
              <a:t>.</a:t>
            </a:r>
            <a:r>
              <a:rPr sz="3150" b="1" spc="-30">
                <a:latin typeface="Arial"/>
                <a:cs typeface="Arial"/>
              </a:rPr>
              <a:t>cs</a:t>
            </a:r>
            <a:r>
              <a:rPr sz="3150" b="1" spc="-20">
                <a:latin typeface="Arial"/>
                <a:cs typeface="Arial"/>
              </a:rPr>
              <a:t>v</a:t>
            </a:r>
            <a:r>
              <a:rPr sz="3150" b="1" spc="80">
                <a:latin typeface="Times New Roman"/>
                <a:cs typeface="Times New Roman"/>
              </a:rPr>
              <a:t> </a:t>
            </a:r>
            <a:r>
              <a:rPr sz="3150" b="1" spc="-35">
                <a:latin typeface="Arial"/>
                <a:cs typeface="Arial"/>
              </a:rPr>
              <a:t>~</a:t>
            </a:r>
            <a:r>
              <a:rPr sz="3150" b="1" spc="-15">
                <a:latin typeface="Arial"/>
                <a:cs typeface="Arial"/>
              </a:rPr>
              <a:t>(</a:t>
            </a:r>
            <a:r>
              <a:rPr sz="3150" b="1" spc="-30">
                <a:latin typeface="Arial"/>
                <a:cs typeface="Arial"/>
              </a:rPr>
              <a:t>12</a:t>
            </a:r>
            <a:r>
              <a:rPr sz="3150" b="1" spc="-15">
                <a:latin typeface="Arial"/>
                <a:cs typeface="Arial"/>
              </a:rPr>
              <a:t>.</a:t>
            </a:r>
            <a:r>
              <a:rPr sz="3150" b="1" spc="-30">
                <a:latin typeface="Arial"/>
                <a:cs typeface="Arial"/>
              </a:rPr>
              <a:t>09</a:t>
            </a:r>
            <a:r>
              <a:rPr sz="3150" b="1" spc="-10">
                <a:latin typeface="Arial"/>
                <a:cs typeface="Arial"/>
              </a:rPr>
              <a:t>.</a:t>
            </a:r>
            <a:r>
              <a:rPr sz="3150" b="1" spc="-30">
                <a:latin typeface="Arial"/>
                <a:cs typeface="Arial"/>
              </a:rPr>
              <a:t>21</a:t>
            </a:r>
            <a:r>
              <a:rPr sz="3150" b="1" spc="-15">
                <a:latin typeface="Arial"/>
                <a:cs typeface="Arial"/>
              </a:rPr>
              <a:t>)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  <a:defRPr/>
            </a:pPr>
            <a:r>
              <a:rPr sz="3150" spc="-50">
                <a:latin typeface="Arial"/>
                <a:cs typeface="Arial"/>
              </a:rPr>
              <a:t>→</a:t>
            </a:r>
            <a:r>
              <a:rPr sz="1950" spc="-5">
                <a:latin typeface="Arial"/>
                <a:cs typeface="Arial"/>
              </a:rPr>
              <a:t>http</a:t>
            </a:r>
            <a:r>
              <a:rPr sz="1950" spc="5">
                <a:latin typeface="Arial"/>
                <a:cs typeface="Arial"/>
              </a:rPr>
              <a:t>s</a:t>
            </a:r>
            <a:r>
              <a:rPr sz="1950" spc="-5">
                <a:latin typeface="Arial"/>
                <a:cs typeface="Arial"/>
              </a:rPr>
              <a:t>://</a:t>
            </a:r>
            <a:r>
              <a:rPr sz="1950" u="sng" spc="-10">
                <a:latin typeface="Arial"/>
                <a:cs typeface="Arial"/>
                <a:hlinkClick r:id="rId2" tooltip="http://www.kaggle.com/datasets/shivamb/netflix-shows/download"/>
              </a:rPr>
              <a:t>w</a:t>
            </a:r>
            <a:r>
              <a:rPr sz="1950" u="sng">
                <a:latin typeface="Arial"/>
                <a:cs typeface="Arial"/>
                <a:hlinkClick r:id="rId2" tooltip="http://www.kaggle.com/datasets/shivamb/netflix-shows/download"/>
              </a:rPr>
              <a:t>w</a:t>
            </a:r>
            <a:r>
              <a:rPr sz="1950" u="sng" spc="-110">
                <a:latin typeface="Arial"/>
                <a:cs typeface="Arial"/>
                <a:hlinkClick r:id="rId2" tooltip="http://www.kaggle.com/datasets/shivamb/netflix-shows/download"/>
              </a:rPr>
              <a:t>w</a:t>
            </a:r>
            <a:r>
              <a:rPr sz="1950" u="sng" spc="-5">
                <a:latin typeface="Arial"/>
                <a:cs typeface="Arial"/>
                <a:hlinkClick r:id="rId2" tooltip="http://www.kaggle.com/datasets/shivamb/netflix-shows/download"/>
              </a:rPr>
              <a:t>.</a:t>
            </a:r>
            <a:r>
              <a:rPr sz="1950" u="sng">
                <a:latin typeface="Arial"/>
                <a:cs typeface="Arial"/>
                <a:hlinkClick r:id="rId2" tooltip="http://www.kaggle.com/datasets/shivamb/netflix-shows/download"/>
              </a:rPr>
              <a:t>ka</a:t>
            </a:r>
            <a:r>
              <a:rPr sz="1950" u="sng" spc="5">
                <a:latin typeface="Arial"/>
                <a:cs typeface="Arial"/>
                <a:hlinkClick r:id="rId2" tooltip="http://www.kaggle.com/datasets/shivamb/netflix-shows/download"/>
              </a:rPr>
              <a:t>g</a:t>
            </a:r>
            <a:r>
              <a:rPr sz="1950" u="sng" spc="-5">
                <a:latin typeface="Arial"/>
                <a:cs typeface="Arial"/>
                <a:hlinkClick r:id="rId2" tooltip="http://www.kaggle.com/datasets/shivamb/netflix-shows/download"/>
              </a:rPr>
              <a:t>g</a:t>
            </a:r>
            <a:r>
              <a:rPr sz="1950" u="sng" spc="-10">
                <a:latin typeface="Arial"/>
                <a:cs typeface="Arial"/>
                <a:hlinkClick r:id="rId2" tooltip="http://www.kaggle.com/datasets/shivamb/netflix-shows/download"/>
              </a:rPr>
              <a:t>l</a:t>
            </a:r>
            <a:r>
              <a:rPr sz="1950" u="sng" spc="-5">
                <a:latin typeface="Arial"/>
                <a:cs typeface="Arial"/>
                <a:hlinkClick r:id="rId2" tooltip="http://www.kaggle.com/datasets/shivamb/netflix-shows/download"/>
              </a:rPr>
              <a:t>e.</a:t>
            </a:r>
            <a:r>
              <a:rPr sz="1950" u="sng" spc="5">
                <a:latin typeface="Arial"/>
                <a:cs typeface="Arial"/>
                <a:hlinkClick r:id="rId2" tooltip="http://www.kaggle.com/datasets/shivamb/netflix-shows/download"/>
              </a:rPr>
              <a:t>c</a:t>
            </a:r>
            <a:r>
              <a:rPr sz="1950" u="sng" spc="-5">
                <a:latin typeface="Arial"/>
                <a:cs typeface="Arial"/>
                <a:hlinkClick r:id="rId2" tooltip="http://www.kaggle.com/datasets/shivamb/netflix-shows/download"/>
              </a:rPr>
              <a:t>om/dat</a:t>
            </a:r>
            <a:r>
              <a:rPr sz="1950" u="sng" spc="5">
                <a:latin typeface="Arial"/>
                <a:cs typeface="Arial"/>
                <a:hlinkClick r:id="rId2" tooltip="http://www.kaggle.com/datasets/shivamb/netflix-shows/download"/>
              </a:rPr>
              <a:t>a</a:t>
            </a:r>
            <a:r>
              <a:rPr sz="1950" u="sng">
                <a:latin typeface="Arial"/>
                <a:cs typeface="Arial"/>
                <a:hlinkClick r:id="rId2" tooltip="http://www.kaggle.com/datasets/shivamb/netflix-shows/download"/>
              </a:rPr>
              <a:t>se</a:t>
            </a:r>
            <a:r>
              <a:rPr sz="1950" u="sng" spc="-5">
                <a:latin typeface="Arial"/>
                <a:cs typeface="Arial"/>
                <a:hlinkClick r:id="rId2" tooltip="http://www.kaggle.com/datasets/shivamb/netflix-shows/download"/>
              </a:rPr>
              <a:t>t</a:t>
            </a:r>
            <a:r>
              <a:rPr sz="1950" u="sng" spc="5">
                <a:latin typeface="Arial"/>
                <a:cs typeface="Arial"/>
                <a:hlinkClick r:id="rId2" tooltip="http://www.kaggle.com/datasets/shivamb/netflix-shows/download"/>
              </a:rPr>
              <a:t>s</a:t>
            </a:r>
            <a:r>
              <a:rPr sz="1950" u="sng" spc="-20">
                <a:latin typeface="Arial"/>
                <a:cs typeface="Arial"/>
                <a:hlinkClick r:id="rId2" tooltip="http://www.kaggle.com/datasets/shivamb/netflix-shows/download"/>
              </a:rPr>
              <a:t>/</a:t>
            </a:r>
            <a:r>
              <a:rPr sz="1950" u="sng" spc="5">
                <a:latin typeface="Arial"/>
                <a:cs typeface="Arial"/>
                <a:hlinkClick r:id="rId2" tooltip="http://www.kaggle.com/datasets/shivamb/netflix-shows/download"/>
              </a:rPr>
              <a:t>s</a:t>
            </a:r>
            <a:r>
              <a:rPr sz="1950" u="sng" spc="-5">
                <a:latin typeface="Arial"/>
                <a:cs typeface="Arial"/>
                <a:hlinkClick r:id="rId2" tooltip="http://www.kaggle.com/datasets/shivamb/netflix-shows/download"/>
              </a:rPr>
              <a:t>h</a:t>
            </a:r>
            <a:r>
              <a:rPr sz="1950" u="sng" spc="-10">
                <a:latin typeface="Arial"/>
                <a:cs typeface="Arial"/>
                <a:hlinkClick r:id="rId2" tooltip="http://www.kaggle.com/datasets/shivamb/netflix-shows/download"/>
              </a:rPr>
              <a:t>i</a:t>
            </a:r>
            <a:r>
              <a:rPr sz="1950" u="sng" spc="5">
                <a:latin typeface="Arial"/>
                <a:cs typeface="Arial"/>
                <a:hlinkClick r:id="rId2" tooltip="http://www.kaggle.com/datasets/shivamb/netflix-shows/download"/>
              </a:rPr>
              <a:t>v</a:t>
            </a:r>
            <a:r>
              <a:rPr sz="1950" u="sng" spc="-5">
                <a:latin typeface="Arial"/>
                <a:cs typeface="Arial"/>
                <a:hlinkClick r:id="rId2" tooltip="http://www.kaggle.com/datasets/shivamb/netflix-shows/download"/>
              </a:rPr>
              <a:t>amb/</a:t>
            </a:r>
            <a:r>
              <a:rPr sz="1950" u="sng" spc="5">
                <a:latin typeface="Arial"/>
                <a:cs typeface="Arial"/>
                <a:hlinkClick r:id="rId2" tooltip="http://www.kaggle.com/datasets/shivamb/netflix-shows/download"/>
              </a:rPr>
              <a:t>n</a:t>
            </a:r>
            <a:r>
              <a:rPr sz="1950" u="sng" spc="-5">
                <a:latin typeface="Arial"/>
                <a:cs typeface="Arial"/>
                <a:hlinkClick r:id="rId2" tooltip="http://www.kaggle.com/datasets/shivamb/netflix-shows/download"/>
              </a:rPr>
              <a:t>etf</a:t>
            </a:r>
            <a:r>
              <a:rPr sz="1950" u="sng" spc="-10">
                <a:latin typeface="Arial"/>
                <a:cs typeface="Arial"/>
                <a:hlinkClick r:id="rId2" tooltip="http://www.kaggle.com/datasets/shivamb/netflix-shows/download"/>
              </a:rPr>
              <a:t>li</a:t>
            </a:r>
            <a:r>
              <a:rPr sz="1950" u="sng">
                <a:latin typeface="Arial"/>
                <a:cs typeface="Arial"/>
                <a:hlinkClick r:id="rId2" tooltip="http://www.kaggle.com/datasets/shivamb/netflix-shows/download"/>
              </a:rPr>
              <a:t>x</a:t>
            </a:r>
            <a:r>
              <a:rPr sz="1950" u="sng" spc="-5">
                <a:latin typeface="Arial"/>
                <a:cs typeface="Arial"/>
                <a:hlinkClick r:id="rId2" tooltip="http://www.kaggle.com/datasets/shivamb/netflix-shows/download"/>
              </a:rPr>
              <a:t>-</a:t>
            </a:r>
            <a:r>
              <a:rPr sz="1950" u="sng" spc="5">
                <a:latin typeface="Arial"/>
                <a:cs typeface="Arial"/>
                <a:hlinkClick r:id="rId2" tooltip="http://www.kaggle.com/datasets/shivamb/netflix-shows/download"/>
              </a:rPr>
              <a:t>s</a:t>
            </a:r>
            <a:r>
              <a:rPr sz="1950" u="sng" spc="-5">
                <a:latin typeface="Arial"/>
                <a:cs typeface="Arial"/>
                <a:hlinkClick r:id="rId2" tooltip="http://www.kaggle.com/datasets/shivamb/netflix-shows/download"/>
              </a:rPr>
              <a:t>ho</a:t>
            </a:r>
            <a:r>
              <a:rPr sz="1950" u="sng">
                <a:latin typeface="Arial"/>
                <a:cs typeface="Arial"/>
                <a:hlinkClick r:id="rId2" tooltip="http://www.kaggle.com/datasets/shivamb/netflix-shows/download"/>
              </a:rPr>
              <a:t>ws</a:t>
            </a:r>
            <a:r>
              <a:rPr sz="1950" u="sng" spc="-5">
                <a:latin typeface="Arial"/>
                <a:cs typeface="Arial"/>
                <a:hlinkClick r:id="rId2" tooltip="http://www.kaggle.com/datasets/shivamb/netflix-shows/download"/>
              </a:rPr>
              <a:t>/d</a:t>
            </a:r>
            <a:r>
              <a:rPr sz="1950" u="sng" spc="5">
                <a:latin typeface="Arial"/>
                <a:cs typeface="Arial"/>
                <a:hlinkClick r:id="rId2" tooltip="http://www.kaggle.com/datasets/shivamb/netflix-shows/download"/>
              </a:rPr>
              <a:t>o</a:t>
            </a:r>
            <a:r>
              <a:rPr sz="1950" u="sng" spc="-10">
                <a:latin typeface="Arial"/>
                <a:cs typeface="Arial"/>
                <a:hlinkClick r:id="rId2" tooltip="http://www.kaggle.com/datasets/shivamb/netflix-shows/download"/>
              </a:rPr>
              <a:t>w</a:t>
            </a:r>
            <a:r>
              <a:rPr sz="1950" u="sng" spc="-5">
                <a:latin typeface="Arial"/>
                <a:cs typeface="Arial"/>
                <a:hlinkClick r:id="rId2" tooltip="http://www.kaggle.com/datasets/shivamb/netflix-shows/download"/>
              </a:rPr>
              <a:t>n</a:t>
            </a:r>
            <a:r>
              <a:rPr sz="1950" u="sng" spc="-10">
                <a:latin typeface="Arial"/>
                <a:cs typeface="Arial"/>
                <a:hlinkClick r:id="rId2" tooltip="http://www.kaggle.com/datasets/shivamb/netflix-shows/download"/>
              </a:rPr>
              <a:t>l</a:t>
            </a:r>
            <a:r>
              <a:rPr sz="1950" u="sng" spc="5">
                <a:latin typeface="Arial"/>
                <a:cs typeface="Arial"/>
                <a:hlinkClick r:id="rId2" tooltip="http://www.kaggle.com/datasets/shivamb/netflix-shows/download"/>
              </a:rPr>
              <a:t>o</a:t>
            </a:r>
            <a:r>
              <a:rPr sz="1950" u="sng" spc="-5">
                <a:latin typeface="Arial"/>
                <a:cs typeface="Arial"/>
                <a:hlinkClick r:id="rId2" tooltip="http://www.kaggle.com/datasets/shivamb/netflix-shows/download"/>
              </a:rPr>
              <a:t>ad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5" hidden="0"/>
          <p:cNvSpPr>
            <a:spLocks noAdjustHandles="0" noChangeArrowheads="0"/>
          </p:cNvSpPr>
          <p:nvPr isPhoto="0" userDrawn="0"/>
        </p:nvSpPr>
        <p:spPr bwMode="auto">
          <a:xfrm>
            <a:off x="1173508" y="2777440"/>
            <a:ext cx="15938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400">
                <a:latin typeface="Wingdings"/>
                <a:cs typeface="Wingdings"/>
              </a:rPr>
              <a:t>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0" name="object 6" hidden="0"/>
          <p:cNvSpPr>
            <a:spLocks noAdjustHandles="0" noChangeArrowheads="0"/>
          </p:cNvSpPr>
          <p:nvPr isPhoto="0" userDrawn="0"/>
        </p:nvSpPr>
        <p:spPr bwMode="auto">
          <a:xfrm>
            <a:off x="1829884" y="3538435"/>
            <a:ext cx="16827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050" spc="-15">
                <a:latin typeface="Symbol"/>
                <a:cs typeface="Symbol"/>
              </a:rPr>
              <a:t>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1" name="object 7" hidden="0"/>
          <p:cNvSpPr>
            <a:spLocks noAdjustHandles="0" noChangeArrowheads="0"/>
          </p:cNvSpPr>
          <p:nvPr isPhoto="0" userDrawn="0"/>
        </p:nvSpPr>
        <p:spPr bwMode="auto">
          <a:xfrm>
            <a:off x="1914022" y="3306978"/>
            <a:ext cx="3350260" cy="374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750" u="sng" spc="-20">
                <a:latin typeface="Arial"/>
                <a:cs typeface="Arial"/>
              </a:rPr>
              <a:t>Wichtige Daten</a:t>
            </a:r>
            <a:r>
              <a:rPr sz="2750" u="sng" spc="-25">
                <a:latin typeface="Arial"/>
                <a:cs typeface="Arial"/>
              </a:rPr>
              <a:t>fä</a:t>
            </a:r>
            <a:r>
              <a:rPr sz="2750" u="sng" spc="-5">
                <a:latin typeface="Arial"/>
                <a:cs typeface="Arial"/>
              </a:rPr>
              <a:t>l</a:t>
            </a:r>
            <a:r>
              <a:rPr sz="2750" u="sng" spc="-25">
                <a:latin typeface="Arial"/>
                <a:cs typeface="Arial"/>
              </a:rPr>
              <a:t>de</a:t>
            </a:r>
            <a:r>
              <a:rPr sz="2750" u="sng" spc="-5">
                <a:latin typeface="Arial"/>
                <a:cs typeface="Arial"/>
              </a:rPr>
              <a:t>r</a:t>
            </a:r>
            <a:r>
              <a:rPr sz="2750" u="sng" spc="-10">
                <a:latin typeface="Arial"/>
                <a:cs typeface="Arial"/>
              </a:rPr>
              <a:t>:</a:t>
            </a:r>
            <a:endParaRPr sz="2750">
              <a:latin typeface="Arial"/>
              <a:cs typeface="Arial"/>
            </a:endParaRPr>
          </a:p>
        </p:txBody>
      </p:sp>
      <p:sp>
        <p:nvSpPr>
          <p:cNvPr id="12" name="object 8" hidden="0"/>
          <p:cNvSpPr>
            <a:spLocks noAdjustHandles="0" noChangeArrowheads="0"/>
          </p:cNvSpPr>
          <p:nvPr isPhoto="0" userDrawn="0"/>
        </p:nvSpPr>
        <p:spPr bwMode="auto">
          <a:xfrm>
            <a:off x="2054785" y="3882583"/>
            <a:ext cx="1250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050" spc="-1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3" name="object 9" hidden="0"/>
          <p:cNvSpPr>
            <a:spLocks noAdjustHandles="0" noChangeArrowheads="0"/>
          </p:cNvSpPr>
          <p:nvPr isPhoto="0" userDrawn="0"/>
        </p:nvSpPr>
        <p:spPr bwMode="auto">
          <a:xfrm>
            <a:off x="2336662" y="3820989"/>
            <a:ext cx="294386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350" b="1" spc="-5">
                <a:latin typeface="Arial"/>
                <a:cs typeface="Arial"/>
              </a:rPr>
              <a:t>t</a:t>
            </a:r>
            <a:r>
              <a:rPr sz="2350" b="1" spc="-20">
                <a:latin typeface="Arial"/>
                <a:cs typeface="Arial"/>
              </a:rPr>
              <a:t>y</a:t>
            </a:r>
            <a:r>
              <a:rPr sz="2350" b="1" spc="-15">
                <a:latin typeface="Arial"/>
                <a:cs typeface="Arial"/>
              </a:rPr>
              <a:t>p</a:t>
            </a:r>
            <a:r>
              <a:rPr sz="2350" b="1">
                <a:latin typeface="Arial"/>
                <a:cs typeface="Arial"/>
              </a:rPr>
              <a:t>e</a:t>
            </a:r>
            <a:r>
              <a:rPr sz="2350" b="1" spc="70">
                <a:latin typeface="Times New Roman"/>
                <a:cs typeface="Times New Roman"/>
              </a:rPr>
              <a:t> </a:t>
            </a:r>
            <a:r>
              <a:rPr sz="2350" spc="-5">
                <a:latin typeface="Arial"/>
                <a:cs typeface="Arial"/>
              </a:rPr>
              <a:t>(</a:t>
            </a:r>
            <a:r>
              <a:rPr sz="2350" spc="-20">
                <a:latin typeface="Arial"/>
                <a:cs typeface="Arial"/>
              </a:rPr>
              <a:t>S</a:t>
            </a:r>
            <a:r>
              <a:rPr sz="2350" spc="-5">
                <a:latin typeface="Arial"/>
                <a:cs typeface="Arial"/>
              </a:rPr>
              <a:t>er</a:t>
            </a:r>
            <a:r>
              <a:rPr sz="2350" spc="5">
                <a:latin typeface="Arial"/>
                <a:cs typeface="Arial"/>
              </a:rPr>
              <a:t>i</a:t>
            </a:r>
            <a:r>
              <a:rPr sz="2350">
                <a:latin typeface="Arial"/>
                <a:cs typeface="Arial"/>
              </a:rPr>
              <a:t>e</a:t>
            </a:r>
            <a:r>
              <a:rPr sz="2350" spc="50">
                <a:latin typeface="Times New Roman"/>
                <a:cs typeface="Times New Roman"/>
              </a:rPr>
              <a:t> </a:t>
            </a:r>
            <a:r>
              <a:rPr sz="2350" spc="-5">
                <a:latin typeface="Arial"/>
                <a:cs typeface="Arial"/>
              </a:rPr>
              <a:t>ode</a:t>
            </a:r>
            <a:r>
              <a:rPr sz="2350">
                <a:latin typeface="Arial"/>
                <a:cs typeface="Arial"/>
              </a:rPr>
              <a:t>r</a:t>
            </a:r>
            <a:r>
              <a:rPr sz="2350" spc="45">
                <a:latin typeface="Times New Roman"/>
                <a:cs typeface="Times New Roman"/>
              </a:rPr>
              <a:t> </a:t>
            </a:r>
            <a:r>
              <a:rPr sz="2350" spc="-15">
                <a:latin typeface="Arial"/>
                <a:cs typeface="Arial"/>
              </a:rPr>
              <a:t>F</a:t>
            </a:r>
            <a:r>
              <a:rPr sz="2350" spc="5">
                <a:latin typeface="Arial"/>
                <a:cs typeface="Arial"/>
              </a:rPr>
              <a:t>il</a:t>
            </a:r>
            <a:r>
              <a:rPr sz="2350">
                <a:latin typeface="Arial"/>
                <a:cs typeface="Arial"/>
              </a:rPr>
              <a:t>m)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pc="-25"/>
              <a:t>1.</a:t>
            </a:r>
            <a:r>
              <a:rPr/>
              <a:t>3</a:t>
            </a:r>
            <a:r>
              <a:rPr spc="-20"/>
              <a:t> </a:t>
            </a:r>
            <a:r>
              <a:rPr spc="-5"/>
              <a:t>Date</a:t>
            </a:r>
            <a:r>
              <a:rPr spc="-35"/>
              <a:t>n</a:t>
            </a:r>
            <a:r>
              <a:rPr spc="-5"/>
              <a:t>sät</a:t>
            </a:r>
            <a:r>
              <a:rPr/>
              <a:t>ze</a:t>
            </a:r>
            <a:r>
              <a:rPr spc="-20"/>
              <a:t> </a:t>
            </a:r>
            <a:r>
              <a:rPr/>
              <a:t>–</a:t>
            </a:r>
            <a:r>
              <a:rPr spc="-20"/>
              <a:t> </a:t>
            </a:r>
            <a:r>
              <a:rPr spc="-30"/>
              <a:t>P</a:t>
            </a:r>
            <a:r>
              <a:rPr/>
              <a:t>r</a:t>
            </a:r>
            <a:r>
              <a:rPr spc="-20"/>
              <a:t>i</a:t>
            </a:r>
            <a:r>
              <a:rPr spc="-5"/>
              <a:t>me</a:t>
            </a:r>
            <a:r>
              <a:rPr spc="-10"/>
              <a:t> </a:t>
            </a:r>
            <a:r>
              <a:rPr spc="-114"/>
              <a:t>V</a:t>
            </a:r>
            <a:r>
              <a:rPr spc="-10"/>
              <a:t>i</a:t>
            </a:r>
            <a:r>
              <a:rPr spc="-40"/>
              <a:t>d</a:t>
            </a:r>
            <a:r>
              <a:rPr spc="-35"/>
              <a:t>eo</a:t>
            </a:r>
            <a:endParaRPr/>
          </a:p>
        </p:txBody>
      </p:sp>
      <p:sp>
        <p:nvSpPr>
          <p:cNvPr id="5" name="object 10" hidden="0"/>
          <p:cNvSpPr>
            <a:spLocks noAdjustHandles="0" noChangeArrowheads="0"/>
          </p:cNvSpPr>
          <p:nvPr isPhoto="0" userDrawn="0"/>
        </p:nvSpPr>
        <p:spPr bwMode="auto">
          <a:xfrm>
            <a:off x="2336662" y="4285756"/>
            <a:ext cx="307403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350" b="1" spc="-5">
                <a:latin typeface="Arial"/>
                <a:cs typeface="Arial"/>
              </a:rPr>
              <a:t>t</a:t>
            </a:r>
            <a:r>
              <a:rPr sz="2350" b="1" spc="-15">
                <a:latin typeface="Arial"/>
                <a:cs typeface="Arial"/>
              </a:rPr>
              <a:t>i</a:t>
            </a:r>
            <a:r>
              <a:rPr sz="2350" b="1" spc="-5">
                <a:latin typeface="Arial"/>
                <a:cs typeface="Arial"/>
              </a:rPr>
              <a:t>t</a:t>
            </a:r>
            <a:r>
              <a:rPr sz="2350" b="1" spc="-15">
                <a:latin typeface="Arial"/>
                <a:cs typeface="Arial"/>
              </a:rPr>
              <a:t>l</a:t>
            </a:r>
            <a:r>
              <a:rPr sz="2350" b="1">
                <a:latin typeface="Arial"/>
                <a:cs typeface="Arial"/>
              </a:rPr>
              <a:t>e</a:t>
            </a:r>
            <a:r>
              <a:rPr sz="2350" b="1" spc="60">
                <a:latin typeface="Times New Roman"/>
                <a:cs typeface="Times New Roman"/>
              </a:rPr>
              <a:t> </a:t>
            </a:r>
            <a:r>
              <a:rPr sz="2350" spc="-5">
                <a:latin typeface="Arial"/>
                <a:cs typeface="Arial"/>
              </a:rPr>
              <a:t>(</a:t>
            </a:r>
            <a:r>
              <a:rPr sz="2350" spc="-15">
                <a:latin typeface="Arial"/>
                <a:cs typeface="Arial"/>
              </a:rPr>
              <a:t>F</a:t>
            </a:r>
            <a:r>
              <a:rPr sz="2350" spc="-5">
                <a:latin typeface="Arial"/>
                <a:cs typeface="Arial"/>
              </a:rPr>
              <a:t>i</a:t>
            </a:r>
            <a:r>
              <a:rPr sz="2350" spc="5">
                <a:latin typeface="Arial"/>
                <a:cs typeface="Arial"/>
              </a:rPr>
              <a:t>l</a:t>
            </a:r>
            <a:r>
              <a:rPr sz="2350" spc="-20">
                <a:latin typeface="Arial"/>
                <a:cs typeface="Arial"/>
              </a:rPr>
              <a:t>m</a:t>
            </a:r>
            <a:r>
              <a:rPr sz="2350" spc="-15">
                <a:latin typeface="Arial"/>
                <a:cs typeface="Arial"/>
              </a:rPr>
              <a:t>/</a:t>
            </a:r>
            <a:r>
              <a:rPr sz="2350" spc="-20">
                <a:latin typeface="Arial"/>
                <a:cs typeface="Arial"/>
              </a:rPr>
              <a:t>S</a:t>
            </a:r>
            <a:r>
              <a:rPr sz="2350" spc="-5">
                <a:latin typeface="Arial"/>
                <a:cs typeface="Arial"/>
              </a:rPr>
              <a:t>erie</a:t>
            </a:r>
            <a:r>
              <a:rPr sz="2350">
                <a:latin typeface="Arial"/>
                <a:cs typeface="Arial"/>
              </a:rPr>
              <a:t>n</a:t>
            </a:r>
            <a:r>
              <a:rPr sz="2350" spc="60">
                <a:latin typeface="Times New Roman"/>
                <a:cs typeface="Times New Roman"/>
              </a:rPr>
              <a:t> </a:t>
            </a:r>
            <a:r>
              <a:rPr sz="2350">
                <a:latin typeface="Arial"/>
                <a:cs typeface="Arial"/>
              </a:rPr>
              <a:t>-</a:t>
            </a:r>
            <a:r>
              <a:rPr sz="2350" spc="60">
                <a:latin typeface="Times New Roman"/>
                <a:cs typeface="Times New Roman"/>
              </a:rPr>
              <a:t> </a:t>
            </a:r>
            <a:r>
              <a:rPr sz="2350" spc="-25">
                <a:latin typeface="Arial"/>
                <a:cs typeface="Arial"/>
              </a:rPr>
              <a:t>t</a:t>
            </a:r>
            <a:r>
              <a:rPr sz="2350" spc="5">
                <a:latin typeface="Arial"/>
                <a:cs typeface="Arial"/>
              </a:rPr>
              <a:t>i</a:t>
            </a:r>
            <a:r>
              <a:rPr sz="2350" spc="-15">
                <a:latin typeface="Arial"/>
                <a:cs typeface="Arial"/>
              </a:rPr>
              <a:t>t</a:t>
            </a:r>
            <a:r>
              <a:rPr sz="2350" spc="-5">
                <a:latin typeface="Arial"/>
                <a:cs typeface="Arial"/>
              </a:rPr>
              <a:t>e</a:t>
            </a:r>
            <a:r>
              <a:rPr sz="2350" spc="5">
                <a:latin typeface="Arial"/>
                <a:cs typeface="Arial"/>
              </a:rPr>
              <a:t>l</a:t>
            </a:r>
            <a:r>
              <a:rPr sz="2350">
                <a:latin typeface="Arial"/>
                <a:cs typeface="Arial"/>
              </a:rPr>
              <a:t>)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11" hidden="0"/>
          <p:cNvSpPr>
            <a:spLocks noAdjustHandles="0" noChangeArrowheads="0"/>
          </p:cNvSpPr>
          <p:nvPr isPhoto="0" userDrawn="0"/>
        </p:nvSpPr>
        <p:spPr bwMode="auto">
          <a:xfrm>
            <a:off x="2054785" y="4345895"/>
            <a:ext cx="12509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050" spc="-10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7" name="object 3" hidden="0"/>
          <p:cNvSpPr>
            <a:spLocks noAdjustHandles="0" noChangeArrowheads="0"/>
          </p:cNvSpPr>
          <p:nvPr isPhoto="0" userDrawn="0"/>
        </p:nvSpPr>
        <p:spPr bwMode="auto">
          <a:xfrm>
            <a:off x="1174580" y="2126571"/>
            <a:ext cx="161925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450" spc="-15">
                <a:latin typeface="Wingdings"/>
                <a:cs typeface="Wingdings"/>
              </a:rPr>
              <a:t></a:t>
            </a:r>
            <a:endParaRPr sz="1450">
              <a:latin typeface="Wingdings"/>
              <a:cs typeface="Wingdings"/>
            </a:endParaRPr>
          </a:p>
        </p:txBody>
      </p:sp>
      <p:sp>
        <p:nvSpPr>
          <p:cNvPr id="8" name="object 4" hidden="0"/>
          <p:cNvSpPr>
            <a:spLocks noAdjustHandles="0" noChangeArrowheads="0"/>
          </p:cNvSpPr>
          <p:nvPr isPhoto="0" userDrawn="0"/>
        </p:nvSpPr>
        <p:spPr bwMode="auto">
          <a:xfrm>
            <a:off x="1500023" y="2044360"/>
            <a:ext cx="7710805" cy="84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3200" b="1" spc="-5">
                <a:latin typeface="Arial"/>
                <a:cs typeface="Arial"/>
              </a:rPr>
              <a:t>a</a:t>
            </a:r>
            <a:r>
              <a:rPr sz="3200" b="1" spc="10">
                <a:latin typeface="Arial"/>
                <a:cs typeface="Arial"/>
              </a:rPr>
              <a:t>m</a:t>
            </a:r>
            <a:r>
              <a:rPr sz="3200" b="1" spc="5">
                <a:latin typeface="Arial"/>
                <a:cs typeface="Arial"/>
              </a:rPr>
              <a:t>a</a:t>
            </a:r>
            <a:r>
              <a:rPr sz="3200" b="1" spc="-20">
                <a:latin typeface="Arial"/>
                <a:cs typeface="Arial"/>
              </a:rPr>
              <a:t>zon</a:t>
            </a:r>
            <a:r>
              <a:rPr sz="3200" b="1" spc="5">
                <a:latin typeface="Arial"/>
                <a:cs typeface="Arial"/>
              </a:rPr>
              <a:t>_</a:t>
            </a:r>
            <a:r>
              <a:rPr sz="3200" b="1" spc="-30">
                <a:latin typeface="Arial"/>
                <a:cs typeface="Arial"/>
              </a:rPr>
              <a:t>p</a:t>
            </a:r>
            <a:r>
              <a:rPr sz="3200" b="1">
                <a:latin typeface="Arial"/>
                <a:cs typeface="Arial"/>
              </a:rPr>
              <a:t>r</a:t>
            </a:r>
            <a:r>
              <a:rPr sz="3200" b="1" spc="-15">
                <a:latin typeface="Arial"/>
                <a:cs typeface="Arial"/>
              </a:rPr>
              <a:t>i</a:t>
            </a:r>
            <a:r>
              <a:rPr sz="3200" b="1">
                <a:latin typeface="Arial"/>
                <a:cs typeface="Arial"/>
              </a:rPr>
              <a:t>m</a:t>
            </a:r>
            <a:r>
              <a:rPr sz="3200" b="1" spc="5">
                <a:latin typeface="Arial"/>
                <a:cs typeface="Arial"/>
              </a:rPr>
              <a:t>e_</a:t>
            </a:r>
            <a:r>
              <a:rPr sz="3200" b="1" spc="-15">
                <a:latin typeface="Arial"/>
                <a:cs typeface="Arial"/>
              </a:rPr>
              <a:t>ti</a:t>
            </a:r>
            <a:r>
              <a:rPr sz="3200" b="1" spc="-10">
                <a:latin typeface="Arial"/>
                <a:cs typeface="Arial"/>
              </a:rPr>
              <a:t>t</a:t>
            </a:r>
            <a:r>
              <a:rPr sz="3200" b="1" spc="-15">
                <a:latin typeface="Arial"/>
                <a:cs typeface="Arial"/>
              </a:rPr>
              <a:t>l</a:t>
            </a:r>
            <a:r>
              <a:rPr sz="3200" b="1" spc="5">
                <a:latin typeface="Arial"/>
                <a:cs typeface="Arial"/>
              </a:rPr>
              <a:t>es</a:t>
            </a:r>
            <a:r>
              <a:rPr sz="3200" b="1" spc="-15">
                <a:latin typeface="Arial"/>
                <a:cs typeface="Arial"/>
              </a:rPr>
              <a:t>.</a:t>
            </a:r>
            <a:r>
              <a:rPr sz="3200" b="1" spc="-5">
                <a:latin typeface="Arial"/>
                <a:cs typeface="Arial"/>
              </a:rPr>
              <a:t>c</a:t>
            </a:r>
            <a:r>
              <a:rPr sz="3200" b="1" spc="5">
                <a:latin typeface="Arial"/>
                <a:cs typeface="Arial"/>
              </a:rPr>
              <a:t>s</a:t>
            </a:r>
            <a:r>
              <a:rPr sz="3200" b="1">
                <a:latin typeface="Arial"/>
                <a:cs typeface="Arial"/>
              </a:rPr>
              <a:t>v</a:t>
            </a:r>
            <a:r>
              <a:rPr sz="3200" b="1" spc="90">
                <a:latin typeface="Times New Roman"/>
                <a:cs typeface="Times New Roman"/>
              </a:rPr>
              <a:t> </a:t>
            </a:r>
            <a:r>
              <a:rPr sz="3200" b="1" spc="-25">
                <a:latin typeface="Arial"/>
                <a:cs typeface="Arial"/>
              </a:rPr>
              <a:t>~</a:t>
            </a:r>
            <a:r>
              <a:rPr sz="3200" b="1">
                <a:latin typeface="Arial"/>
                <a:cs typeface="Arial"/>
              </a:rPr>
              <a:t>(</a:t>
            </a:r>
            <a:r>
              <a:rPr sz="3200" b="1" spc="5">
                <a:latin typeface="Arial"/>
                <a:cs typeface="Arial"/>
              </a:rPr>
              <a:t>1</a:t>
            </a:r>
            <a:r>
              <a:rPr sz="3200" b="1" spc="-20">
                <a:latin typeface="Arial"/>
                <a:cs typeface="Arial"/>
              </a:rPr>
              <a:t>2.</a:t>
            </a:r>
            <a:r>
              <a:rPr sz="3200" b="1" spc="5">
                <a:latin typeface="Arial"/>
                <a:cs typeface="Arial"/>
              </a:rPr>
              <a:t>10</a:t>
            </a:r>
            <a:r>
              <a:rPr sz="3200" b="1" spc="-15">
                <a:latin typeface="Arial"/>
                <a:cs typeface="Arial"/>
              </a:rPr>
              <a:t>.</a:t>
            </a:r>
            <a:r>
              <a:rPr sz="3200" b="1" spc="-5">
                <a:latin typeface="Arial"/>
                <a:cs typeface="Arial"/>
              </a:rPr>
              <a:t>2</a:t>
            </a:r>
            <a:r>
              <a:rPr sz="3200" b="1" spc="5">
                <a:latin typeface="Arial"/>
                <a:cs typeface="Arial"/>
              </a:rPr>
              <a:t>1</a:t>
            </a:r>
            <a:r>
              <a:rPr sz="3200" b="1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defRPr/>
            </a:pPr>
            <a:r>
              <a:rPr sz="1500">
                <a:latin typeface="Arial"/>
                <a:cs typeface="Arial"/>
              </a:rPr>
              <a:t>→</a:t>
            </a:r>
            <a:r>
              <a:rPr sz="1500" spc="-15">
                <a:latin typeface="Arial"/>
                <a:cs typeface="Arial"/>
              </a:rPr>
              <a:t>h</a:t>
            </a:r>
            <a:r>
              <a:rPr sz="1500" spc="-5">
                <a:latin typeface="Arial"/>
                <a:cs typeface="Arial"/>
              </a:rPr>
              <a:t>ttp</a:t>
            </a:r>
            <a:r>
              <a:rPr sz="1500" spc="-10">
                <a:latin typeface="Arial"/>
                <a:cs typeface="Arial"/>
              </a:rPr>
              <a:t>s</a:t>
            </a:r>
            <a:r>
              <a:rPr sz="1500" spc="-15">
                <a:latin typeface="Arial"/>
                <a:cs typeface="Arial"/>
              </a:rPr>
              <a:t>:</a:t>
            </a:r>
            <a:r>
              <a:rPr sz="1500" spc="-5">
                <a:latin typeface="Arial"/>
                <a:cs typeface="Arial"/>
              </a:rPr>
              <a:t>/</a:t>
            </a:r>
            <a:r>
              <a:rPr sz="1500" spc="0">
                <a:latin typeface="Arial"/>
                <a:cs typeface="Arial"/>
              </a:rPr>
              <a:t>/</a:t>
            </a:r>
            <a:r>
              <a:rPr sz="1500" u="sng" spc="-5">
                <a:latin typeface="Arial"/>
                <a:cs typeface="Arial"/>
                <a:hlinkClick r:id="rId2" tooltip="http://www.kaggle.com/datasets/shivamb/amazon-prime-movies-and-tv-shows/download"/>
              </a:rPr>
              <a:t>ww</a:t>
            </a:r>
            <a:r>
              <a:rPr sz="1500" u="sng" spc="-95">
                <a:latin typeface="Arial"/>
                <a:cs typeface="Arial"/>
                <a:hlinkClick r:id="rId2" tooltip="http://www.kaggle.com/datasets/shivamb/amazon-prime-movies-and-tv-shows/download"/>
              </a:rPr>
              <a:t>w</a:t>
            </a:r>
            <a:r>
              <a:rPr sz="1500" u="sng" spc="-5">
                <a:latin typeface="Arial"/>
                <a:cs typeface="Arial"/>
                <a:hlinkClick r:id="rId2" tooltip="http://www.kaggle.com/datasets/shivamb/amazon-prime-movies-and-tv-shows/download"/>
              </a:rPr>
              <a:t>.</a:t>
            </a:r>
            <a:r>
              <a:rPr sz="1500" u="sng">
                <a:latin typeface="Arial"/>
                <a:cs typeface="Arial"/>
                <a:hlinkClick r:id="rId2" tooltip="http://www.kaggle.com/datasets/shivamb/amazon-prime-movies-and-tv-shows/download"/>
              </a:rPr>
              <a:t>k</a:t>
            </a:r>
            <a:r>
              <a:rPr sz="1500" u="sng" spc="-15">
                <a:latin typeface="Arial"/>
                <a:cs typeface="Arial"/>
                <a:hlinkClick r:id="rId2" tooltip="http://www.kaggle.com/datasets/shivamb/amazon-prime-movies-and-tv-shows/download"/>
              </a:rPr>
              <a:t>a</a:t>
            </a:r>
            <a:r>
              <a:rPr sz="1500" u="sng" spc="-5">
                <a:latin typeface="Arial"/>
                <a:cs typeface="Arial"/>
                <a:hlinkClick r:id="rId2" tooltip="http://www.kaggle.com/datasets/shivamb/amazon-prime-movies-and-tv-shows/download"/>
              </a:rPr>
              <a:t>ggle.</a:t>
            </a:r>
            <a:r>
              <a:rPr sz="1500" u="sng">
                <a:latin typeface="Arial"/>
                <a:cs typeface="Arial"/>
                <a:hlinkClick r:id="rId2" tooltip="http://www.kaggle.com/datasets/shivamb/amazon-prime-movies-and-tv-shows/download"/>
              </a:rPr>
              <a:t>c</a:t>
            </a:r>
            <a:r>
              <a:rPr sz="1500" u="sng" spc="-15">
                <a:latin typeface="Arial"/>
                <a:cs typeface="Arial"/>
                <a:hlinkClick r:id="rId2" tooltip="http://www.kaggle.com/datasets/shivamb/amazon-prime-movies-and-tv-shows/download"/>
              </a:rPr>
              <a:t>o</a:t>
            </a:r>
            <a:r>
              <a:rPr sz="1500" u="sng" spc="-10">
                <a:latin typeface="Arial"/>
                <a:cs typeface="Arial"/>
                <a:hlinkClick r:id="rId2" tooltip="http://www.kaggle.com/datasets/shivamb/amazon-prime-movies-and-tv-shows/download"/>
              </a:rPr>
              <a:t>m/</a:t>
            </a:r>
            <a:r>
              <a:rPr sz="1500" u="sng" spc="-5">
                <a:latin typeface="Arial"/>
                <a:cs typeface="Arial"/>
                <a:hlinkClick r:id="rId2" tooltip="http://www.kaggle.com/datasets/shivamb/amazon-prime-movies-and-tv-shows/download"/>
              </a:rPr>
              <a:t>data</a:t>
            </a:r>
            <a:r>
              <a:rPr sz="1500" u="sng" spc="-15">
                <a:latin typeface="Arial"/>
                <a:cs typeface="Arial"/>
                <a:hlinkClick r:id="rId2" tooltip="http://www.kaggle.com/datasets/shivamb/amazon-prime-movies-and-tv-shows/download"/>
              </a:rPr>
              <a:t>s</a:t>
            </a:r>
            <a:r>
              <a:rPr sz="1500" u="sng" spc="-5">
                <a:latin typeface="Arial"/>
                <a:cs typeface="Arial"/>
                <a:hlinkClick r:id="rId2" tooltip="http://www.kaggle.com/datasets/shivamb/amazon-prime-movies-and-tv-shows/download"/>
              </a:rPr>
              <a:t>et</a:t>
            </a:r>
            <a:r>
              <a:rPr sz="1500" u="sng" spc="-15">
                <a:latin typeface="Arial"/>
                <a:cs typeface="Arial"/>
                <a:hlinkClick r:id="rId2" tooltip="http://www.kaggle.com/datasets/shivamb/amazon-prime-movies-and-tv-shows/download"/>
              </a:rPr>
              <a:t>s</a:t>
            </a:r>
            <a:r>
              <a:rPr sz="1500" u="sng" spc="-5">
                <a:latin typeface="Arial"/>
                <a:cs typeface="Arial"/>
                <a:hlinkClick r:id="rId2" tooltip="http://www.kaggle.com/datasets/shivamb/amazon-prime-movies-and-tv-shows/download"/>
              </a:rPr>
              <a:t>/</a:t>
            </a:r>
            <a:r>
              <a:rPr sz="1500" u="sng">
                <a:latin typeface="Arial"/>
                <a:cs typeface="Arial"/>
                <a:hlinkClick r:id="rId2" tooltip="http://www.kaggle.com/datasets/shivamb/amazon-prime-movies-and-tv-shows/download"/>
              </a:rPr>
              <a:t>s</a:t>
            </a:r>
            <a:r>
              <a:rPr sz="1500" u="sng" spc="-5">
                <a:latin typeface="Arial"/>
                <a:cs typeface="Arial"/>
                <a:hlinkClick r:id="rId2" tooltip="http://www.kaggle.com/datasets/shivamb/amazon-prime-movies-and-tv-shows/download"/>
              </a:rPr>
              <a:t>hi</a:t>
            </a:r>
            <a:r>
              <a:rPr sz="1500" u="sng">
                <a:latin typeface="Arial"/>
                <a:cs typeface="Arial"/>
                <a:hlinkClick r:id="rId2" tooltip="http://www.kaggle.com/datasets/shivamb/amazon-prime-movies-and-tv-shows/download"/>
              </a:rPr>
              <a:t>v</a:t>
            </a:r>
            <a:r>
              <a:rPr sz="1500" u="sng" spc="-15">
                <a:latin typeface="Arial"/>
                <a:cs typeface="Arial"/>
                <a:hlinkClick r:id="rId2" tooltip="http://www.kaggle.com/datasets/shivamb/amazon-prime-movies-and-tv-shows/download"/>
              </a:rPr>
              <a:t>a</a:t>
            </a:r>
            <a:r>
              <a:rPr sz="1500" u="sng">
                <a:latin typeface="Arial"/>
                <a:cs typeface="Arial"/>
                <a:hlinkClick r:id="rId2" tooltip="http://www.kaggle.com/datasets/shivamb/amazon-prime-movies-and-tv-shows/download"/>
              </a:rPr>
              <a:t>m</a:t>
            </a:r>
            <a:r>
              <a:rPr sz="1500" u="sng" spc="-5">
                <a:latin typeface="Arial"/>
                <a:cs typeface="Arial"/>
                <a:hlinkClick r:id="rId2" tooltip="http://www.kaggle.com/datasets/shivamb/amazon-prime-movies-and-tv-shows/download"/>
              </a:rPr>
              <a:t>b/a</a:t>
            </a:r>
            <a:r>
              <a:rPr sz="1500" u="sng">
                <a:latin typeface="Arial"/>
                <a:cs typeface="Arial"/>
                <a:hlinkClick r:id="rId2" tooltip="http://www.kaggle.com/datasets/shivamb/amazon-prime-movies-and-tv-shows/download"/>
              </a:rPr>
              <a:t>m</a:t>
            </a:r>
            <a:r>
              <a:rPr sz="1500" u="sng" spc="-15">
                <a:latin typeface="Arial"/>
                <a:cs typeface="Arial"/>
                <a:hlinkClick r:id="rId2" tooltip="http://www.kaggle.com/datasets/shivamb/amazon-prime-movies-and-tv-shows/download"/>
              </a:rPr>
              <a:t>a</a:t>
            </a:r>
            <a:r>
              <a:rPr sz="1500" u="sng">
                <a:latin typeface="Arial"/>
                <a:cs typeface="Arial"/>
                <a:hlinkClick r:id="rId2" tooltip="http://www.kaggle.com/datasets/shivamb/amazon-prime-movies-and-tv-shows/download"/>
              </a:rPr>
              <a:t>z</a:t>
            </a:r>
            <a:r>
              <a:rPr sz="1500" u="sng" spc="-5">
                <a:latin typeface="Arial"/>
                <a:cs typeface="Arial"/>
                <a:hlinkClick r:id="rId2" tooltip="http://www.kaggle.com/datasets/shivamb/amazon-prime-movies-and-tv-shows/download"/>
              </a:rPr>
              <a:t>o</a:t>
            </a:r>
            <a:r>
              <a:rPr sz="1500" u="sng" spc="-15">
                <a:latin typeface="Arial"/>
                <a:cs typeface="Arial"/>
                <a:hlinkClick r:id="rId2" tooltip="http://www.kaggle.com/datasets/shivamb/amazon-prime-movies-and-tv-shows/download"/>
              </a:rPr>
              <a:t>n</a:t>
            </a:r>
            <a:r>
              <a:rPr sz="1500" u="sng" spc="-10">
                <a:latin typeface="Arial"/>
                <a:cs typeface="Arial"/>
                <a:hlinkClick r:id="rId2" tooltip="http://www.kaggle.com/datasets/shivamb/amazon-prime-movies-and-tv-shows/download"/>
              </a:rPr>
              <a:t>-</a:t>
            </a:r>
            <a:r>
              <a:rPr sz="1500" u="sng" spc="-5">
                <a:latin typeface="Arial"/>
                <a:cs typeface="Arial"/>
                <a:hlinkClick r:id="rId2" tooltip="http://www.kaggle.com/datasets/shivamb/amazon-prime-movies-and-tv-shows/download"/>
              </a:rPr>
              <a:t>p</a:t>
            </a:r>
            <a:r>
              <a:rPr sz="1500" u="sng">
                <a:latin typeface="Arial"/>
                <a:cs typeface="Arial"/>
                <a:hlinkClick r:id="rId2" tooltip="http://www.kaggle.com/datasets/shivamb/amazon-prime-movies-and-tv-shows/download"/>
              </a:rPr>
              <a:t>r</a:t>
            </a:r>
            <a:r>
              <a:rPr sz="1500" u="sng" spc="-5">
                <a:latin typeface="Arial"/>
                <a:cs typeface="Arial"/>
                <a:hlinkClick r:id="rId2" tooltip="http://www.kaggle.com/datasets/shivamb/amazon-prime-movies-and-tv-shows/download"/>
              </a:rPr>
              <a:t>i</a:t>
            </a:r>
            <a:r>
              <a:rPr sz="1500" u="sng">
                <a:latin typeface="Arial"/>
                <a:cs typeface="Arial"/>
                <a:hlinkClick r:id="rId2" tooltip="http://www.kaggle.com/datasets/shivamb/amazon-prime-movies-and-tv-shows/download"/>
              </a:rPr>
              <a:t>m</a:t>
            </a:r>
            <a:r>
              <a:rPr sz="1500" u="sng" spc="-5">
                <a:latin typeface="Arial"/>
                <a:cs typeface="Arial"/>
                <a:hlinkClick r:id="rId2" tooltip="http://www.kaggle.com/datasets/shivamb/amazon-prime-movies-and-tv-shows/download"/>
              </a:rPr>
              <a:t>e</a:t>
            </a:r>
            <a:r>
              <a:rPr sz="1500" u="sng" spc="-10">
                <a:latin typeface="Arial"/>
                <a:cs typeface="Arial"/>
                <a:hlinkClick r:id="rId2" tooltip="http://www.kaggle.com/datasets/shivamb/amazon-prime-movies-and-tv-shows/download"/>
              </a:rPr>
              <a:t>-</a:t>
            </a:r>
            <a:r>
              <a:rPr sz="1500" u="sng">
                <a:latin typeface="Arial"/>
                <a:cs typeface="Arial"/>
                <a:hlinkClick r:id="rId2" tooltip="http://www.kaggle.com/datasets/shivamb/amazon-prime-movies-and-tv-shows/download"/>
              </a:rPr>
              <a:t>m</a:t>
            </a:r>
            <a:r>
              <a:rPr sz="1500" u="sng" spc="-5">
                <a:latin typeface="Arial"/>
                <a:cs typeface="Arial"/>
                <a:hlinkClick r:id="rId2" tooltip="http://www.kaggle.com/datasets/shivamb/amazon-prime-movies-and-tv-shows/download"/>
              </a:rPr>
              <a:t>o</a:t>
            </a:r>
            <a:r>
              <a:rPr sz="1500" u="sng" spc="-15">
                <a:latin typeface="Arial"/>
                <a:cs typeface="Arial"/>
                <a:hlinkClick r:id="rId2" tooltip="http://www.kaggle.com/datasets/shivamb/amazon-prime-movies-and-tv-shows/download"/>
              </a:rPr>
              <a:t>v</a:t>
            </a:r>
            <a:r>
              <a:rPr sz="1500" u="sng" spc="5">
                <a:latin typeface="Arial"/>
                <a:cs typeface="Arial"/>
                <a:hlinkClick r:id="rId2" tooltip="http://www.kaggle.com/datasets/shivamb/amazon-prime-movies-and-tv-shows/download"/>
              </a:rPr>
              <a:t>i</a:t>
            </a:r>
            <a:r>
              <a:rPr sz="1500" u="sng" spc="-15">
                <a:latin typeface="Arial"/>
                <a:cs typeface="Arial"/>
                <a:hlinkClick r:id="rId2" tooltip="http://www.kaggle.com/datasets/shivamb/amazon-prime-movies-and-tv-shows/download"/>
              </a:rPr>
              <a:t>e</a:t>
            </a:r>
            <a:r>
              <a:rPr sz="1500" u="sng">
                <a:latin typeface="Arial"/>
                <a:cs typeface="Arial"/>
                <a:hlinkClick r:id="rId2" tooltip="http://www.kaggle.com/datasets/shivamb/amazon-prime-movies-and-tv-shows/download"/>
              </a:rPr>
              <a:t>s</a:t>
            </a:r>
            <a:r>
              <a:rPr sz="1500" u="sng" spc="-10">
                <a:latin typeface="Arial"/>
                <a:cs typeface="Arial"/>
                <a:hlinkClick r:id="rId2" tooltip="http://www.kaggle.com/datasets/shivamb/amazon-prime-movies-and-tv-shows/download"/>
              </a:rPr>
              <a:t>-</a:t>
            </a:r>
            <a:r>
              <a:rPr sz="1500" u="sng" spc="-5">
                <a:latin typeface="Arial"/>
                <a:cs typeface="Arial"/>
                <a:hlinkClick r:id="rId2" tooltip="http://www.kaggle.com/datasets/shivamb/amazon-prime-movies-and-tv-shows/download"/>
              </a:rPr>
              <a:t>a</a:t>
            </a:r>
            <a:r>
              <a:rPr sz="1500" u="sng" spc="-15">
                <a:latin typeface="Arial"/>
                <a:cs typeface="Arial"/>
                <a:hlinkClick r:id="rId2" tooltip="http://www.kaggle.com/datasets/shivamb/amazon-prime-movies-and-tv-shows/download"/>
              </a:rPr>
              <a:t>n</a:t>
            </a:r>
            <a:r>
              <a:rPr sz="1500" u="sng" spc="-5">
                <a:latin typeface="Arial"/>
                <a:cs typeface="Arial"/>
                <a:hlinkClick r:id="rId2" tooltip="http://www.kaggle.com/datasets/shivamb/amazon-prime-movies-and-tv-shows/download"/>
              </a:rPr>
              <a:t>d-t</a:t>
            </a:r>
            <a:r>
              <a:rPr sz="1500" u="sng" spc="-15">
                <a:latin typeface="Arial"/>
                <a:cs typeface="Arial"/>
                <a:hlinkClick r:id="rId2" tooltip="http://www.kaggle.com/datasets/shivamb/amazon-prime-movies-and-tv-shows/download"/>
              </a:rPr>
              <a:t>v</a:t>
            </a:r>
            <a:r>
              <a:rPr sz="1500" u="sng" spc="-10">
                <a:latin typeface="Arial"/>
                <a:cs typeface="Arial"/>
                <a:hlinkClick r:id="rId2" tooltip="http://www.kaggle.com/datasets/shivamb/amazon-prime-movies-and-tv-shows/download"/>
              </a:rPr>
              <a:t>-</a:t>
            </a:r>
            <a:r>
              <a:rPr sz="1500" u="sng">
                <a:latin typeface="Arial"/>
                <a:cs typeface="Arial"/>
                <a:hlinkClick r:id="rId2" tooltip="http://www.kaggle.com/datasets/shivamb/amazon-prime-movies-and-tv-shows/download"/>
              </a:rPr>
              <a:t>s</a:t>
            </a:r>
            <a:r>
              <a:rPr sz="1500" u="sng" spc="-15">
                <a:latin typeface="Arial"/>
                <a:cs typeface="Arial"/>
                <a:hlinkClick r:id="rId2" tooltip="http://www.kaggle.com/datasets/shivamb/amazon-prime-movies-and-tv-shows/download"/>
              </a:rPr>
              <a:t>h</a:t>
            </a:r>
            <a:r>
              <a:rPr sz="1500" u="sng" spc="-5">
                <a:latin typeface="Arial"/>
                <a:cs typeface="Arial"/>
                <a:hlinkClick r:id="rId2" tooltip="http://www.kaggle.com/datasets/shivamb/amazon-prime-movies-and-tv-shows/download"/>
              </a:rPr>
              <a:t>ow</a:t>
            </a:r>
            <a:r>
              <a:rPr sz="1500" u="sng" spc="-15">
                <a:latin typeface="Arial"/>
                <a:cs typeface="Arial"/>
                <a:hlinkClick r:id="rId2" tooltip="http://www.kaggle.com/datasets/shivamb/amazon-prime-movies-and-tv-shows/download"/>
              </a:rPr>
              <a:t>s</a:t>
            </a:r>
            <a:r>
              <a:rPr sz="1500" u="sng" spc="-5">
                <a:latin typeface="Arial"/>
                <a:cs typeface="Arial"/>
                <a:hlinkClick r:id="rId2" tooltip="http://www.kaggle.com/datasets/shivamb/amazon-prime-movies-and-tv-shows/download"/>
              </a:rPr>
              <a:t>/downloa</a:t>
            </a:r>
            <a:r>
              <a:rPr sz="1500" u="sng">
                <a:latin typeface="Arial"/>
                <a:cs typeface="Arial"/>
                <a:hlinkClick r:id="rId2" tooltip="http://www.kaggle.com/datasets/shivamb/amazon-prime-movies-and-tv-shows/download"/>
              </a:rPr>
              <a:t>d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5" hidden="0"/>
          <p:cNvSpPr>
            <a:spLocks noAdjustHandles="0" noChangeArrowheads="0"/>
          </p:cNvSpPr>
          <p:nvPr isPhoto="0" userDrawn="0"/>
        </p:nvSpPr>
        <p:spPr bwMode="auto">
          <a:xfrm>
            <a:off x="1174578" y="2709880"/>
            <a:ext cx="88900" cy="110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650" spc="5">
                <a:latin typeface="Wingdings"/>
                <a:cs typeface="Wingdings"/>
              </a:rPr>
              <a:t></a:t>
            </a:r>
            <a:endParaRPr sz="650">
              <a:latin typeface="Wingdings"/>
              <a:cs typeface="Wingdings"/>
            </a:endParaRPr>
          </a:p>
        </p:txBody>
      </p:sp>
      <p:sp>
        <p:nvSpPr>
          <p:cNvPr id="10" name="object 6" hidden="0"/>
          <p:cNvSpPr>
            <a:spLocks noAdjustHandles="0" noChangeArrowheads="0"/>
          </p:cNvSpPr>
          <p:nvPr isPhoto="0" userDrawn="0"/>
        </p:nvSpPr>
        <p:spPr bwMode="auto">
          <a:xfrm>
            <a:off x="1845618" y="3310048"/>
            <a:ext cx="17208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100" spc="-15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1" name="object 7" hidden="0"/>
          <p:cNvSpPr>
            <a:spLocks noAdjustHandles="0" noChangeArrowheads="0"/>
          </p:cNvSpPr>
          <p:nvPr isPhoto="0" userDrawn="0"/>
        </p:nvSpPr>
        <p:spPr bwMode="auto">
          <a:xfrm>
            <a:off x="1931661" y="3074781"/>
            <a:ext cx="3427095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800" u="sng" spc="-35">
                <a:latin typeface="Arial"/>
                <a:cs typeface="Arial"/>
              </a:rPr>
              <a:t>W</a:t>
            </a:r>
            <a:r>
              <a:rPr sz="2800" u="sng" spc="-5">
                <a:latin typeface="Arial"/>
                <a:cs typeface="Arial"/>
              </a:rPr>
              <a:t>i</a:t>
            </a:r>
            <a:r>
              <a:rPr sz="2800" u="sng" spc="5">
                <a:latin typeface="Arial"/>
                <a:cs typeface="Arial"/>
              </a:rPr>
              <a:t>c</a:t>
            </a:r>
            <a:r>
              <a:rPr sz="2800" u="sng" spc="-10">
                <a:latin typeface="Arial"/>
                <a:cs typeface="Arial"/>
              </a:rPr>
              <a:t>ht</a:t>
            </a:r>
            <a:r>
              <a:rPr sz="2800" u="sng" spc="5">
                <a:latin typeface="Arial"/>
                <a:cs typeface="Arial"/>
              </a:rPr>
              <a:t>i</a:t>
            </a:r>
            <a:r>
              <a:rPr sz="2800" u="sng" spc="-5">
                <a:latin typeface="Arial"/>
                <a:cs typeface="Arial"/>
              </a:rPr>
              <a:t>ge</a:t>
            </a:r>
            <a:r>
              <a:rPr sz="2800" u="sng" spc="-10">
                <a:latin typeface="Arial"/>
                <a:cs typeface="Arial"/>
              </a:rPr>
              <a:t> </a:t>
            </a:r>
            <a:r>
              <a:rPr sz="2800" u="sng" spc="5">
                <a:latin typeface="Arial"/>
                <a:cs typeface="Arial"/>
              </a:rPr>
              <a:t>D</a:t>
            </a:r>
            <a:r>
              <a:rPr sz="2800" u="sng" spc="-25">
                <a:latin typeface="Arial"/>
                <a:cs typeface="Arial"/>
              </a:rPr>
              <a:t>a</a:t>
            </a:r>
            <a:r>
              <a:rPr sz="2800" u="sng" spc="-10">
                <a:latin typeface="Arial"/>
                <a:cs typeface="Arial"/>
              </a:rPr>
              <a:t>t</a:t>
            </a:r>
            <a:r>
              <a:rPr sz="2800" u="sng" spc="-5">
                <a:latin typeface="Arial"/>
                <a:cs typeface="Arial"/>
              </a:rPr>
              <a:t>en</a:t>
            </a:r>
            <a:r>
              <a:rPr sz="2800" u="sng">
                <a:latin typeface="Arial"/>
                <a:cs typeface="Arial"/>
              </a:rPr>
              <a:t>f</a:t>
            </a:r>
            <a:r>
              <a:rPr sz="2800" u="sng" spc="-5">
                <a:latin typeface="Arial"/>
                <a:cs typeface="Arial"/>
              </a:rPr>
              <a:t>älde</a:t>
            </a:r>
            <a:r>
              <a:rPr sz="2800" u="sng" spc="5">
                <a:latin typeface="Arial"/>
                <a:cs typeface="Arial"/>
              </a:rPr>
              <a:t>r</a:t>
            </a:r>
            <a:r>
              <a:rPr sz="2800" u="sng" spc="-1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8" hidden="0"/>
          <p:cNvSpPr>
            <a:spLocks noAdjustHandles="0" noChangeArrowheads="0"/>
          </p:cNvSpPr>
          <p:nvPr isPhoto="0" userDrawn="0"/>
        </p:nvSpPr>
        <p:spPr bwMode="auto">
          <a:xfrm>
            <a:off x="2075296" y="3660844"/>
            <a:ext cx="12827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1050" spc="15">
                <a:latin typeface="Wingdings"/>
                <a:cs typeface="Wingdings"/>
              </a:rPr>
              <a:t>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13" name="object 9" hidden="0"/>
          <p:cNvSpPr>
            <a:spLocks noAdjustHandles="0" noChangeArrowheads="0"/>
          </p:cNvSpPr>
          <p:nvPr isPhoto="0" userDrawn="0"/>
        </p:nvSpPr>
        <p:spPr bwMode="auto">
          <a:xfrm>
            <a:off x="2363306" y="3599739"/>
            <a:ext cx="3000375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defRPr/>
            </a:pPr>
            <a:r>
              <a:rPr sz="2400" b="1">
                <a:latin typeface="Arial"/>
                <a:cs typeface="Arial"/>
              </a:rPr>
              <a:t>t</a:t>
            </a:r>
            <a:r>
              <a:rPr sz="2400" b="1" spc="10">
                <a:latin typeface="Arial"/>
                <a:cs typeface="Arial"/>
              </a:rPr>
              <a:t>y</a:t>
            </a:r>
            <a:r>
              <a:rPr sz="2400" b="1" spc="-15">
                <a:latin typeface="Arial"/>
                <a:cs typeface="Arial"/>
              </a:rPr>
              <a:t>p</a:t>
            </a:r>
            <a:r>
              <a:rPr sz="2400" b="1">
                <a:latin typeface="Arial"/>
                <a:cs typeface="Arial"/>
              </a:rPr>
              <a:t>e</a:t>
            </a:r>
            <a:r>
              <a:rPr sz="2400" b="1" spc="75">
                <a:latin typeface="Times New Roman"/>
                <a:cs typeface="Times New Roman"/>
              </a:rPr>
              <a:t> </a:t>
            </a:r>
            <a:r>
              <a:rPr sz="2400" spc="-10">
                <a:latin typeface="Arial"/>
                <a:cs typeface="Arial"/>
              </a:rPr>
              <a:t>(</a:t>
            </a:r>
            <a:r>
              <a:rPr sz="2400" spc="-25">
                <a:latin typeface="Arial"/>
                <a:cs typeface="Arial"/>
              </a:rPr>
              <a:t>S</a:t>
            </a:r>
            <a:r>
              <a:rPr sz="2400" spc="-10">
                <a:latin typeface="Arial"/>
                <a:cs typeface="Arial"/>
              </a:rPr>
              <a:t>er</a:t>
            </a:r>
            <a:r>
              <a:rPr sz="2400" spc="-5">
                <a:latin typeface="Arial"/>
                <a:cs typeface="Arial"/>
              </a:rPr>
              <a:t>i</a:t>
            </a:r>
            <a:r>
              <a:rPr sz="2400">
                <a:latin typeface="Arial"/>
                <a:cs typeface="Arial"/>
              </a:rPr>
              <a:t>e</a:t>
            </a:r>
            <a:r>
              <a:rPr sz="2400" spc="55">
                <a:latin typeface="Times New Roman"/>
                <a:cs typeface="Times New Roman"/>
              </a:rPr>
              <a:t> </a:t>
            </a:r>
            <a:r>
              <a:rPr sz="2400" spc="-10">
                <a:latin typeface="Arial"/>
                <a:cs typeface="Arial"/>
              </a:rPr>
              <a:t>od</a:t>
            </a:r>
            <a:r>
              <a:rPr sz="2400">
                <a:latin typeface="Arial"/>
                <a:cs typeface="Arial"/>
              </a:rPr>
              <a:t>er</a:t>
            </a:r>
            <a:r>
              <a:rPr sz="2400" spc="50">
                <a:latin typeface="Times New Roman"/>
                <a:cs typeface="Times New Roman"/>
              </a:rPr>
              <a:t> </a:t>
            </a:r>
            <a:r>
              <a:rPr sz="2400" spc="-25">
                <a:latin typeface="Arial"/>
                <a:cs typeface="Arial"/>
              </a:rPr>
              <a:t>F</a:t>
            </a:r>
            <a:r>
              <a:rPr sz="2400" spc="-5">
                <a:latin typeface="Arial"/>
                <a:cs typeface="Arial"/>
              </a:rPr>
              <a:t>il</a:t>
            </a:r>
            <a:r>
              <a:rPr sz="2400" spc="-10">
                <a:latin typeface="Arial"/>
                <a:cs typeface="Arial"/>
              </a:rPr>
              <a:t>m</a:t>
            </a:r>
            <a:r>
              <a:rPr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ONLYOFFICE/6.2.1.24</Application>
  <DocSecurity>0</DocSecurity>
  <PresentationFormat>Benutzerdefiniert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ok - Gliederung</dc:title>
  <dc:subject/>
  <dc:creator>Online2PDF.com</dc:creator>
  <cp:keywords/>
  <dc:description/>
  <dc:identifier/>
  <dc:language/>
  <cp:lastModifiedBy>Kevin Gieswein</cp:lastModifiedBy>
  <cp:revision>2</cp:revision>
  <dcterms:created xsi:type="dcterms:W3CDTF">2022-05-12T16:36:34Z</dcterms:created>
  <dcterms:modified xsi:type="dcterms:W3CDTF">2022-05-12T14:37:24Z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2022-05-12T00:00:00Z</vt:filetime>
  </property>
  <property fmtid="{D5CDD505-2E9C-101B-9397-08002B2CF9AE}" pid="3" name="LastSaved">
    <vt:filetime>2022-05-12T00:00:00Z</vt:filetime>
  </property>
</Properties>
</file>