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3"/>
  </p:notesMasterIdLst>
  <p:handoutMasterIdLst>
    <p:handoutMasterId r:id="rId24"/>
  </p:handoutMasterIdLst>
  <p:sldIdLst>
    <p:sldId id="761" r:id="rId6"/>
    <p:sldId id="762" r:id="rId7"/>
    <p:sldId id="760" r:id="rId8"/>
    <p:sldId id="763" r:id="rId9"/>
    <p:sldId id="764" r:id="rId10"/>
    <p:sldId id="751" r:id="rId11"/>
    <p:sldId id="752" r:id="rId12"/>
    <p:sldId id="75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17.11.2018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17.11.2018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d$\work\IOT\LeoIot\esp32\libraries\own\InternLed\doku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DA4A2-4726-412D-B0B9-955057DF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Einige </a:t>
            </a:r>
            <a:r>
              <a:rPr lang="de-DE" sz="2800" dirty="0" err="1"/>
              <a:t>Basislibraries</a:t>
            </a:r>
            <a:r>
              <a:rPr lang="de-DE" sz="2800" dirty="0"/>
              <a:t> erleichtern das Leben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047ED2-778B-46DB-9002-0334D424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b="1" dirty="0" err="1"/>
              <a:t>InternLed</a:t>
            </a:r>
            <a:r>
              <a:rPr lang="de-DE" sz="2000" dirty="0"/>
              <a:t> zur Signalisierung besonderer Zustände</a:t>
            </a:r>
          </a:p>
          <a:p>
            <a:r>
              <a:rPr lang="de-DE" sz="2000" b="1" dirty="0" err="1"/>
              <a:t>ThingConfig</a:t>
            </a:r>
            <a:r>
              <a:rPr lang="de-DE" sz="2000" dirty="0"/>
              <a:t> verwaltet beliebige Settings</a:t>
            </a:r>
          </a:p>
          <a:p>
            <a:r>
              <a:rPr lang="de-DE" sz="2000" b="1" dirty="0" err="1"/>
              <a:t>HttpServer</a:t>
            </a:r>
            <a:r>
              <a:rPr lang="de-DE" sz="2000" dirty="0"/>
              <a:t> stellt Zugriff per http-</a:t>
            </a:r>
            <a:r>
              <a:rPr lang="de-DE" sz="2000" dirty="0" err="1"/>
              <a:t>Get</a:t>
            </a:r>
            <a:r>
              <a:rPr lang="de-DE" sz="2000" dirty="0"/>
              <a:t>-</a:t>
            </a:r>
            <a:r>
              <a:rPr lang="de-DE" sz="2000" dirty="0" err="1"/>
              <a:t>Requests</a:t>
            </a:r>
            <a:r>
              <a:rPr lang="de-DE" sz="2000" dirty="0"/>
              <a:t> zur Verfügung</a:t>
            </a:r>
          </a:p>
          <a:p>
            <a:r>
              <a:rPr lang="de-DE" sz="2000" b="1" dirty="0" err="1"/>
              <a:t>ThingTime</a:t>
            </a:r>
            <a:r>
              <a:rPr lang="de-DE" sz="2000" dirty="0"/>
              <a:t> verwaltet die Zeit über NTP-Server</a:t>
            </a:r>
          </a:p>
          <a:p>
            <a:r>
              <a:rPr lang="de-DE" sz="2000" b="1" dirty="0" err="1"/>
              <a:t>MqttClient</a:t>
            </a:r>
            <a:r>
              <a:rPr lang="de-DE" sz="2000" dirty="0"/>
              <a:t> kapselt den Zugriff auf den </a:t>
            </a:r>
            <a:r>
              <a:rPr lang="de-DE" sz="2000" dirty="0" err="1"/>
              <a:t>Mqtt</a:t>
            </a:r>
            <a:r>
              <a:rPr lang="de-DE" sz="2000" dirty="0"/>
              <a:t>-Broker</a:t>
            </a:r>
          </a:p>
          <a:p>
            <a:r>
              <a:rPr lang="de-DE" sz="2000" b="1" dirty="0"/>
              <a:t>Logger</a:t>
            </a:r>
            <a:r>
              <a:rPr lang="de-DE" sz="2000" dirty="0"/>
              <a:t> ermöglicht Protokollierung auf verschiedene </a:t>
            </a:r>
            <a:r>
              <a:rPr lang="de-DE" sz="2000" dirty="0" err="1"/>
              <a:t>Logziele</a:t>
            </a:r>
            <a:r>
              <a:rPr lang="de-DE" sz="2000" dirty="0"/>
              <a:t> mit unterschiedlichen Loglevels</a:t>
            </a:r>
          </a:p>
          <a:p>
            <a:r>
              <a:rPr lang="de-DE" sz="2000" b="1" dirty="0"/>
              <a:t>Thing</a:t>
            </a:r>
            <a:r>
              <a:rPr lang="de-DE" sz="2000" dirty="0"/>
              <a:t> mit Verwaltung der </a:t>
            </a:r>
            <a:r>
              <a:rPr lang="de-DE" sz="2000" b="1" dirty="0"/>
              <a:t>Sensoren</a:t>
            </a:r>
            <a:r>
              <a:rPr lang="de-DE" sz="2000" dirty="0"/>
              <a:t> und </a:t>
            </a:r>
            <a:r>
              <a:rPr lang="de-DE" sz="2000" b="1" dirty="0"/>
              <a:t>Aktoren</a:t>
            </a:r>
          </a:p>
          <a:p>
            <a:r>
              <a:rPr lang="de-DE" sz="2000" b="1" dirty="0" err="1"/>
              <a:t>ResetThing</a:t>
            </a:r>
            <a:r>
              <a:rPr lang="de-DE" sz="2000" dirty="0"/>
              <a:t> setzt ESP zurück (SPIFFS und WiFi-</a:t>
            </a:r>
            <a:r>
              <a:rPr lang="de-DE" sz="2000" dirty="0" err="1"/>
              <a:t>Credentials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Funktionalitäten werden über </a:t>
            </a:r>
            <a:r>
              <a:rPr lang="de-DE" sz="2000" b="1" dirty="0"/>
              <a:t>Singleton-Objekte</a:t>
            </a:r>
            <a:r>
              <a:rPr lang="de-DE" sz="2000" dirty="0"/>
              <a:t> bereitgestellt</a:t>
            </a:r>
          </a:p>
        </p:txBody>
      </p:sp>
    </p:spTree>
    <p:extLst>
      <p:ext uri="{BB962C8B-B14F-4D97-AF65-F5344CB8AC3E}">
        <p14:creationId xmlns:p14="http://schemas.microsoft.com/office/powerpoint/2010/main" val="21717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16E8F-FCDC-4C71-A389-BD8C4A5E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AP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F6932C-6FEC-46DA-B4AE-84C27A45A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976407" cy="4608165"/>
          </a:xfrm>
        </p:spPr>
        <p:txBody>
          <a:bodyPr/>
          <a:lstStyle/>
          <a:p>
            <a:r>
              <a:rPr lang="de-DE" dirty="0"/>
              <a:t>Mac-Adresse aus Log über seriellen Monitor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501F46-6E6A-44D8-8855-22DAD6F1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51554"/>
            <a:ext cx="2636602" cy="10081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DD5035-8305-4698-9B75-9C834867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35" y="1083334"/>
            <a:ext cx="3976406" cy="47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087F3-8E04-4A73-99CB-2B6FC592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ESP mit WiFi verbunden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242C46-C281-4C3B-AB4C-F9ED3D8C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247F47-BC04-464B-928C-9D786693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81" y="217987"/>
            <a:ext cx="3984904" cy="6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462C0-7D78-493D-A63F-14BF516B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restarten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A8701B-87E9-429D-893A-B2A8EA523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658037-42C0-4367-BE44-561F016E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60602"/>
            <a:ext cx="7488832" cy="51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4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6BE9-2D16-4A7A-8B06-D59DE662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Zeitsynchronisierung per NTP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CA16B6-1B0D-4FD5-BF55-31ECF82B3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4BE543-479F-4E3E-B173-4AE5E06B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21990"/>
            <a:ext cx="5904656" cy="44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ECDAB6-1090-4A10-BC89-62AA245D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1075"/>
            <a:ext cx="5323324" cy="20162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6B90000-053F-4284-AE6C-0659E26A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Http-Server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25ADEB-3CA2-4FDA-9B66-3BD3B8F91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4733925"/>
            <a:ext cx="8207375" cy="11430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2409E4-5D3B-4B5D-84A3-E905C0A4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04949"/>
            <a:ext cx="8687952" cy="22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A0D2-5EDF-404E-8761-AF91075A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per http abfragen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8237A-FE84-4598-9E8F-081AB98C7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Library einbinden</a:t>
            </a:r>
          </a:p>
          <a:p>
            <a:r>
              <a:rPr lang="de-DE" dirty="0"/>
              <a:t>Route /</a:t>
            </a:r>
            <a:r>
              <a:rPr lang="de-DE" dirty="0" err="1"/>
              <a:t>gettemperature</a:t>
            </a:r>
            <a:r>
              <a:rPr lang="de-DE" dirty="0"/>
              <a:t> und /</a:t>
            </a:r>
            <a:r>
              <a:rPr lang="de-DE" dirty="0" err="1"/>
              <a:t>gethumidity</a:t>
            </a:r>
            <a:r>
              <a:rPr lang="de-DE" dirty="0"/>
              <a:t> registrieren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01FA8C-F957-4B7E-8EB8-DEFC8E6E445A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C8FD19-1475-473F-8D75-BACAD20D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5274629" cy="14176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B801F3-065D-4F01-950F-F9CB58C7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844690"/>
            <a:ext cx="5290188" cy="1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BA146-7FDC-4BF7-B273-D6180884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8F6A-8C0B-4E32-A5C9-A44AEB630B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Dht22-Library verwenden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RequestHandler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B19495-5C0A-49B5-B3C9-0AADE97F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2769610" cy="12241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4471E0-C64B-4632-8DA3-7CDA8121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0701"/>
            <a:ext cx="799288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B5C54-4E8C-4DAB-83A5-BD411FFF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bei http-Server registrieren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A3F3E-6141-4E85-8E3D-51411178A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D607F6-6CC0-44E8-A7E4-CB333563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413"/>
            <a:ext cx="8496944" cy="31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DA4A2-4726-412D-B0B9-955057DF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Signalisierung über die interne LED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047ED2-778B-46DB-9002-0334D424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„Beobachtbarkeit“ von ESP-Zuständen ist schwierig</a:t>
            </a:r>
          </a:p>
          <a:p>
            <a:r>
              <a:rPr lang="de-DE" dirty="0"/>
              <a:t>Eingebaute Led zur Signalisierung nutzen</a:t>
            </a:r>
          </a:p>
          <a:p>
            <a:r>
              <a:rPr lang="de-DE" dirty="0"/>
              <a:t>Schnelles und langsames Blinken, optional mit vorgegebener Anzahl</a:t>
            </a:r>
          </a:p>
          <a:p>
            <a:endParaRPr lang="de-DE" dirty="0">
              <a:hlinkClick r:id="rId2" action="ppaction://hlinkfile"/>
            </a:endParaRPr>
          </a:p>
          <a:p>
            <a:r>
              <a:rPr lang="de-DE" dirty="0" err="1">
                <a:hlinkClick r:id="rId2" action="ppaction://hlinkfile"/>
              </a:rPr>
              <a:t>InternLed</a:t>
            </a:r>
            <a:r>
              <a:rPr lang="de-DE" dirty="0">
                <a:hlinkClick r:id="rId2" action="ppaction://hlinkfile"/>
              </a:rPr>
              <a:t> Doku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0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8DB45-E673-417B-90F0-96765923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de-DE" sz="2400" dirty="0"/>
              <a:t>Verwalten der Konfigurationsdaten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6E4C0-A217-40E9-9F26-C212F09A8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WiFi-</a:t>
            </a:r>
            <a:r>
              <a:rPr lang="de-DE" dirty="0" err="1"/>
              <a:t>Credentials</a:t>
            </a:r>
            <a:r>
              <a:rPr lang="de-DE" dirty="0"/>
              <a:t> werden vom ESP selbst verwaltet</a:t>
            </a:r>
          </a:p>
          <a:p>
            <a:pPr lvl="1"/>
            <a:r>
              <a:rPr lang="de-DE" dirty="0"/>
              <a:t>Keine weitere </a:t>
            </a:r>
            <a:r>
              <a:rPr lang="de-DE" dirty="0" err="1"/>
              <a:t>Persistierung</a:t>
            </a:r>
            <a:r>
              <a:rPr lang="de-DE" dirty="0"/>
              <a:t> notwendig</a:t>
            </a:r>
          </a:p>
          <a:p>
            <a:r>
              <a:rPr lang="de-DE" dirty="0"/>
              <a:t>Thing benötigt viele weitere Settings</a:t>
            </a:r>
          </a:p>
          <a:p>
            <a:pPr lvl="1"/>
            <a:r>
              <a:rPr lang="de-DE" dirty="0" err="1"/>
              <a:t>ThingName</a:t>
            </a:r>
            <a:r>
              <a:rPr lang="de-DE" dirty="0"/>
              <a:t>, </a:t>
            </a:r>
            <a:r>
              <a:rPr lang="de-DE" dirty="0" err="1"/>
              <a:t>Mqtt</a:t>
            </a:r>
            <a:r>
              <a:rPr lang="de-DE" dirty="0"/>
              <a:t>-Broker-Adresse, Port, …</a:t>
            </a:r>
          </a:p>
          <a:p>
            <a:r>
              <a:rPr lang="de-DE" dirty="0" err="1"/>
              <a:t>Config</a:t>
            </a:r>
            <a:r>
              <a:rPr lang="de-DE" dirty="0"/>
              <a:t> speichert Settings als Key/Value-Pairs in SPIFFS</a:t>
            </a:r>
          </a:p>
          <a:p>
            <a:r>
              <a:rPr lang="de-DE" b="1" dirty="0" err="1"/>
              <a:t>ThingConfig</a:t>
            </a:r>
            <a:r>
              <a:rPr lang="de-DE" dirty="0"/>
              <a:t> ist als Singleton einfach nutzbar</a:t>
            </a:r>
          </a:p>
        </p:txBody>
      </p:sp>
    </p:spTree>
    <p:extLst>
      <p:ext uri="{BB962C8B-B14F-4D97-AF65-F5344CB8AC3E}">
        <p14:creationId xmlns:p14="http://schemas.microsoft.com/office/powerpoint/2010/main" val="17990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7ABB1-0545-4BE4-8D76-8DCF53D4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Http-Server erweitert </a:t>
            </a:r>
            <a:r>
              <a:rPr lang="de-DE" dirty="0" err="1"/>
              <a:t>WebServer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3FDFC-E883-40E4-8EB5-4C62CE30A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Konfiguration der Wifi-Schnittstelle über </a:t>
            </a:r>
            <a:r>
              <a:rPr lang="de-DE" dirty="0" err="1"/>
              <a:t>WiFiManager</a:t>
            </a:r>
            <a:endParaRPr lang="de-DE" dirty="0"/>
          </a:p>
          <a:p>
            <a:pPr lvl="1"/>
            <a:r>
              <a:rPr lang="de-DE" dirty="0"/>
              <a:t>Verbindung mit dem Wifi und setzen der Standardkonfiguration</a:t>
            </a:r>
          </a:p>
          <a:p>
            <a:r>
              <a:rPr lang="de-DE" dirty="0"/>
              <a:t>Routen für spezielle Aufgaben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state</a:t>
            </a:r>
            <a:r>
              <a:rPr lang="de-DE" dirty="0"/>
              <a:t>		Statusausgabe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reset</a:t>
            </a:r>
            <a:r>
              <a:rPr lang="de-DE" dirty="0"/>
              <a:t>		Rücksetzen des ESP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led</a:t>
            </a:r>
            <a:r>
              <a:rPr lang="de-DE" dirty="0"/>
              <a:t>		Led ein/ausschalten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setconfig</a:t>
            </a:r>
            <a:r>
              <a:rPr lang="de-DE" dirty="0"/>
              <a:t>	Konfiguration per http setzen</a:t>
            </a:r>
          </a:p>
        </p:txBody>
      </p:sp>
    </p:spTree>
    <p:extLst>
      <p:ext uri="{BB962C8B-B14F-4D97-AF65-F5344CB8AC3E}">
        <p14:creationId xmlns:p14="http://schemas.microsoft.com/office/powerpoint/2010/main" val="14006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B3D52-9BC1-4C9B-A16D-5CEF3EB4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Http-Server – weitere 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637133-3603-40D7-8373-D882110AD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Module können weitere Routen hinzufügen</a:t>
            </a:r>
          </a:p>
          <a:p>
            <a:pPr lvl="1"/>
            <a:r>
              <a:rPr lang="de-DE" dirty="0"/>
              <a:t>Sensoren abfragen in Thing</a:t>
            </a:r>
          </a:p>
          <a:p>
            <a:pPr lvl="1"/>
            <a:r>
              <a:rPr lang="de-DE" dirty="0"/>
              <a:t>Aktoren setzen</a:t>
            </a:r>
          </a:p>
          <a:p>
            <a:r>
              <a:rPr lang="de-DE" dirty="0"/>
              <a:t>Damit Server erreichbar bleibt, darf Code </a:t>
            </a:r>
            <a:r>
              <a:rPr lang="de-DE"/>
              <a:t>nicht blockieren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7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D0-81FD-45EC-9DE4-8C58F62A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Grundsätzlicher Ablauf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CA3836-DEEC-4900-9DC5-A3AB50C67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207375" cy="4608165"/>
          </a:xfrm>
        </p:spPr>
        <p:txBody>
          <a:bodyPr/>
          <a:lstStyle/>
          <a:p>
            <a:r>
              <a:rPr lang="de-DE" sz="2400" dirty="0"/>
              <a:t>ESP ist über http-</a:t>
            </a:r>
            <a:r>
              <a:rPr lang="de-DE" sz="2400" dirty="0" err="1"/>
              <a:t>Get</a:t>
            </a:r>
            <a:r>
              <a:rPr lang="de-DE" sz="2400" dirty="0"/>
              <a:t>-</a:t>
            </a:r>
            <a:r>
              <a:rPr lang="de-DE" sz="2400" dirty="0" err="1"/>
              <a:t>Requests</a:t>
            </a:r>
            <a:r>
              <a:rPr lang="de-DE" sz="2400" dirty="0"/>
              <a:t> erreichbar</a:t>
            </a:r>
          </a:p>
          <a:p>
            <a:pPr lvl="1"/>
            <a:r>
              <a:rPr lang="de-DE" sz="2000" dirty="0"/>
              <a:t>Jede Route bietet spezielle Funktionalität</a:t>
            </a:r>
          </a:p>
          <a:p>
            <a:pPr lvl="1"/>
            <a:endParaRPr lang="de-DE" sz="2000" dirty="0"/>
          </a:p>
          <a:p>
            <a:r>
              <a:rPr lang="de-DE" sz="2400" dirty="0"/>
              <a:t>ESP </a:t>
            </a:r>
            <a:r>
              <a:rPr lang="de-DE" sz="2000" dirty="0"/>
              <a:t>zurücksetzen</a:t>
            </a:r>
            <a:endParaRPr lang="de-DE" sz="2400" dirty="0"/>
          </a:p>
          <a:p>
            <a:pPr lvl="1"/>
            <a:r>
              <a:rPr lang="de-DE" sz="2000" dirty="0"/>
              <a:t>http-Request: http://&lt;ipaddress&gt;/reset</a:t>
            </a:r>
          </a:p>
          <a:p>
            <a:pPr lvl="1"/>
            <a:r>
              <a:rPr lang="de-DE" sz="2000" dirty="0"/>
              <a:t>Löscht die WiFi-</a:t>
            </a:r>
            <a:r>
              <a:rPr lang="de-DE" sz="2000" dirty="0" err="1"/>
              <a:t>Credentials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Formatiert das SPIFFS</a:t>
            </a:r>
          </a:p>
          <a:p>
            <a:pPr lvl="2"/>
            <a:r>
              <a:rPr lang="de-DE" sz="2000" dirty="0"/>
              <a:t>(</a:t>
            </a:r>
            <a:r>
              <a:rPr lang="de-DE" sz="2000" dirty="0" err="1"/>
              <a:t>serial</a:t>
            </a:r>
            <a:r>
              <a:rPr lang="de-DE" sz="2000" dirty="0"/>
              <a:t> </a:t>
            </a:r>
            <a:r>
              <a:rPr lang="de-DE" sz="2000" dirty="0" err="1"/>
              <a:t>peripheral</a:t>
            </a:r>
            <a:r>
              <a:rPr lang="de-DE" sz="2000" dirty="0"/>
              <a:t> interface – </a:t>
            </a:r>
            <a:r>
              <a:rPr lang="de-DE" sz="2000" dirty="0" err="1"/>
              <a:t>flash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)</a:t>
            </a:r>
          </a:p>
          <a:p>
            <a:pPr lvl="1"/>
            <a:endParaRPr lang="de-DE" sz="2000" dirty="0"/>
          </a:p>
          <a:p>
            <a:r>
              <a:rPr lang="de-DE" sz="2400" dirty="0"/>
              <a:t>Mit AP des ESP verbinden</a:t>
            </a:r>
          </a:p>
          <a:p>
            <a:r>
              <a:rPr lang="de-DE" sz="2400" dirty="0"/>
              <a:t>Konfiguration eingeben</a:t>
            </a:r>
          </a:p>
          <a:p>
            <a:r>
              <a:rPr lang="de-DE" sz="2400" dirty="0"/>
              <a:t>Bei Bedarf Konfiguration per http-Request anpassen</a:t>
            </a:r>
          </a:p>
        </p:txBody>
      </p:sp>
    </p:spTree>
    <p:extLst>
      <p:ext uri="{BB962C8B-B14F-4D97-AF65-F5344CB8AC3E}">
        <p14:creationId xmlns:p14="http://schemas.microsoft.com/office/powerpoint/2010/main" val="119505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560C7-01EC-4ED6-B8D0-032F0FE9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 rücksetzen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B5D7D-EDD4-446B-B7FA-273CC4086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Per http verbinden</a:t>
            </a:r>
          </a:p>
          <a:p>
            <a:pPr lvl="1"/>
            <a:r>
              <a:rPr lang="de-DE" dirty="0"/>
              <a:t>Adresse über seriellen Monitor oder Fing ermitteln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App </a:t>
            </a:r>
            <a:r>
              <a:rPr lang="de-DE" dirty="0" err="1"/>
              <a:t>ResetThing</a:t>
            </a:r>
            <a:r>
              <a:rPr lang="de-DE" dirty="0"/>
              <a:t> auf ESP laden</a:t>
            </a:r>
          </a:p>
          <a:p>
            <a:pPr lvl="1"/>
            <a:r>
              <a:rPr lang="de-DE" dirty="0"/>
              <a:t>Kontrolle über seriellen Monitor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BCCD4D-2B27-455A-A4C2-9A005480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66603"/>
            <a:ext cx="6051436" cy="19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25311-8057-4F1C-8205-07DB7818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ResetThing</a:t>
            </a:r>
            <a:r>
              <a:rPr lang="de-DE" dirty="0"/>
              <a:t> in 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4CDF9-1FF7-4F8A-8BB2-5F298A27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68760"/>
            <a:ext cx="4463727" cy="4608165"/>
          </a:xfrm>
        </p:spPr>
        <p:txBody>
          <a:bodyPr/>
          <a:lstStyle/>
          <a:p>
            <a:r>
              <a:rPr lang="de-DE" dirty="0"/>
              <a:t>Bevor ein ESP weitergegeben wird</a:t>
            </a:r>
          </a:p>
          <a:p>
            <a:pPr lvl="1"/>
            <a:r>
              <a:rPr lang="de-DE" dirty="0"/>
              <a:t>WiFi-</a:t>
            </a:r>
            <a:r>
              <a:rPr lang="de-DE" dirty="0" err="1"/>
              <a:t>Credentials</a:t>
            </a:r>
            <a:endParaRPr lang="de-DE" dirty="0"/>
          </a:p>
          <a:p>
            <a:pPr lvl="1"/>
            <a:r>
              <a:rPr lang="de-DE" dirty="0"/>
              <a:t>Kennwörter für Services</a:t>
            </a:r>
          </a:p>
          <a:p>
            <a:pPr lvl="2"/>
            <a:r>
              <a:rPr lang="de-DE" dirty="0" err="1"/>
              <a:t>Mqtt</a:t>
            </a:r>
            <a:r>
              <a:rPr lang="de-DE" dirty="0"/>
              <a:t>, REST, 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8CD9B0-5846-46E0-AE6C-1CC4C118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124744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A31FD-A31F-40F8-B9F4-619206F9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BaseApp</a:t>
            </a:r>
            <a:r>
              <a:rPr lang="de-DE" dirty="0"/>
              <a:t>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C12111-0412-43E0-9CA0-7938C2674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7099"/>
            <a:ext cx="4463727" cy="4608165"/>
          </a:xfrm>
        </p:spPr>
        <p:txBody>
          <a:bodyPr/>
          <a:lstStyle/>
          <a:p>
            <a:r>
              <a:rPr lang="de-DE" sz="2400" dirty="0"/>
              <a:t>Bietet Basisdienste an</a:t>
            </a:r>
          </a:p>
          <a:p>
            <a:r>
              <a:rPr lang="de-DE" sz="2400" dirty="0" err="1"/>
              <a:t>ThingConfig</a:t>
            </a:r>
            <a:endParaRPr lang="de-DE" sz="2400" dirty="0"/>
          </a:p>
          <a:p>
            <a:pPr lvl="1"/>
            <a:r>
              <a:rPr lang="de-DE" sz="2000" dirty="0"/>
              <a:t>Settings</a:t>
            </a:r>
          </a:p>
          <a:p>
            <a:r>
              <a:rPr lang="de-DE" sz="2400" dirty="0"/>
              <a:t>WiFi-Manager</a:t>
            </a:r>
          </a:p>
          <a:p>
            <a:pPr lvl="1"/>
            <a:r>
              <a:rPr lang="de-DE" sz="2000" dirty="0"/>
              <a:t>Verbindung mit WLAN</a:t>
            </a:r>
          </a:p>
          <a:p>
            <a:pPr lvl="1"/>
            <a:r>
              <a:rPr lang="de-DE" sz="2000" dirty="0"/>
              <a:t>Verwaltung der </a:t>
            </a:r>
            <a:r>
              <a:rPr lang="de-DE" sz="2000" dirty="0" err="1"/>
              <a:t>Credentials</a:t>
            </a:r>
            <a:endParaRPr lang="de-DE" sz="2000" dirty="0"/>
          </a:p>
          <a:p>
            <a:pPr lvl="1"/>
            <a:r>
              <a:rPr lang="de-DE" sz="2000" dirty="0"/>
              <a:t>Verwaltung weiterer </a:t>
            </a:r>
            <a:r>
              <a:rPr lang="de-DE" sz="2000" dirty="0" err="1"/>
              <a:t>Config</a:t>
            </a:r>
            <a:r>
              <a:rPr lang="de-DE" sz="2000" dirty="0"/>
              <a:t>-Daten</a:t>
            </a:r>
          </a:p>
          <a:p>
            <a:pPr lvl="1"/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E4325B-0C54-4BD8-9C23-230EA0A6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13" y="-14558"/>
            <a:ext cx="416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5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Bildschirmpräsentation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Einige Basislibraries erleichtern das Leben</vt:lpstr>
      <vt:lpstr>Signalisierung über die interne LED</vt:lpstr>
      <vt:lpstr>Verwalten der Konfigurationsdaten</vt:lpstr>
      <vt:lpstr>Http-Server erweitert WebServer</vt:lpstr>
      <vt:lpstr>Http-Server – weitere Möglichkeiten</vt:lpstr>
      <vt:lpstr>Grundsätzlicher Ablauf</vt:lpstr>
      <vt:lpstr>Node rücksetzen</vt:lpstr>
      <vt:lpstr>ResetThing in Action</vt:lpstr>
      <vt:lpstr>BaseApp verwenden</vt:lpstr>
      <vt:lpstr>Mit AP verbinden</vt:lpstr>
      <vt:lpstr>ESP mit WiFi verbunden</vt:lpstr>
      <vt:lpstr>ESP restarten …</vt:lpstr>
      <vt:lpstr>… Zeitsynchronisierung per NTP</vt:lpstr>
      <vt:lpstr>Http-Server läuft</vt:lpstr>
      <vt:lpstr>DHT22 per http abfragen</vt:lpstr>
      <vt:lpstr>Umsetzung</vt:lpstr>
      <vt:lpstr>Handler bei http-Server registrieren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600</cp:revision>
  <dcterms:created xsi:type="dcterms:W3CDTF">2011-08-18T07:37:01Z</dcterms:created>
  <dcterms:modified xsi:type="dcterms:W3CDTF">2018-11-17T11:10:54Z</dcterms:modified>
</cp:coreProperties>
</file>