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 showGuides="1">
      <p:cViewPr varScale="1">
        <p:scale>
          <a:sx n="90" d="100"/>
          <a:sy n="90" d="100"/>
        </p:scale>
        <p:origin x="23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5BDE-32C1-604F-AD2E-544A2E05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40B98-7166-224F-90E8-5E5E2B5C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1207-AA59-FD4E-B297-72BDD6DE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AFE3-80F4-F24F-A2E2-3FC26D98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2F69-BC7F-E24C-AE21-B74CAD93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CEF9-2DED-614C-A174-B0EA2BD8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4064E-9148-9F48-BEBC-E3BDEBD9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11A0-CACF-3B41-BF9B-7ED1E71F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99F5-EC54-1841-AAAD-BC147004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ED27-989A-5548-8646-92D6CB2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456A6-F97E-C54F-8F52-E93AC6FB3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AD1D5-58FB-A94F-9EE9-05B18702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DAFE-1A2C-D84F-9F78-1B5106A2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EFC1-119F-174C-9760-C84F7DBB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ADC0-DD96-0148-8EDA-57A92451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C54C-45E1-6448-B684-89D3D672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2181-F7FD-A049-998D-9DDD1C6B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0AD-545F-D743-9653-5E947152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0533-B7C2-8E4F-B6B7-C5186868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2250-01C6-014E-9BD7-170F45DA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95E1-1A59-3B4B-95F1-F22ADF51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6B09-D2CF-B449-A38F-A8AEDDBD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ECCF-4259-8B4D-9F8D-BD262954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4066-B2D4-924D-827A-FB30F07D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F7FE-4FEF-A74D-8427-95F8B2E2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A002-5ACF-354C-95DA-91D45631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7123-A8B2-7C47-B8D6-1DF27EE7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B79FC-440C-3646-8843-1AD9DE62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F5C20-5D4A-8C4E-BBD9-1AC8201D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F700A-D391-0845-80BE-42B440BC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6853D-8F14-F447-9E4C-AA7868F0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AC31-18A1-194F-84F2-3E9EB3D2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0E66-B6F8-A149-9596-E22A02B2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7DF4-6327-E244-995F-DBBAC0B98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0BB33-DA97-6644-91A0-CCA0BA97B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9BD8-1578-EC4F-AD04-8E15A6848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BFB35-B782-CA4E-81A7-BB6AA3C0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63A11-B660-CE41-AD0B-AF98831F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47779-1267-6F4D-B4EE-7AFED6A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27DA-B62F-E745-A427-5CBF3A4B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6F77C-80C8-364A-A373-6277AF6B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E2F7-F8D0-FA48-9302-858A093F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E9980-9096-854A-A66B-1BCA5639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8CBE-D3CB-4C4F-AA07-66852600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19276-0E1C-AC4A-BEA4-2B4242F3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7F14-844A-2748-973A-278A0010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0B7-86E4-6B48-8C07-778AD6D3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18BC-0B14-F34F-81BA-7CFE4942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E9DE9-7B42-F14B-8BFE-6E996967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B3D9-367D-3C4A-A19C-B57D35C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EF33A-B8B9-5143-A980-303D66B9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9303-76D5-8942-91D3-3B657E98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37A8-CA62-AE47-B3ED-8BDA41D6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3A3B5-5FA0-7B41-A3A2-93B9EE44C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9BA6-12C2-A948-BBA4-AB853015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4E8E-940C-1640-A095-24BADD2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BE24E-2955-194C-AB93-C97EEFCA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589CA-D709-384F-A660-05C96276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58316-A794-7E45-B868-DE2416A8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1219-F8DD-2E46-B990-D9B954A3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023B-9BF2-4045-B31B-57BF5B105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579B-058B-0142-A3AC-9D9B98C3CF7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29EA-4D8F-AB44-9413-16DEF9551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9B7E-372D-9E4D-9047-AF6283E6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4D97-6BBE-CE4B-A416-05B789B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FF2A5-3644-5649-A459-868112836E8E}"/>
              </a:ext>
            </a:extLst>
          </p:cNvPr>
          <p:cNvSpPr/>
          <p:nvPr/>
        </p:nvSpPr>
        <p:spPr>
          <a:xfrm>
            <a:off x="354677" y="1310397"/>
            <a:ext cx="1398494" cy="78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reLeft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 err="1"/>
              <a:t>RotaryEncoder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448FF-A7CF-AF40-B91E-FDC60449C024}"/>
              </a:ext>
            </a:extLst>
          </p:cNvPr>
          <p:cNvSpPr/>
          <p:nvPr/>
        </p:nvSpPr>
        <p:spPr>
          <a:xfrm>
            <a:off x="3051447" y="815854"/>
            <a:ext cx="1398494" cy="78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reRight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 err="1"/>
              <a:t>RotaryEncoder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5B6C4-9DEC-6E4C-B9D9-D737BC91760C}"/>
              </a:ext>
            </a:extLst>
          </p:cNvPr>
          <p:cNvSpPr/>
          <p:nvPr/>
        </p:nvSpPr>
        <p:spPr>
          <a:xfrm>
            <a:off x="6494203" y="1310397"/>
            <a:ext cx="1398494" cy="78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realTimeClock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 err="1"/>
              <a:t>RealTimeClock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FDEA3-B1BB-FB4C-A5F7-10DA10B53492}"/>
              </a:ext>
            </a:extLst>
          </p:cNvPr>
          <p:cNvSpPr/>
          <p:nvPr/>
        </p:nvSpPr>
        <p:spPr>
          <a:xfrm>
            <a:off x="4061012" y="5147533"/>
            <a:ext cx="1398494" cy="78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buzzer:</a:t>
            </a:r>
          </a:p>
          <a:p>
            <a:pPr algn="ctr"/>
            <a:r>
              <a:rPr lang="en-US" sz="1100" dirty="0"/>
              <a:t>Buzzer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DF6A5-3B7F-2D44-84CD-CA7BF51FBEDA}"/>
              </a:ext>
            </a:extLst>
          </p:cNvPr>
          <p:cNvSpPr/>
          <p:nvPr/>
        </p:nvSpPr>
        <p:spPr>
          <a:xfrm>
            <a:off x="1559012" y="5147533"/>
            <a:ext cx="1398494" cy="78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:</a:t>
            </a:r>
            <a:r>
              <a:rPr lang="en-US" sz="1100" dirty="0" err="1"/>
              <a:t>PixelDisplay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E5F0FE-041A-8B4A-9FDB-160091B730A0}"/>
              </a:ext>
            </a:extLst>
          </p:cNvPr>
          <p:cNvSpPr/>
          <p:nvPr/>
        </p:nvSpPr>
        <p:spPr>
          <a:xfrm>
            <a:off x="3051447" y="3079540"/>
            <a:ext cx="1398494" cy="78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:Alarm</a:t>
            </a:r>
            <a:endParaRPr lang="en-US"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D0F1EE-E14B-7D40-9DEE-B25CB1267EA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364441" y="1785187"/>
            <a:ext cx="1376489" cy="199752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1DBB14-4EBE-1840-B510-3E5E1EB6F0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3011505" y="2340351"/>
            <a:ext cx="1478378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34878C7-1783-B644-A470-64A8C38080E0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5400000">
            <a:off x="5133452" y="1412195"/>
            <a:ext cx="1376489" cy="274350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F098797-CCF9-8A43-8DE3-2DC31EFB6F6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2363135" y="3759973"/>
            <a:ext cx="1282685" cy="149243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3295A85-6801-2343-A640-27E59233C0F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3614134" y="4001407"/>
            <a:ext cx="1282685" cy="100956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2959BA-7EA5-5D40-962F-B03FF9B2E31D}"/>
              </a:ext>
            </a:extLst>
          </p:cNvPr>
          <p:cNvSpPr txBox="1"/>
          <p:nvPr/>
        </p:nvSpPr>
        <p:spPr>
          <a:xfrm>
            <a:off x="482639" y="2408461"/>
            <a:ext cx="174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OnRotation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OnPressed</a:t>
            </a:r>
            <a:r>
              <a:rPr lang="en-US" sz="1400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2AA96B-28A0-8245-BD3F-191824FA3D23}"/>
              </a:ext>
            </a:extLst>
          </p:cNvPr>
          <p:cNvSpPr txBox="1"/>
          <p:nvPr/>
        </p:nvSpPr>
        <p:spPr>
          <a:xfrm>
            <a:off x="3016869" y="2352543"/>
            <a:ext cx="174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OnRotation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OnPressed</a:t>
            </a:r>
            <a:r>
              <a:rPr lang="en-US" sz="1400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5665A-C867-8445-92B0-D6DDDEFAFC94}"/>
              </a:ext>
            </a:extLst>
          </p:cNvPr>
          <p:cNvSpPr txBox="1"/>
          <p:nvPr/>
        </p:nvSpPr>
        <p:spPr>
          <a:xfrm>
            <a:off x="6499885" y="2403566"/>
            <a:ext cx="174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OnHours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OnMinutes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6A7A58-45F7-B243-BC85-3CAC96DE3EB6}"/>
              </a:ext>
            </a:extLst>
          </p:cNvPr>
          <p:cNvCxnSpPr>
            <a:cxnSpLocks/>
          </p:cNvCxnSpPr>
          <p:nvPr/>
        </p:nvCxnSpPr>
        <p:spPr>
          <a:xfrm flipV="1">
            <a:off x="4588505" y="2156911"/>
            <a:ext cx="1791396" cy="9691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AD8F71-C86D-DB4A-A85C-F7051EEEB393}"/>
              </a:ext>
            </a:extLst>
          </p:cNvPr>
          <p:cNvSpPr txBox="1"/>
          <p:nvPr/>
        </p:nvSpPr>
        <p:spPr>
          <a:xfrm>
            <a:off x="5043286" y="2479859"/>
            <a:ext cx="174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507377-782D-DB4F-B92A-62C7CEBB7124}"/>
              </a:ext>
            </a:extLst>
          </p:cNvPr>
          <p:cNvCxnSpPr>
            <a:cxnSpLocks/>
          </p:cNvCxnSpPr>
          <p:nvPr/>
        </p:nvCxnSpPr>
        <p:spPr>
          <a:xfrm flipH="1" flipV="1">
            <a:off x="2941776" y="1703049"/>
            <a:ext cx="13702" cy="13828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B49A5C-4433-C049-9682-2669B0953FE2}"/>
              </a:ext>
            </a:extLst>
          </p:cNvPr>
          <p:cNvCxnSpPr>
            <a:cxnSpLocks/>
          </p:cNvCxnSpPr>
          <p:nvPr/>
        </p:nvCxnSpPr>
        <p:spPr>
          <a:xfrm flipH="1" flipV="1">
            <a:off x="1810293" y="2277444"/>
            <a:ext cx="1061129" cy="7986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D8C49FA-EA0C-D847-B295-DB327715B0BF}"/>
              </a:ext>
            </a:extLst>
          </p:cNvPr>
          <p:cNvSpPr txBox="1"/>
          <p:nvPr/>
        </p:nvSpPr>
        <p:spPr>
          <a:xfrm>
            <a:off x="1714832" y="2488359"/>
            <a:ext cx="174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readPosition</a:t>
            </a:r>
            <a:r>
              <a:rPr lang="en-US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6764C6-3E3C-7347-9608-F6EB2B36EA52}"/>
              </a:ext>
            </a:extLst>
          </p:cNvPr>
          <p:cNvSpPr txBox="1"/>
          <p:nvPr/>
        </p:nvSpPr>
        <p:spPr>
          <a:xfrm>
            <a:off x="2338009" y="1984254"/>
            <a:ext cx="174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readPosition</a:t>
            </a:r>
            <a:r>
              <a:rPr lang="en-US" sz="1400" dirty="0"/>
              <a:t>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1EEEA9-7689-1B41-89C0-D996C2475EBD}"/>
              </a:ext>
            </a:extLst>
          </p:cNvPr>
          <p:cNvCxnSpPr>
            <a:cxnSpLocks/>
          </p:cNvCxnSpPr>
          <p:nvPr/>
        </p:nvCxnSpPr>
        <p:spPr>
          <a:xfrm flipV="1">
            <a:off x="1753171" y="3757953"/>
            <a:ext cx="1229227" cy="4995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246700-5301-644E-990B-CFF5E24F5602}"/>
              </a:ext>
            </a:extLst>
          </p:cNvPr>
          <p:cNvSpPr txBox="1"/>
          <p:nvPr/>
        </p:nvSpPr>
        <p:spPr>
          <a:xfrm>
            <a:off x="1880238" y="3830210"/>
            <a:ext cx="174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run()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65A1F7-0EF3-3548-9BF6-CA0CBBF812EA}"/>
              </a:ext>
            </a:extLst>
          </p:cNvPr>
          <p:cNvSpPr txBox="1"/>
          <p:nvPr/>
        </p:nvSpPr>
        <p:spPr>
          <a:xfrm>
            <a:off x="6096000" y="3830210"/>
            <a:ext cx="5832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Alarm States</a:t>
            </a:r>
          </a:p>
          <a:p>
            <a:r>
              <a:rPr lang="en-US" dirty="0" err="1"/>
              <a:t>NotArmed</a:t>
            </a:r>
            <a:r>
              <a:rPr lang="en-US" dirty="0"/>
              <a:t> </a:t>
            </a:r>
            <a:r>
              <a:rPr lang="en-US" sz="1600" i="1" dirty="0"/>
              <a:t>(press left button, not sounding alarm):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Show time</a:t>
            </a:r>
          </a:p>
          <a:p>
            <a:endParaRPr lang="en-US" dirty="0"/>
          </a:p>
          <a:p>
            <a:r>
              <a:rPr lang="en-US" dirty="0"/>
              <a:t>Armed </a:t>
            </a:r>
            <a:r>
              <a:rPr lang="en-US" sz="1600" i="1" dirty="0"/>
              <a:t>(press left button):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Show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Sound alarm (max 3min, then turn off automatically)</a:t>
            </a:r>
          </a:p>
          <a:p>
            <a:pPr marL="285750" indent="-285750">
              <a:buFontTx/>
              <a:buChar char="-"/>
            </a:pPr>
            <a:r>
              <a:rPr lang="en-US" dirty="0"/>
              <a:t>Snooze (alarm time + 8 min) </a:t>
            </a:r>
            <a:r>
              <a:rPr lang="en-US" sz="1600" i="1" dirty="0"/>
              <a:t>(turn either rotary encoder)</a:t>
            </a:r>
            <a:endParaRPr lang="en-US" i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Philipp</dc:creator>
  <cp:lastModifiedBy>Schneider, Philipp</cp:lastModifiedBy>
  <cp:revision>4</cp:revision>
  <dcterms:created xsi:type="dcterms:W3CDTF">2018-12-09T11:47:52Z</dcterms:created>
  <dcterms:modified xsi:type="dcterms:W3CDTF">2018-12-09T18:25:39Z</dcterms:modified>
</cp:coreProperties>
</file>