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73" r:id="rId6"/>
    <p:sldId id="258" r:id="rId7"/>
    <p:sldId id="259" r:id="rId8"/>
    <p:sldId id="267" r:id="rId9"/>
    <p:sldId id="269" r:id="rId10"/>
    <p:sldId id="270" r:id="rId11"/>
    <p:sldId id="260" r:id="rId12"/>
    <p:sldId id="261" r:id="rId13"/>
    <p:sldId id="271" r:id="rId14"/>
    <p:sldId id="272" r:id="rId15"/>
    <p:sldId id="264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89223-EE00-46EC-B64D-FFEF3F3EC7D4}" v="364" dt="2023-02-27T01:30:19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Bayer" userId="f1ce6f2d-d6ba-4d38-8b9a-d25f69ad1513" providerId="ADAL" clId="{91789223-EE00-46EC-B64D-FFEF3F3EC7D4}"/>
    <pc:docChg chg="undo redo custSel addSld delSld modSld sldOrd">
      <pc:chgData name="Philipp Bayer" userId="f1ce6f2d-d6ba-4d38-8b9a-d25f69ad1513" providerId="ADAL" clId="{91789223-EE00-46EC-B64D-FFEF3F3EC7D4}" dt="2023-02-27T04:18:18.043" v="7539" actId="1035"/>
      <pc:docMkLst>
        <pc:docMk/>
      </pc:docMkLst>
      <pc:sldChg chg="addSp delSp modSp mod">
        <pc:chgData name="Philipp Bayer" userId="f1ce6f2d-d6ba-4d38-8b9a-d25f69ad1513" providerId="ADAL" clId="{91789223-EE00-46EC-B64D-FFEF3F3EC7D4}" dt="2023-02-23T06:46:05.287" v="2" actId="26606"/>
        <pc:sldMkLst>
          <pc:docMk/>
          <pc:sldMk cId="1885258253" sldId="256"/>
        </pc:sldMkLst>
        <pc:spChg chg="del">
          <ac:chgData name="Philipp Bayer" userId="f1ce6f2d-d6ba-4d38-8b9a-d25f69ad1513" providerId="ADAL" clId="{91789223-EE00-46EC-B64D-FFEF3F3EC7D4}" dt="2023-02-23T06:46:05.287" v="2" actId="26606"/>
          <ac:spMkLst>
            <pc:docMk/>
            <pc:sldMk cId="1885258253" sldId="256"/>
            <ac:spMk id="9" creationId="{E49CC64F-7275-4E33-961B-0C5CDC439875}"/>
          </ac:spMkLst>
        </pc:spChg>
        <pc:spChg chg="add">
          <ac:chgData name="Philipp Bayer" userId="f1ce6f2d-d6ba-4d38-8b9a-d25f69ad1513" providerId="ADAL" clId="{91789223-EE00-46EC-B64D-FFEF3F3EC7D4}" dt="2023-02-23T06:46:05.287" v="2" actId="26606"/>
          <ac:spMkLst>
            <pc:docMk/>
            <pc:sldMk cId="1885258253" sldId="256"/>
            <ac:spMk id="14" creationId="{E49CC64F-7275-4E33-961B-0C5CDC439875}"/>
          </ac:spMkLst>
        </pc:spChg>
        <pc:picChg chg="del">
          <ac:chgData name="Philipp Bayer" userId="f1ce6f2d-d6ba-4d38-8b9a-d25f69ad1513" providerId="ADAL" clId="{91789223-EE00-46EC-B64D-FFEF3F3EC7D4}" dt="2023-02-23T06:45:37.376" v="0" actId="478"/>
          <ac:picMkLst>
            <pc:docMk/>
            <pc:sldMk cId="1885258253" sldId="256"/>
            <ac:picMk id="4" creationId="{E73D2CAF-75BC-2469-7011-A1E19FBF0A62}"/>
          </ac:picMkLst>
        </pc:picChg>
        <pc:picChg chg="mod">
          <ac:chgData name="Philipp Bayer" userId="f1ce6f2d-d6ba-4d38-8b9a-d25f69ad1513" providerId="ADAL" clId="{91789223-EE00-46EC-B64D-FFEF3F3EC7D4}" dt="2023-02-23T06:46:05.287" v="2" actId="26606"/>
          <ac:picMkLst>
            <pc:docMk/>
            <pc:sldMk cId="1885258253" sldId="256"/>
            <ac:picMk id="5" creationId="{B09AD3A7-55B0-5589-EC00-8ADAC205D903}"/>
          </ac:picMkLst>
        </pc:picChg>
      </pc:sldChg>
      <pc:sldChg chg="addSp modSp mod setBg">
        <pc:chgData name="Philipp Bayer" userId="f1ce6f2d-d6ba-4d38-8b9a-d25f69ad1513" providerId="ADAL" clId="{91789223-EE00-46EC-B64D-FFEF3F3EC7D4}" dt="2023-02-23T07:17:52.588" v="2366" actId="20577"/>
        <pc:sldMkLst>
          <pc:docMk/>
          <pc:sldMk cId="664281206" sldId="257"/>
        </pc:sldMkLst>
        <pc:spChg chg="mod">
          <ac:chgData name="Philipp Bayer" userId="f1ce6f2d-d6ba-4d38-8b9a-d25f69ad1513" providerId="ADAL" clId="{91789223-EE00-46EC-B64D-FFEF3F3EC7D4}" dt="2023-02-23T07:13:18.711" v="1777" actId="26606"/>
          <ac:spMkLst>
            <pc:docMk/>
            <pc:sldMk cId="664281206" sldId="257"/>
            <ac:spMk id="2" creationId="{2DF5211F-8E21-B851-8D63-B54E0981BCAC}"/>
          </ac:spMkLst>
        </pc:spChg>
        <pc:spChg chg="mod ord">
          <ac:chgData name="Philipp Bayer" userId="f1ce6f2d-d6ba-4d38-8b9a-d25f69ad1513" providerId="ADAL" clId="{91789223-EE00-46EC-B64D-FFEF3F3EC7D4}" dt="2023-02-23T07:17:52.588" v="2366" actId="20577"/>
          <ac:spMkLst>
            <pc:docMk/>
            <pc:sldMk cId="664281206" sldId="257"/>
            <ac:spMk id="3" creationId="{A600AA52-9EF3-EFCB-512B-114371542439}"/>
          </ac:spMkLst>
        </pc:spChg>
        <pc:spChg chg="add">
          <ac:chgData name="Philipp Bayer" userId="f1ce6f2d-d6ba-4d38-8b9a-d25f69ad1513" providerId="ADAL" clId="{91789223-EE00-46EC-B64D-FFEF3F3EC7D4}" dt="2023-02-23T07:13:18.711" v="1777" actId="26606"/>
          <ac:spMkLst>
            <pc:docMk/>
            <pc:sldMk cId="664281206" sldId="257"/>
            <ac:spMk id="10" creationId="{23E547B5-89CF-4EC0-96DE-25771AED0799}"/>
          </ac:spMkLst>
        </pc:spChg>
        <pc:spChg chg="add">
          <ac:chgData name="Philipp Bayer" userId="f1ce6f2d-d6ba-4d38-8b9a-d25f69ad1513" providerId="ADAL" clId="{91789223-EE00-46EC-B64D-FFEF3F3EC7D4}" dt="2023-02-23T07:13:18.711" v="1777" actId="26606"/>
          <ac:spMkLst>
            <pc:docMk/>
            <pc:sldMk cId="664281206" sldId="257"/>
            <ac:spMk id="12" creationId="{3F0B8CEB-8279-4E5E-A0CE-1FC9F71736F2}"/>
          </ac:spMkLst>
        </pc:spChg>
        <pc:picChg chg="add mod">
          <ac:chgData name="Philipp Bayer" userId="f1ce6f2d-d6ba-4d38-8b9a-d25f69ad1513" providerId="ADAL" clId="{91789223-EE00-46EC-B64D-FFEF3F3EC7D4}" dt="2023-02-23T07:13:18.711" v="1777" actId="26606"/>
          <ac:picMkLst>
            <pc:docMk/>
            <pc:sldMk cId="664281206" sldId="257"/>
            <ac:picMk id="5" creationId="{30BD4548-0574-8C2D-3D72-367AA3D92A0B}"/>
          </ac:picMkLst>
        </pc:picChg>
      </pc:sldChg>
      <pc:sldChg chg="modSp mod">
        <pc:chgData name="Philipp Bayer" userId="f1ce6f2d-d6ba-4d38-8b9a-d25f69ad1513" providerId="ADAL" clId="{91789223-EE00-46EC-B64D-FFEF3F3EC7D4}" dt="2023-02-23T07:18:18.063" v="2437" actId="20577"/>
        <pc:sldMkLst>
          <pc:docMk/>
          <pc:sldMk cId="1347439963" sldId="258"/>
        </pc:sldMkLst>
        <pc:spChg chg="mod">
          <ac:chgData name="Philipp Bayer" userId="f1ce6f2d-d6ba-4d38-8b9a-d25f69ad1513" providerId="ADAL" clId="{91789223-EE00-46EC-B64D-FFEF3F3EC7D4}" dt="2023-02-23T06:47:09.408" v="19" actId="20577"/>
          <ac:spMkLst>
            <pc:docMk/>
            <pc:sldMk cId="1347439963" sldId="258"/>
            <ac:spMk id="2" creationId="{2FFD9344-DF87-AF9F-DF4E-BF95FC132A73}"/>
          </ac:spMkLst>
        </pc:spChg>
        <pc:spChg chg="mod">
          <ac:chgData name="Philipp Bayer" userId="f1ce6f2d-d6ba-4d38-8b9a-d25f69ad1513" providerId="ADAL" clId="{91789223-EE00-46EC-B64D-FFEF3F3EC7D4}" dt="2023-02-23T07:18:18.063" v="2437" actId="20577"/>
          <ac:spMkLst>
            <pc:docMk/>
            <pc:sldMk cId="1347439963" sldId="258"/>
            <ac:spMk id="3" creationId="{2FC7552A-BDB4-11C7-B7EF-CE1770491AC1}"/>
          </ac:spMkLst>
        </pc:spChg>
      </pc:sldChg>
      <pc:sldChg chg="addSp modSp add mod ord setBg">
        <pc:chgData name="Philipp Bayer" userId="f1ce6f2d-d6ba-4d38-8b9a-d25f69ad1513" providerId="ADAL" clId="{91789223-EE00-46EC-B64D-FFEF3F3EC7D4}" dt="2023-02-23T07:37:14.331" v="3832" actId="20577"/>
        <pc:sldMkLst>
          <pc:docMk/>
          <pc:sldMk cId="4185176035" sldId="259"/>
        </pc:sldMkLst>
        <pc:spChg chg="mod">
          <ac:chgData name="Philipp Bayer" userId="f1ce6f2d-d6ba-4d38-8b9a-d25f69ad1513" providerId="ADAL" clId="{91789223-EE00-46EC-B64D-FFEF3F3EC7D4}" dt="2023-02-23T07:08:51.227" v="1248" actId="26606"/>
          <ac:spMkLst>
            <pc:docMk/>
            <pc:sldMk cId="4185176035" sldId="259"/>
            <ac:spMk id="2" creationId="{2FFD9344-DF87-AF9F-DF4E-BF95FC132A73}"/>
          </ac:spMkLst>
        </pc:spChg>
        <pc:spChg chg="mod">
          <ac:chgData name="Philipp Bayer" userId="f1ce6f2d-d6ba-4d38-8b9a-d25f69ad1513" providerId="ADAL" clId="{91789223-EE00-46EC-B64D-FFEF3F3EC7D4}" dt="2023-02-23T07:37:14.331" v="3832" actId="20577"/>
          <ac:spMkLst>
            <pc:docMk/>
            <pc:sldMk cId="4185176035" sldId="259"/>
            <ac:spMk id="3" creationId="{2FC7552A-BDB4-11C7-B7EF-CE1770491AC1}"/>
          </ac:spMkLst>
        </pc:spChg>
        <pc:spChg chg="add">
          <ac:chgData name="Philipp Bayer" userId="f1ce6f2d-d6ba-4d38-8b9a-d25f69ad1513" providerId="ADAL" clId="{91789223-EE00-46EC-B64D-FFEF3F3EC7D4}" dt="2023-02-23T07:08:51.227" v="1248" actId="26606"/>
          <ac:spMkLst>
            <pc:docMk/>
            <pc:sldMk cId="4185176035" sldId="259"/>
            <ac:spMk id="10" creationId="{61293230-B0F6-45B1-96D1-13D18E242995}"/>
          </ac:spMkLst>
        </pc:spChg>
        <pc:spChg chg="add">
          <ac:chgData name="Philipp Bayer" userId="f1ce6f2d-d6ba-4d38-8b9a-d25f69ad1513" providerId="ADAL" clId="{91789223-EE00-46EC-B64D-FFEF3F3EC7D4}" dt="2023-02-23T07:08:51.227" v="1248" actId="26606"/>
          <ac:spMkLst>
            <pc:docMk/>
            <pc:sldMk cId="4185176035" sldId="259"/>
            <ac:spMk id="12" creationId="{0A1E0707-4985-454B-ACE0-4855BB55875E}"/>
          </ac:spMkLst>
        </pc:spChg>
        <pc:picChg chg="mod">
          <ac:chgData name="Philipp Bayer" userId="f1ce6f2d-d6ba-4d38-8b9a-d25f69ad1513" providerId="ADAL" clId="{91789223-EE00-46EC-B64D-FFEF3F3EC7D4}" dt="2023-02-23T07:08:51.227" v="1248" actId="26606"/>
          <ac:picMkLst>
            <pc:docMk/>
            <pc:sldMk cId="4185176035" sldId="259"/>
            <ac:picMk id="4" creationId="{40A1E66C-4312-5770-1269-5FD78812EDFD}"/>
          </ac:picMkLst>
        </pc:picChg>
        <pc:picChg chg="mod">
          <ac:chgData name="Philipp Bayer" userId="f1ce6f2d-d6ba-4d38-8b9a-d25f69ad1513" providerId="ADAL" clId="{91789223-EE00-46EC-B64D-FFEF3F3EC7D4}" dt="2023-02-23T07:08:51.227" v="1248" actId="26606"/>
          <ac:picMkLst>
            <pc:docMk/>
            <pc:sldMk cId="4185176035" sldId="259"/>
            <ac:picMk id="5" creationId="{162B79E1-91D1-AC61-9C7B-C84EA01A29BF}"/>
          </ac:picMkLst>
        </pc:picChg>
      </pc:sldChg>
      <pc:sldChg chg="addSp modSp new mod setBg">
        <pc:chgData name="Philipp Bayer" userId="f1ce6f2d-d6ba-4d38-8b9a-d25f69ad1513" providerId="ADAL" clId="{91789223-EE00-46EC-B64D-FFEF3F3EC7D4}" dt="2023-02-23T07:48:51.714" v="4661" actId="20577"/>
        <pc:sldMkLst>
          <pc:docMk/>
          <pc:sldMk cId="3188709009" sldId="260"/>
        </pc:sldMkLst>
        <pc:spChg chg="mod">
          <ac:chgData name="Philipp Bayer" userId="f1ce6f2d-d6ba-4d38-8b9a-d25f69ad1513" providerId="ADAL" clId="{91789223-EE00-46EC-B64D-FFEF3F3EC7D4}" dt="2023-02-23T07:16:38.873" v="2356" actId="26606"/>
          <ac:spMkLst>
            <pc:docMk/>
            <pc:sldMk cId="3188709009" sldId="260"/>
            <ac:spMk id="2" creationId="{934F2887-E8A9-84C0-FB18-9556B7A7A0F8}"/>
          </ac:spMkLst>
        </pc:spChg>
        <pc:spChg chg="mod">
          <ac:chgData name="Philipp Bayer" userId="f1ce6f2d-d6ba-4d38-8b9a-d25f69ad1513" providerId="ADAL" clId="{91789223-EE00-46EC-B64D-FFEF3F3EC7D4}" dt="2023-02-23T07:48:51.714" v="4661" actId="20577"/>
          <ac:spMkLst>
            <pc:docMk/>
            <pc:sldMk cId="3188709009" sldId="260"/>
            <ac:spMk id="3" creationId="{0E59D7F4-C033-CDD9-08B8-3E81121146B5}"/>
          </ac:spMkLst>
        </pc:spChg>
        <pc:spChg chg="add">
          <ac:chgData name="Philipp Bayer" userId="f1ce6f2d-d6ba-4d38-8b9a-d25f69ad1513" providerId="ADAL" clId="{91789223-EE00-46EC-B64D-FFEF3F3EC7D4}" dt="2023-02-23T07:16:38.873" v="2356" actId="26606"/>
          <ac:spMkLst>
            <pc:docMk/>
            <pc:sldMk cId="3188709009" sldId="260"/>
            <ac:spMk id="8" creationId="{2515456E-B1B1-48C1-8164-7E567F5D40D4}"/>
          </ac:spMkLst>
        </pc:spChg>
        <pc:spChg chg="add">
          <ac:chgData name="Philipp Bayer" userId="f1ce6f2d-d6ba-4d38-8b9a-d25f69ad1513" providerId="ADAL" clId="{91789223-EE00-46EC-B64D-FFEF3F3EC7D4}" dt="2023-02-23T07:16:38.873" v="2356" actId="26606"/>
          <ac:spMkLst>
            <pc:docMk/>
            <pc:sldMk cId="3188709009" sldId="260"/>
            <ac:spMk id="10" creationId="{EA8CF0DC-D23A-4CA2-8463-27F89928349F}"/>
          </ac:spMkLst>
        </pc:spChg>
        <pc:spChg chg="add">
          <ac:chgData name="Philipp Bayer" userId="f1ce6f2d-d6ba-4d38-8b9a-d25f69ad1513" providerId="ADAL" clId="{91789223-EE00-46EC-B64D-FFEF3F3EC7D4}" dt="2023-02-23T07:16:38.873" v="2356" actId="26606"/>
          <ac:spMkLst>
            <pc:docMk/>
            <pc:sldMk cId="3188709009" sldId="260"/>
            <ac:spMk id="12" creationId="{B8A381C4-0C0D-491F-90D8-63CF760B459B}"/>
          </ac:spMkLst>
        </pc:spChg>
      </pc:sldChg>
      <pc:sldChg chg="addSp modSp add mod setBg">
        <pc:chgData name="Philipp Bayer" userId="f1ce6f2d-d6ba-4d38-8b9a-d25f69ad1513" providerId="ADAL" clId="{91789223-EE00-46EC-B64D-FFEF3F3EC7D4}" dt="2023-02-26T03:50:37.087" v="7480" actId="20577"/>
        <pc:sldMkLst>
          <pc:docMk/>
          <pc:sldMk cId="3633226473" sldId="261"/>
        </pc:sldMkLst>
        <pc:spChg chg="mod">
          <ac:chgData name="Philipp Bayer" userId="f1ce6f2d-d6ba-4d38-8b9a-d25f69ad1513" providerId="ADAL" clId="{91789223-EE00-46EC-B64D-FFEF3F3EC7D4}" dt="2023-02-23T07:15:42.574" v="2195" actId="26606"/>
          <ac:spMkLst>
            <pc:docMk/>
            <pc:sldMk cId="3633226473" sldId="261"/>
            <ac:spMk id="2" creationId="{934F2887-E8A9-84C0-FB18-9556B7A7A0F8}"/>
          </ac:spMkLst>
        </pc:spChg>
        <pc:spChg chg="mod">
          <ac:chgData name="Philipp Bayer" userId="f1ce6f2d-d6ba-4d38-8b9a-d25f69ad1513" providerId="ADAL" clId="{91789223-EE00-46EC-B64D-FFEF3F3EC7D4}" dt="2023-02-26T03:50:37.087" v="7480" actId="20577"/>
          <ac:spMkLst>
            <pc:docMk/>
            <pc:sldMk cId="3633226473" sldId="261"/>
            <ac:spMk id="3" creationId="{0E59D7F4-C033-CDD9-08B8-3E81121146B5}"/>
          </ac:spMkLst>
        </pc:spChg>
        <pc:spChg chg="add">
          <ac:chgData name="Philipp Bayer" userId="f1ce6f2d-d6ba-4d38-8b9a-d25f69ad1513" providerId="ADAL" clId="{91789223-EE00-46EC-B64D-FFEF3F3EC7D4}" dt="2023-02-23T07:15:42.574" v="2195" actId="26606"/>
          <ac:spMkLst>
            <pc:docMk/>
            <pc:sldMk cId="3633226473" sldId="261"/>
            <ac:spMk id="8" creationId="{C9A36457-A5F4-4103-A443-02581C09185B}"/>
          </ac:spMkLst>
        </pc:spChg>
        <pc:spChg chg="add">
          <ac:chgData name="Philipp Bayer" userId="f1ce6f2d-d6ba-4d38-8b9a-d25f69ad1513" providerId="ADAL" clId="{91789223-EE00-46EC-B64D-FFEF3F3EC7D4}" dt="2023-02-23T07:15:42.574" v="2195" actId="26606"/>
          <ac:spMkLst>
            <pc:docMk/>
            <pc:sldMk cId="3633226473" sldId="261"/>
            <ac:spMk id="10" creationId="{DC5FB7E8-B636-40FA-BE8D-48145C0F5C57}"/>
          </ac:spMkLst>
        </pc:spChg>
        <pc:spChg chg="add">
          <ac:chgData name="Philipp Bayer" userId="f1ce6f2d-d6ba-4d38-8b9a-d25f69ad1513" providerId="ADAL" clId="{91789223-EE00-46EC-B64D-FFEF3F3EC7D4}" dt="2023-02-23T07:15:42.574" v="2195" actId="26606"/>
          <ac:spMkLst>
            <pc:docMk/>
            <pc:sldMk cId="3633226473" sldId="261"/>
            <ac:spMk id="12" creationId="{142DCE2C-2863-46FA-9BE7-24365A24D9BA}"/>
          </ac:spMkLst>
        </pc:spChg>
      </pc:sldChg>
      <pc:sldChg chg="addSp delSp modSp new del mod ord setBg">
        <pc:chgData name="Philipp Bayer" userId="f1ce6f2d-d6ba-4d38-8b9a-d25f69ad1513" providerId="ADAL" clId="{91789223-EE00-46EC-B64D-FFEF3F3EC7D4}" dt="2023-02-23T07:25:12.611" v="3124" actId="47"/>
        <pc:sldMkLst>
          <pc:docMk/>
          <pc:sldMk cId="3330395736" sldId="262"/>
        </pc:sldMkLst>
        <pc:spChg chg="mod">
          <ac:chgData name="Philipp Bayer" userId="f1ce6f2d-d6ba-4d38-8b9a-d25f69ad1513" providerId="ADAL" clId="{91789223-EE00-46EC-B64D-FFEF3F3EC7D4}" dt="2023-02-23T07:20:34.649" v="2692" actId="26606"/>
          <ac:spMkLst>
            <pc:docMk/>
            <pc:sldMk cId="3330395736" sldId="262"/>
            <ac:spMk id="2" creationId="{0515536B-62C7-9F2C-84A7-8A3C10B51439}"/>
          </ac:spMkLst>
        </pc:spChg>
        <pc:spChg chg="mod">
          <ac:chgData name="Philipp Bayer" userId="f1ce6f2d-d6ba-4d38-8b9a-d25f69ad1513" providerId="ADAL" clId="{91789223-EE00-46EC-B64D-FFEF3F3EC7D4}" dt="2023-02-23T07:25:08.622" v="3122" actId="20577"/>
          <ac:spMkLst>
            <pc:docMk/>
            <pc:sldMk cId="3330395736" sldId="262"/>
            <ac:spMk id="3" creationId="{0CC93120-967D-1295-FC68-C9DE3F61F7C2}"/>
          </ac:spMkLst>
        </pc:spChg>
        <pc:spChg chg="add del mod">
          <ac:chgData name="Philipp Bayer" userId="f1ce6f2d-d6ba-4d38-8b9a-d25f69ad1513" providerId="ADAL" clId="{91789223-EE00-46EC-B64D-FFEF3F3EC7D4}" dt="2023-02-23T07:21:47.850" v="2878" actId="478"/>
          <ac:spMkLst>
            <pc:docMk/>
            <pc:sldMk cId="3330395736" sldId="262"/>
            <ac:spMk id="6" creationId="{1F33998F-0C80-E266-9CBD-5AEC52AC11B9}"/>
          </ac:spMkLst>
        </pc:spChg>
        <pc:spChg chg="add del">
          <ac:chgData name="Philipp Bayer" userId="f1ce6f2d-d6ba-4d38-8b9a-d25f69ad1513" providerId="ADAL" clId="{91789223-EE00-46EC-B64D-FFEF3F3EC7D4}" dt="2023-02-23T07:20:34.640" v="2691" actId="26606"/>
          <ac:spMkLst>
            <pc:docMk/>
            <pc:sldMk cId="3330395736" sldId="262"/>
            <ac:spMk id="10" creationId="{5E39A796-BE83-48B1-B33F-35C4A32AAB57}"/>
          </ac:spMkLst>
        </pc:spChg>
        <pc:spChg chg="add del">
          <ac:chgData name="Philipp Bayer" userId="f1ce6f2d-d6ba-4d38-8b9a-d25f69ad1513" providerId="ADAL" clId="{91789223-EE00-46EC-B64D-FFEF3F3EC7D4}" dt="2023-02-23T07:20:34.640" v="2691" actId="26606"/>
          <ac:spMkLst>
            <pc:docMk/>
            <pc:sldMk cId="3330395736" sldId="262"/>
            <ac:spMk id="12" creationId="{72F84B47-E267-4194-8194-831DB7B5547F}"/>
          </ac:spMkLst>
        </pc:spChg>
        <pc:picChg chg="add del mod">
          <ac:chgData name="Philipp Bayer" userId="f1ce6f2d-d6ba-4d38-8b9a-d25f69ad1513" providerId="ADAL" clId="{91789223-EE00-46EC-B64D-FFEF3F3EC7D4}" dt="2023-02-23T07:21:27.579" v="2742" actId="478"/>
          <ac:picMkLst>
            <pc:docMk/>
            <pc:sldMk cId="3330395736" sldId="262"/>
            <ac:picMk id="5" creationId="{800C1437-EE1C-BF06-DD93-6479761789F6}"/>
          </ac:picMkLst>
        </pc:picChg>
      </pc:sldChg>
      <pc:sldChg chg="modSp add mod setBg">
        <pc:chgData name="Philipp Bayer" userId="f1ce6f2d-d6ba-4d38-8b9a-d25f69ad1513" providerId="ADAL" clId="{91789223-EE00-46EC-B64D-FFEF3F3EC7D4}" dt="2023-02-24T05:08:01.006" v="7405" actId="20577"/>
        <pc:sldMkLst>
          <pc:docMk/>
          <pc:sldMk cId="3030758180" sldId="263"/>
        </pc:sldMkLst>
        <pc:spChg chg="mod">
          <ac:chgData name="Philipp Bayer" userId="f1ce6f2d-d6ba-4d38-8b9a-d25f69ad1513" providerId="ADAL" clId="{91789223-EE00-46EC-B64D-FFEF3F3EC7D4}" dt="2023-02-24T05:08:01.006" v="7405" actId="20577"/>
          <ac:spMkLst>
            <pc:docMk/>
            <pc:sldMk cId="3030758180" sldId="263"/>
            <ac:spMk id="3" creationId="{0CC93120-967D-1295-FC68-C9DE3F61F7C2}"/>
          </ac:spMkLst>
        </pc:spChg>
      </pc:sldChg>
      <pc:sldChg chg="delSp modSp add mod setBg modAnim delDesignElem">
        <pc:chgData name="Philipp Bayer" userId="f1ce6f2d-d6ba-4d38-8b9a-d25f69ad1513" providerId="ADAL" clId="{91789223-EE00-46EC-B64D-FFEF3F3EC7D4}" dt="2023-02-27T01:30:19.838" v="7537" actId="20577"/>
        <pc:sldMkLst>
          <pc:docMk/>
          <pc:sldMk cId="1312929342" sldId="264"/>
        </pc:sldMkLst>
        <pc:spChg chg="mod">
          <ac:chgData name="Philipp Bayer" userId="f1ce6f2d-d6ba-4d38-8b9a-d25f69ad1513" providerId="ADAL" clId="{91789223-EE00-46EC-B64D-FFEF3F3EC7D4}" dt="2023-02-24T05:01:03.897" v="6793" actId="20577"/>
          <ac:spMkLst>
            <pc:docMk/>
            <pc:sldMk cId="1312929342" sldId="264"/>
            <ac:spMk id="2" creationId="{934F2887-E8A9-84C0-FB18-9556B7A7A0F8}"/>
          </ac:spMkLst>
        </pc:spChg>
        <pc:spChg chg="mod">
          <ac:chgData name="Philipp Bayer" userId="f1ce6f2d-d6ba-4d38-8b9a-d25f69ad1513" providerId="ADAL" clId="{91789223-EE00-46EC-B64D-FFEF3F3EC7D4}" dt="2023-02-27T01:30:19.838" v="7537" actId="20577"/>
          <ac:spMkLst>
            <pc:docMk/>
            <pc:sldMk cId="1312929342" sldId="264"/>
            <ac:spMk id="3" creationId="{0E59D7F4-C033-CDD9-08B8-3E81121146B5}"/>
          </ac:spMkLst>
        </pc:spChg>
        <pc:spChg chg="del">
          <ac:chgData name="Philipp Bayer" userId="f1ce6f2d-d6ba-4d38-8b9a-d25f69ad1513" providerId="ADAL" clId="{91789223-EE00-46EC-B64D-FFEF3F3EC7D4}" dt="2023-02-23T07:24:30.554" v="2931"/>
          <ac:spMkLst>
            <pc:docMk/>
            <pc:sldMk cId="1312929342" sldId="264"/>
            <ac:spMk id="8" creationId="{C9A36457-A5F4-4103-A443-02581C09185B}"/>
          </ac:spMkLst>
        </pc:spChg>
        <pc:spChg chg="del">
          <ac:chgData name="Philipp Bayer" userId="f1ce6f2d-d6ba-4d38-8b9a-d25f69ad1513" providerId="ADAL" clId="{91789223-EE00-46EC-B64D-FFEF3F3EC7D4}" dt="2023-02-23T07:24:30.554" v="2931"/>
          <ac:spMkLst>
            <pc:docMk/>
            <pc:sldMk cId="1312929342" sldId="264"/>
            <ac:spMk id="10" creationId="{DC5FB7E8-B636-40FA-BE8D-48145C0F5C57}"/>
          </ac:spMkLst>
        </pc:spChg>
        <pc:spChg chg="del">
          <ac:chgData name="Philipp Bayer" userId="f1ce6f2d-d6ba-4d38-8b9a-d25f69ad1513" providerId="ADAL" clId="{91789223-EE00-46EC-B64D-FFEF3F3EC7D4}" dt="2023-02-23T07:24:30.554" v="2931"/>
          <ac:spMkLst>
            <pc:docMk/>
            <pc:sldMk cId="1312929342" sldId="264"/>
            <ac:spMk id="12" creationId="{142DCE2C-2863-46FA-9BE7-24365A24D9BA}"/>
          </ac:spMkLst>
        </pc:spChg>
      </pc:sldChg>
      <pc:sldChg chg="modSp add mod">
        <pc:chgData name="Philipp Bayer" userId="f1ce6f2d-d6ba-4d38-8b9a-d25f69ad1513" providerId="ADAL" clId="{91789223-EE00-46EC-B64D-FFEF3F3EC7D4}" dt="2023-02-23T07:47:34.007" v="4616" actId="20577"/>
        <pc:sldMkLst>
          <pc:docMk/>
          <pc:sldMk cId="1066800477" sldId="265"/>
        </pc:sldMkLst>
        <pc:spChg chg="mod">
          <ac:chgData name="Philipp Bayer" userId="f1ce6f2d-d6ba-4d38-8b9a-d25f69ad1513" providerId="ADAL" clId="{91789223-EE00-46EC-B64D-FFEF3F3EC7D4}" dt="2023-02-23T07:25:16.252" v="3149" actId="20577"/>
          <ac:spMkLst>
            <pc:docMk/>
            <pc:sldMk cId="1066800477" sldId="265"/>
            <ac:spMk id="2" creationId="{2FFD9344-DF87-AF9F-DF4E-BF95FC132A73}"/>
          </ac:spMkLst>
        </pc:spChg>
        <pc:spChg chg="mod">
          <ac:chgData name="Philipp Bayer" userId="f1ce6f2d-d6ba-4d38-8b9a-d25f69ad1513" providerId="ADAL" clId="{91789223-EE00-46EC-B64D-FFEF3F3EC7D4}" dt="2023-02-23T07:47:34.007" v="4616" actId="20577"/>
          <ac:spMkLst>
            <pc:docMk/>
            <pc:sldMk cId="1066800477" sldId="265"/>
            <ac:spMk id="3" creationId="{2FC7552A-BDB4-11C7-B7EF-CE1770491AC1}"/>
          </ac:spMkLst>
        </pc:spChg>
      </pc:sldChg>
      <pc:sldChg chg="delSp add del setBg delDesignElem">
        <pc:chgData name="Philipp Bayer" userId="f1ce6f2d-d6ba-4d38-8b9a-d25f69ad1513" providerId="ADAL" clId="{91789223-EE00-46EC-B64D-FFEF3F3EC7D4}" dt="2023-02-23T07:38:31.342" v="3842" actId="47"/>
        <pc:sldMkLst>
          <pc:docMk/>
          <pc:sldMk cId="771127499" sldId="266"/>
        </pc:sldMkLst>
        <pc:spChg chg="del">
          <ac:chgData name="Philipp Bayer" userId="f1ce6f2d-d6ba-4d38-8b9a-d25f69ad1513" providerId="ADAL" clId="{91789223-EE00-46EC-B64D-FFEF3F3EC7D4}" dt="2023-02-23T07:38:24.638" v="3840"/>
          <ac:spMkLst>
            <pc:docMk/>
            <pc:sldMk cId="771127499" sldId="266"/>
            <ac:spMk id="10" creationId="{61293230-B0F6-45B1-96D1-13D18E242995}"/>
          </ac:spMkLst>
        </pc:spChg>
        <pc:spChg chg="del">
          <ac:chgData name="Philipp Bayer" userId="f1ce6f2d-d6ba-4d38-8b9a-d25f69ad1513" providerId="ADAL" clId="{91789223-EE00-46EC-B64D-FFEF3F3EC7D4}" dt="2023-02-23T07:38:24.638" v="3840"/>
          <ac:spMkLst>
            <pc:docMk/>
            <pc:sldMk cId="771127499" sldId="266"/>
            <ac:spMk id="12" creationId="{0A1E0707-4985-454B-ACE0-4855BB55875E}"/>
          </ac:spMkLst>
        </pc:spChg>
      </pc:sldChg>
      <pc:sldChg chg="add del">
        <pc:chgData name="Philipp Bayer" userId="f1ce6f2d-d6ba-4d38-8b9a-d25f69ad1513" providerId="ADAL" clId="{91789223-EE00-46EC-B64D-FFEF3F3EC7D4}" dt="2023-02-23T07:25:23.564" v="3153"/>
        <pc:sldMkLst>
          <pc:docMk/>
          <pc:sldMk cId="1013271428" sldId="266"/>
        </pc:sldMkLst>
      </pc:sldChg>
      <pc:sldChg chg="add del">
        <pc:chgData name="Philipp Bayer" userId="f1ce6f2d-d6ba-4d38-8b9a-d25f69ad1513" providerId="ADAL" clId="{91789223-EE00-46EC-B64D-FFEF3F3EC7D4}" dt="2023-02-23T07:25:20.368" v="3151"/>
        <pc:sldMkLst>
          <pc:docMk/>
          <pc:sldMk cId="3021576490" sldId="266"/>
        </pc:sldMkLst>
      </pc:sldChg>
      <pc:sldChg chg="modSp add mod">
        <pc:chgData name="Philipp Bayer" userId="f1ce6f2d-d6ba-4d38-8b9a-d25f69ad1513" providerId="ADAL" clId="{91789223-EE00-46EC-B64D-FFEF3F3EC7D4}" dt="2023-02-24T04:40:45.924" v="5775" actId="20577"/>
        <pc:sldMkLst>
          <pc:docMk/>
          <pc:sldMk cId="3521120703" sldId="267"/>
        </pc:sldMkLst>
        <pc:spChg chg="mod">
          <ac:chgData name="Philipp Bayer" userId="f1ce6f2d-d6ba-4d38-8b9a-d25f69ad1513" providerId="ADAL" clId="{91789223-EE00-46EC-B64D-FFEF3F3EC7D4}" dt="2023-02-24T00:41:02.038" v="4672" actId="20577"/>
          <ac:spMkLst>
            <pc:docMk/>
            <pc:sldMk cId="3521120703" sldId="267"/>
            <ac:spMk id="2" creationId="{2FFD9344-DF87-AF9F-DF4E-BF95FC132A73}"/>
          </ac:spMkLst>
        </pc:spChg>
        <pc:spChg chg="mod">
          <ac:chgData name="Philipp Bayer" userId="f1ce6f2d-d6ba-4d38-8b9a-d25f69ad1513" providerId="ADAL" clId="{91789223-EE00-46EC-B64D-FFEF3F3EC7D4}" dt="2023-02-24T04:40:45.924" v="5775" actId="20577"/>
          <ac:spMkLst>
            <pc:docMk/>
            <pc:sldMk cId="3521120703" sldId="267"/>
            <ac:spMk id="3" creationId="{2FC7552A-BDB4-11C7-B7EF-CE1770491AC1}"/>
          </ac:spMkLst>
        </pc:spChg>
      </pc:sldChg>
      <pc:sldChg chg="delSp add setBg delDesignElem">
        <pc:chgData name="Philipp Bayer" userId="f1ce6f2d-d6ba-4d38-8b9a-d25f69ad1513" providerId="ADAL" clId="{91789223-EE00-46EC-B64D-FFEF3F3EC7D4}" dt="2023-02-23T07:50:07.095" v="4669"/>
        <pc:sldMkLst>
          <pc:docMk/>
          <pc:sldMk cId="2364048300" sldId="268"/>
        </pc:sldMkLst>
        <pc:spChg chg="del">
          <ac:chgData name="Philipp Bayer" userId="f1ce6f2d-d6ba-4d38-8b9a-d25f69ad1513" providerId="ADAL" clId="{91789223-EE00-46EC-B64D-FFEF3F3EC7D4}" dt="2023-02-23T07:50:07.095" v="4669"/>
          <ac:spMkLst>
            <pc:docMk/>
            <pc:sldMk cId="2364048300" sldId="268"/>
            <ac:spMk id="14" creationId="{E49CC64F-7275-4E33-961B-0C5CDC439875}"/>
          </ac:spMkLst>
        </pc:spChg>
      </pc:sldChg>
      <pc:sldChg chg="addSp delSp modSp add mod">
        <pc:chgData name="Philipp Bayer" userId="f1ce6f2d-d6ba-4d38-8b9a-d25f69ad1513" providerId="ADAL" clId="{91789223-EE00-46EC-B64D-FFEF3F3EC7D4}" dt="2023-02-24T00:41:30.574" v="4707" actId="478"/>
        <pc:sldMkLst>
          <pc:docMk/>
          <pc:sldMk cId="871048321" sldId="269"/>
        </pc:sldMkLst>
        <pc:spChg chg="mod">
          <ac:chgData name="Philipp Bayer" userId="f1ce6f2d-d6ba-4d38-8b9a-d25f69ad1513" providerId="ADAL" clId="{91789223-EE00-46EC-B64D-FFEF3F3EC7D4}" dt="2023-02-24T00:41:10.951" v="4702" actId="20577"/>
          <ac:spMkLst>
            <pc:docMk/>
            <pc:sldMk cId="871048321" sldId="269"/>
            <ac:spMk id="2" creationId="{2FFD9344-DF87-AF9F-DF4E-BF95FC132A73}"/>
          </ac:spMkLst>
        </pc:spChg>
        <pc:spChg chg="del">
          <ac:chgData name="Philipp Bayer" userId="f1ce6f2d-d6ba-4d38-8b9a-d25f69ad1513" providerId="ADAL" clId="{91789223-EE00-46EC-B64D-FFEF3F3EC7D4}" dt="2023-02-24T00:41:14.739" v="4703" actId="478"/>
          <ac:spMkLst>
            <pc:docMk/>
            <pc:sldMk cId="871048321" sldId="269"/>
            <ac:spMk id="3" creationId="{2FC7552A-BDB4-11C7-B7EF-CE1770491AC1}"/>
          </ac:spMkLst>
        </pc:spChg>
        <pc:spChg chg="add del mod">
          <ac:chgData name="Philipp Bayer" userId="f1ce6f2d-d6ba-4d38-8b9a-d25f69ad1513" providerId="ADAL" clId="{91789223-EE00-46EC-B64D-FFEF3F3EC7D4}" dt="2023-02-24T00:41:30.574" v="4707" actId="478"/>
          <ac:spMkLst>
            <pc:docMk/>
            <pc:sldMk cId="871048321" sldId="269"/>
            <ac:spMk id="5" creationId="{D10366E0-3E83-4C11-488E-B9DA54C2FCF4}"/>
          </ac:spMkLst>
        </pc:spChg>
        <pc:picChg chg="mod">
          <ac:chgData name="Philipp Bayer" userId="f1ce6f2d-d6ba-4d38-8b9a-d25f69ad1513" providerId="ADAL" clId="{91789223-EE00-46EC-B64D-FFEF3F3EC7D4}" dt="2023-02-24T00:41:29.104" v="4706" actId="1076"/>
          <ac:picMkLst>
            <pc:docMk/>
            <pc:sldMk cId="871048321" sldId="269"/>
            <ac:picMk id="6" creationId="{EAA82E9D-FCE8-F4FD-7429-2A8B49B4B7A3}"/>
          </ac:picMkLst>
        </pc:picChg>
      </pc:sldChg>
      <pc:sldChg chg="addSp delSp modSp add mod">
        <pc:chgData name="Philipp Bayer" userId="f1ce6f2d-d6ba-4d38-8b9a-d25f69ad1513" providerId="ADAL" clId="{91789223-EE00-46EC-B64D-FFEF3F3EC7D4}" dt="2023-02-24T04:50:19.611" v="6034" actId="20577"/>
        <pc:sldMkLst>
          <pc:docMk/>
          <pc:sldMk cId="685764619" sldId="270"/>
        </pc:sldMkLst>
        <pc:spChg chg="mod">
          <ac:chgData name="Philipp Bayer" userId="f1ce6f2d-d6ba-4d38-8b9a-d25f69ad1513" providerId="ADAL" clId="{91789223-EE00-46EC-B64D-FFEF3F3EC7D4}" dt="2023-02-24T00:41:41.752" v="4732" actId="20577"/>
          <ac:spMkLst>
            <pc:docMk/>
            <pc:sldMk cId="685764619" sldId="270"/>
            <ac:spMk id="2" creationId="{2FFD9344-DF87-AF9F-DF4E-BF95FC132A73}"/>
          </ac:spMkLst>
        </pc:spChg>
        <pc:spChg chg="del mod">
          <ac:chgData name="Philipp Bayer" userId="f1ce6f2d-d6ba-4d38-8b9a-d25f69ad1513" providerId="ADAL" clId="{91789223-EE00-46EC-B64D-FFEF3F3EC7D4}" dt="2023-02-24T00:41:45.293" v="4735" actId="478"/>
          <ac:spMkLst>
            <pc:docMk/>
            <pc:sldMk cId="685764619" sldId="270"/>
            <ac:spMk id="3" creationId="{2FC7552A-BDB4-11C7-B7EF-CE1770491AC1}"/>
          </ac:spMkLst>
        </pc:spChg>
        <pc:spChg chg="add mod">
          <ac:chgData name="Philipp Bayer" userId="f1ce6f2d-d6ba-4d38-8b9a-d25f69ad1513" providerId="ADAL" clId="{91789223-EE00-46EC-B64D-FFEF3F3EC7D4}" dt="2023-02-24T04:50:19.611" v="6034" actId="20577"/>
          <ac:spMkLst>
            <pc:docMk/>
            <pc:sldMk cId="685764619" sldId="270"/>
            <ac:spMk id="5" creationId="{D5F28A67-4B22-E86A-AB93-2AD1397CAE63}"/>
          </ac:spMkLst>
        </pc:spChg>
      </pc:sldChg>
      <pc:sldChg chg="modSp add mod">
        <pc:chgData name="Philipp Bayer" userId="f1ce6f2d-d6ba-4d38-8b9a-d25f69ad1513" providerId="ADAL" clId="{91789223-EE00-46EC-B64D-FFEF3F3EC7D4}" dt="2023-02-24T04:49:32.907" v="5959" actId="113"/>
        <pc:sldMkLst>
          <pc:docMk/>
          <pc:sldMk cId="423317415" sldId="271"/>
        </pc:sldMkLst>
        <pc:spChg chg="mod">
          <ac:chgData name="Philipp Bayer" userId="f1ce6f2d-d6ba-4d38-8b9a-d25f69ad1513" providerId="ADAL" clId="{91789223-EE00-46EC-B64D-FFEF3F3EC7D4}" dt="2023-02-24T04:49:32.907" v="5959" actId="113"/>
          <ac:spMkLst>
            <pc:docMk/>
            <pc:sldMk cId="423317415" sldId="271"/>
            <ac:spMk id="3" creationId="{2FC7552A-BDB4-11C7-B7EF-CE1770491AC1}"/>
          </ac:spMkLst>
        </pc:spChg>
      </pc:sldChg>
      <pc:sldChg chg="modSp add del mod">
        <pc:chgData name="Philipp Bayer" userId="f1ce6f2d-d6ba-4d38-8b9a-d25f69ad1513" providerId="ADAL" clId="{91789223-EE00-46EC-B64D-FFEF3F3EC7D4}" dt="2023-02-24T04:39:49.734" v="5743" actId="2696"/>
        <pc:sldMkLst>
          <pc:docMk/>
          <pc:sldMk cId="3216342799" sldId="271"/>
        </pc:sldMkLst>
        <pc:spChg chg="mod">
          <ac:chgData name="Philipp Bayer" userId="f1ce6f2d-d6ba-4d38-8b9a-d25f69ad1513" providerId="ADAL" clId="{91789223-EE00-46EC-B64D-FFEF3F3EC7D4}" dt="2023-02-24T04:36:11.034" v="5227" actId="20577"/>
          <ac:spMkLst>
            <pc:docMk/>
            <pc:sldMk cId="3216342799" sldId="271"/>
            <ac:spMk id="2" creationId="{2FFD9344-DF87-AF9F-DF4E-BF95FC132A73}"/>
          </ac:spMkLst>
        </pc:spChg>
        <pc:spChg chg="mod">
          <ac:chgData name="Philipp Bayer" userId="f1ce6f2d-d6ba-4d38-8b9a-d25f69ad1513" providerId="ADAL" clId="{91789223-EE00-46EC-B64D-FFEF3F3EC7D4}" dt="2023-02-24T04:39:36.156" v="5742" actId="20577"/>
          <ac:spMkLst>
            <pc:docMk/>
            <pc:sldMk cId="3216342799" sldId="271"/>
            <ac:spMk id="3" creationId="{2FC7552A-BDB4-11C7-B7EF-CE1770491AC1}"/>
          </ac:spMkLst>
        </pc:spChg>
      </pc:sldChg>
      <pc:sldChg chg="modSp add mod">
        <pc:chgData name="Philipp Bayer" userId="f1ce6f2d-d6ba-4d38-8b9a-d25f69ad1513" providerId="ADAL" clId="{91789223-EE00-46EC-B64D-FFEF3F3EC7D4}" dt="2023-02-24T05:11:20.900" v="7464" actId="20577"/>
        <pc:sldMkLst>
          <pc:docMk/>
          <pc:sldMk cId="2685982005" sldId="272"/>
        </pc:sldMkLst>
        <pc:spChg chg="mod">
          <ac:chgData name="Philipp Bayer" userId="f1ce6f2d-d6ba-4d38-8b9a-d25f69ad1513" providerId="ADAL" clId="{91789223-EE00-46EC-B64D-FFEF3F3EC7D4}" dt="2023-02-24T04:56:08.408" v="6070" actId="20577"/>
          <ac:spMkLst>
            <pc:docMk/>
            <pc:sldMk cId="2685982005" sldId="272"/>
            <ac:spMk id="2" creationId="{2FFD9344-DF87-AF9F-DF4E-BF95FC132A73}"/>
          </ac:spMkLst>
        </pc:spChg>
        <pc:spChg chg="mod">
          <ac:chgData name="Philipp Bayer" userId="f1ce6f2d-d6ba-4d38-8b9a-d25f69ad1513" providerId="ADAL" clId="{91789223-EE00-46EC-B64D-FFEF3F3EC7D4}" dt="2023-02-24T05:11:20.900" v="7464" actId="20577"/>
          <ac:spMkLst>
            <pc:docMk/>
            <pc:sldMk cId="2685982005" sldId="272"/>
            <ac:spMk id="3" creationId="{2FC7552A-BDB4-11C7-B7EF-CE1770491AC1}"/>
          </ac:spMkLst>
        </pc:spChg>
      </pc:sldChg>
      <pc:sldChg chg="modSp add mod">
        <pc:chgData name="Philipp Bayer" userId="f1ce6f2d-d6ba-4d38-8b9a-d25f69ad1513" providerId="ADAL" clId="{91789223-EE00-46EC-B64D-FFEF3F3EC7D4}" dt="2023-02-27T04:18:18.043" v="7539" actId="1035"/>
        <pc:sldMkLst>
          <pc:docMk/>
          <pc:sldMk cId="3176249873" sldId="273"/>
        </pc:sldMkLst>
        <pc:spChg chg="mod">
          <ac:chgData name="Philipp Bayer" userId="f1ce6f2d-d6ba-4d38-8b9a-d25f69ad1513" providerId="ADAL" clId="{91789223-EE00-46EC-B64D-FFEF3F3EC7D4}" dt="2023-02-27T04:18:18.043" v="7539" actId="1035"/>
          <ac:spMkLst>
            <pc:docMk/>
            <pc:sldMk cId="3176249873" sldId="273"/>
            <ac:spMk id="3" creationId="{2FC7552A-BDB4-11C7-B7EF-CE1770491AC1}"/>
          </ac:spMkLst>
        </pc:spChg>
      </pc:sldChg>
      <pc:sldChg chg="addSp delSp modSp add mod setBg delAnim">
        <pc:chgData name="Philipp Bayer" userId="f1ce6f2d-d6ba-4d38-8b9a-d25f69ad1513" providerId="ADAL" clId="{91789223-EE00-46EC-B64D-FFEF3F3EC7D4}" dt="2023-02-24T05:09:37.477" v="7417" actId="26606"/>
        <pc:sldMkLst>
          <pc:docMk/>
          <pc:sldMk cId="1867762177" sldId="274"/>
        </pc:sldMkLst>
        <pc:spChg chg="mod">
          <ac:chgData name="Philipp Bayer" userId="f1ce6f2d-d6ba-4d38-8b9a-d25f69ad1513" providerId="ADAL" clId="{91789223-EE00-46EC-B64D-FFEF3F3EC7D4}" dt="2023-02-24T05:09:37.477" v="7417" actId="26606"/>
          <ac:spMkLst>
            <pc:docMk/>
            <pc:sldMk cId="1867762177" sldId="274"/>
            <ac:spMk id="2" creationId="{934F2887-E8A9-84C0-FB18-9556B7A7A0F8}"/>
          </ac:spMkLst>
        </pc:spChg>
        <pc:spChg chg="del">
          <ac:chgData name="Philipp Bayer" userId="f1ce6f2d-d6ba-4d38-8b9a-d25f69ad1513" providerId="ADAL" clId="{91789223-EE00-46EC-B64D-FFEF3F3EC7D4}" dt="2023-02-24T05:09:11.177" v="7407" actId="478"/>
          <ac:spMkLst>
            <pc:docMk/>
            <pc:sldMk cId="1867762177" sldId="274"/>
            <ac:spMk id="3" creationId="{0E59D7F4-C033-CDD9-08B8-3E81121146B5}"/>
          </ac:spMkLst>
        </pc:spChg>
        <pc:spChg chg="add del mod">
          <ac:chgData name="Philipp Bayer" userId="f1ce6f2d-d6ba-4d38-8b9a-d25f69ad1513" providerId="ADAL" clId="{91789223-EE00-46EC-B64D-FFEF3F3EC7D4}" dt="2023-02-24T05:09:23.735" v="7414" actId="22"/>
          <ac:spMkLst>
            <pc:docMk/>
            <pc:sldMk cId="1867762177" sldId="274"/>
            <ac:spMk id="5" creationId="{F10C19B9-D214-06A8-95E4-F432E6186241}"/>
          </ac:spMkLst>
        </pc:spChg>
        <pc:spChg chg="add del">
          <ac:chgData name="Philipp Bayer" userId="f1ce6f2d-d6ba-4d38-8b9a-d25f69ad1513" providerId="ADAL" clId="{91789223-EE00-46EC-B64D-FFEF3F3EC7D4}" dt="2023-02-24T05:09:37.477" v="7417" actId="26606"/>
          <ac:spMkLst>
            <pc:docMk/>
            <pc:sldMk cId="1867762177" sldId="274"/>
            <ac:spMk id="12" creationId="{D4771268-CB57-404A-9271-370EB28F6090}"/>
          </ac:spMkLst>
        </pc:spChg>
        <pc:spChg chg="add">
          <ac:chgData name="Philipp Bayer" userId="f1ce6f2d-d6ba-4d38-8b9a-d25f69ad1513" providerId="ADAL" clId="{91789223-EE00-46EC-B64D-FFEF3F3EC7D4}" dt="2023-02-24T05:09:37.477" v="7417" actId="26606"/>
          <ac:spMkLst>
            <pc:docMk/>
            <pc:sldMk cId="1867762177" sldId="274"/>
            <ac:spMk id="17" creationId="{A4AC5506-6312-4701-8D3C-40187889A947}"/>
          </ac:spMkLst>
        </pc:spChg>
        <pc:picChg chg="add mod ord">
          <ac:chgData name="Philipp Bayer" userId="f1ce6f2d-d6ba-4d38-8b9a-d25f69ad1513" providerId="ADAL" clId="{91789223-EE00-46EC-B64D-FFEF3F3EC7D4}" dt="2023-02-24T05:09:37.477" v="7417" actId="26606"/>
          <ac:picMkLst>
            <pc:docMk/>
            <pc:sldMk cId="1867762177" sldId="274"/>
            <ac:picMk id="7" creationId="{9ABC1E17-286D-09C6-8CF4-4185CA537F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C380-336E-8B02-74DC-A17D23B75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31814-2AB5-B839-FFD1-7E8648D37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959D-5211-CA33-39DA-EFDBD172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42B8-18CC-7B63-D71B-3E26CE01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245C-C4C3-C00A-ADCE-72C95BA1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4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DEC7-ABF1-5DF3-E75A-E6399C1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D3ACF-7617-CDF4-8FB2-E3A295D8F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44B6-E875-5259-206F-1D8097AB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D8D8-61C4-0D80-AD33-729A95D6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8135-83CA-DA16-85BF-A1C01CC8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93C06-2195-A0B0-DF55-20E3C1157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3320-BFD8-384A-0D86-48F28DAE9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E3F2-1FE5-0203-CE1A-54AE469D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1D66-F9AD-979A-4B23-3CC5B168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268D5-A685-F04A-7333-1601F260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28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BFE0-F085-1120-31C1-7D820739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6BFD-2FC8-3F4E-C20D-977DA486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8EB7-9FC1-1142-F517-1CD1FEB5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6B55-6222-E5CF-A6D5-E35DD99A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48E7-5260-F87E-C630-52A41376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8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3786-307D-D9B5-CC81-C9B6E2FD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1530-0E30-1246-55C4-280EAB92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048F-EC8C-B335-D9B9-45E4D222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D8C0-7F80-A193-6362-66E8B6C0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4F05-4CEB-7DEA-3860-F52D74FB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5361-748F-81BE-FD6A-08063911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9F53-0B6D-6183-F0CD-196E25836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584F7-8745-3301-82BA-6446575AC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583C-F2D2-C611-F893-07FB87B8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E43B6-C082-4A0C-3717-18755E66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0D606-1D26-104B-4D2F-C7661DBE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72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0547-8494-A67B-F9C9-AE646651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E3CE-7793-385B-4FE8-09866304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43D1-55CE-F75B-7E0E-849D5D75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8F8C-6692-38B4-7D54-8D970CEF0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A820C-59A2-2CDD-FC42-7B2DB112D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90DE1-6853-57D6-6F60-866750D6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09D9A-3BF6-F2C0-76E4-8F7033E6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4CAB2-6910-D5BD-381A-C2DA06D2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18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7EFE-A76B-E9AF-D9BA-16BCD00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0762-1184-B72C-037D-E80E45C7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79361-3A78-2556-BF9A-05BDFCF6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A2281-155E-48AF-97A2-57FE773E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06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5733-49D9-A495-2DA0-EEEE213E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AAD80-D6D2-EA72-4EBB-98A2E8E2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C42C0-9327-BABB-E20C-AB5B53DC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18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4272-0329-A7C7-E593-439862D5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8BE5-2248-D100-EE4B-945F90FB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5D804-1A38-D9D1-421A-54AFC0AA2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86C2-4AAF-306F-A491-9B7F4F12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6D82B-9353-9AB3-6735-91AB752D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BC485-4AD8-FC1F-5EEC-00FB6E40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1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EEDA-5A9D-EF0E-990D-60952CDF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9E4A5-CE2E-BC5C-8AC5-4BF6710A8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B8112-7131-5879-7901-D6C0FC6E2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4EDD-D1BE-F29F-186F-68E64E23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510-CE46-E2E3-8CCD-0FB1F3EC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26BC2-7C13-39FB-D6D4-82AD1B5D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28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21DBB-8105-44C0-2C14-9F9EA486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F60BA-FC1E-19ED-9020-2B2F4CBE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9003-9B2F-EBB0-D13C-A120B3195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27DD-CBCA-447C-ACE1-3EFB3611F77E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7978-39EC-5711-2C60-716260F4E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B018-996A-EA16-06E0-765192711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EFCE-92C7-48F4-989F-E9AF651EC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4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48C9-C46B-409C-B749-B218FE59D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AU" sz="5400" dirty="0"/>
              <a:t>My ‘journey’ towards data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C5457-5EB0-14FB-0D1B-E75FA8EC6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AU" sz="2000"/>
              <a:t>Philipp Bayer</a:t>
            </a:r>
          </a:p>
          <a:p>
            <a:pPr algn="l"/>
            <a:r>
              <a:rPr lang="en-AU" sz="2000"/>
              <a:t>@philippbayer@genomic.social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AD3A7-55B0-5589-EC00-8ADAC205D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" r="-1" b="135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525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344-DF87-AF9F-DF4E-BF95FC13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Embracing being terrible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F28A67-4B22-E86A-AB93-2AD1397C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If you grew up being ‘the smart kid’, it’s hard to be bad at something. You see yourself as being good at everything, auto-magically.</a:t>
            </a:r>
          </a:p>
          <a:p>
            <a:endParaRPr lang="en-AU" dirty="0"/>
          </a:p>
          <a:p>
            <a:r>
              <a:rPr lang="en-AU" dirty="0"/>
              <a:t>In the worst case, you don’t do ‘new’ stuff because you might be bad at stuff. And that’s not who you are!</a:t>
            </a:r>
          </a:p>
          <a:p>
            <a:endParaRPr lang="en-AU" dirty="0"/>
          </a:p>
          <a:p>
            <a:r>
              <a:rPr lang="en-AU" dirty="0"/>
              <a:t>Letting go of that concept is hard!!! Works better when you’re secure in who you are, and that needs a lot of work on yourself</a:t>
            </a:r>
          </a:p>
          <a:p>
            <a:endParaRPr lang="en-AU" dirty="0"/>
          </a:p>
          <a:p>
            <a:r>
              <a:rPr lang="en-AU" dirty="0"/>
              <a:t>Leaning into discomfort is a learned skill that I constantly unlearn. Wet socks forever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576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CF0DC-D23A-4CA2-8463-27F89928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8A381C4-0C0D-491F-90D8-63CF760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5698">
            <a:off x="-195643" y="67946"/>
            <a:ext cx="6408310" cy="6912725"/>
          </a:xfrm>
          <a:custGeom>
            <a:avLst/>
            <a:gdLst>
              <a:gd name="connsiteX0" fmla="*/ 0 w 6408310"/>
              <a:gd name="connsiteY0" fmla="*/ 108934 h 6912725"/>
              <a:gd name="connsiteX1" fmla="*/ 1911522 w 6408310"/>
              <a:gd name="connsiteY1" fmla="*/ 0 h 6912725"/>
              <a:gd name="connsiteX2" fmla="*/ 1916026 w 6408310"/>
              <a:gd name="connsiteY2" fmla="*/ 4704 h 6912725"/>
              <a:gd name="connsiteX3" fmla="*/ 1911112 w 6408310"/>
              <a:gd name="connsiteY3" fmla="*/ 17418 h 6912725"/>
              <a:gd name="connsiteX4" fmla="*/ 1972871 w 6408310"/>
              <a:gd name="connsiteY4" fmla="*/ 72530 h 6912725"/>
              <a:gd name="connsiteX5" fmla="*/ 2069180 w 6408310"/>
              <a:gd name="connsiteY5" fmla="*/ 173199 h 6912725"/>
              <a:gd name="connsiteX6" fmla="*/ 2131569 w 6408310"/>
              <a:gd name="connsiteY6" fmla="*/ 227805 h 6912725"/>
              <a:gd name="connsiteX7" fmla="*/ 2162747 w 6408310"/>
              <a:gd name="connsiteY7" fmla="*/ 239714 h 6912725"/>
              <a:gd name="connsiteX8" fmla="*/ 2220499 w 6408310"/>
              <a:gd name="connsiteY8" fmla="*/ 289903 h 6912725"/>
              <a:gd name="connsiteX9" fmla="*/ 2381978 w 6408310"/>
              <a:gd name="connsiteY9" fmla="*/ 391093 h 6912725"/>
              <a:gd name="connsiteX10" fmla="*/ 2445910 w 6408310"/>
              <a:gd name="connsiteY10" fmla="*/ 463815 h 6912725"/>
              <a:gd name="connsiteX11" fmla="*/ 2531236 w 6408310"/>
              <a:gd name="connsiteY11" fmla="*/ 600817 h 6912725"/>
              <a:gd name="connsiteX12" fmla="*/ 2617149 w 6408310"/>
              <a:gd name="connsiteY12" fmla="*/ 703748 h 6912725"/>
              <a:gd name="connsiteX13" fmla="*/ 2650333 w 6408310"/>
              <a:gd name="connsiteY13" fmla="*/ 720900 h 6912725"/>
              <a:gd name="connsiteX14" fmla="*/ 2705541 w 6408310"/>
              <a:gd name="connsiteY14" fmla="*/ 750090 h 6912725"/>
              <a:gd name="connsiteX15" fmla="*/ 2757210 w 6408310"/>
              <a:gd name="connsiteY15" fmla="*/ 789489 h 6912725"/>
              <a:gd name="connsiteX16" fmla="*/ 2791660 w 6408310"/>
              <a:gd name="connsiteY16" fmla="*/ 816041 h 6912725"/>
              <a:gd name="connsiteX17" fmla="*/ 2840975 w 6408310"/>
              <a:gd name="connsiteY17" fmla="*/ 842225 h 6912725"/>
              <a:gd name="connsiteX18" fmla="*/ 2917970 w 6408310"/>
              <a:gd name="connsiteY18" fmla="*/ 879392 h 6912725"/>
              <a:gd name="connsiteX19" fmla="*/ 2957236 w 6408310"/>
              <a:gd name="connsiteY19" fmla="*/ 906835 h 6912725"/>
              <a:gd name="connsiteX20" fmla="*/ 3117215 w 6408310"/>
              <a:gd name="connsiteY20" fmla="*/ 1073714 h 6912725"/>
              <a:gd name="connsiteX21" fmla="*/ 3250958 w 6408310"/>
              <a:gd name="connsiteY21" fmla="*/ 1130397 h 6912725"/>
              <a:gd name="connsiteX22" fmla="*/ 3496717 w 6408310"/>
              <a:gd name="connsiteY22" fmla="*/ 1260412 h 6912725"/>
              <a:gd name="connsiteX23" fmla="*/ 3494992 w 6408310"/>
              <a:gd name="connsiteY23" fmla="*/ 1268283 h 6912725"/>
              <a:gd name="connsiteX24" fmla="*/ 3508993 w 6408310"/>
              <a:gd name="connsiteY24" fmla="*/ 1287737 h 6912725"/>
              <a:gd name="connsiteX25" fmla="*/ 3512115 w 6408310"/>
              <a:gd name="connsiteY25" fmla="*/ 1288544 h 6912725"/>
              <a:gd name="connsiteX26" fmla="*/ 3548697 w 6408310"/>
              <a:gd name="connsiteY26" fmla="*/ 1363739 h 6912725"/>
              <a:gd name="connsiteX27" fmla="*/ 3656567 w 6408310"/>
              <a:gd name="connsiteY27" fmla="*/ 1479533 h 6912725"/>
              <a:gd name="connsiteX28" fmla="*/ 3661987 w 6408310"/>
              <a:gd name="connsiteY28" fmla="*/ 1491779 h 6912725"/>
              <a:gd name="connsiteX29" fmla="*/ 3667389 w 6408310"/>
              <a:gd name="connsiteY29" fmla="*/ 1495409 h 6912725"/>
              <a:gd name="connsiteX30" fmla="*/ 3800461 w 6408310"/>
              <a:gd name="connsiteY30" fmla="*/ 1696689 h 6912725"/>
              <a:gd name="connsiteX31" fmla="*/ 3933737 w 6408310"/>
              <a:gd name="connsiteY31" fmla="*/ 1853325 h 6912725"/>
              <a:gd name="connsiteX32" fmla="*/ 3946446 w 6408310"/>
              <a:gd name="connsiteY32" fmla="*/ 1903446 h 6912725"/>
              <a:gd name="connsiteX33" fmla="*/ 3960581 w 6408310"/>
              <a:gd name="connsiteY33" fmla="*/ 1913244 h 6912725"/>
              <a:gd name="connsiteX34" fmla="*/ 4015111 w 6408310"/>
              <a:gd name="connsiteY34" fmla="*/ 1956512 h 6912725"/>
              <a:gd name="connsiteX35" fmla="*/ 4070740 w 6408310"/>
              <a:gd name="connsiteY35" fmla="*/ 1999693 h 6912725"/>
              <a:gd name="connsiteX36" fmla="*/ 4091495 w 6408310"/>
              <a:gd name="connsiteY36" fmla="*/ 2064313 h 6912725"/>
              <a:gd name="connsiteX37" fmla="*/ 4118353 w 6408310"/>
              <a:gd name="connsiteY37" fmla="*/ 2073901 h 6912725"/>
              <a:gd name="connsiteX38" fmla="*/ 4123293 w 6408310"/>
              <a:gd name="connsiteY38" fmla="*/ 2075261 h 6912725"/>
              <a:gd name="connsiteX39" fmla="*/ 4166582 w 6408310"/>
              <a:gd name="connsiteY39" fmla="*/ 2120685 h 6912725"/>
              <a:gd name="connsiteX40" fmla="*/ 4213721 w 6408310"/>
              <a:gd name="connsiteY40" fmla="*/ 2168493 h 6912725"/>
              <a:gd name="connsiteX41" fmla="*/ 4250795 w 6408310"/>
              <a:gd name="connsiteY41" fmla="*/ 2261746 h 6912725"/>
              <a:gd name="connsiteX42" fmla="*/ 4295408 w 6408310"/>
              <a:gd name="connsiteY42" fmla="*/ 2340515 h 6912725"/>
              <a:gd name="connsiteX43" fmla="*/ 4318976 w 6408310"/>
              <a:gd name="connsiteY43" fmla="*/ 2371504 h 6912725"/>
              <a:gd name="connsiteX44" fmla="*/ 4323314 w 6408310"/>
              <a:gd name="connsiteY44" fmla="*/ 2378166 h 6912725"/>
              <a:gd name="connsiteX45" fmla="*/ 4323235 w 6408310"/>
              <a:gd name="connsiteY45" fmla="*/ 2378475 h 6912725"/>
              <a:gd name="connsiteX46" fmla="*/ 4327479 w 6408310"/>
              <a:gd name="connsiteY46" fmla="*/ 2385858 h 6912725"/>
              <a:gd name="connsiteX47" fmla="*/ 4331226 w 6408310"/>
              <a:gd name="connsiteY47" fmla="*/ 2390318 h 6912725"/>
              <a:gd name="connsiteX48" fmla="*/ 4339643 w 6408310"/>
              <a:gd name="connsiteY48" fmla="*/ 2403246 h 6912725"/>
              <a:gd name="connsiteX49" fmla="*/ 4341435 w 6408310"/>
              <a:gd name="connsiteY49" fmla="*/ 2408870 h 6912725"/>
              <a:gd name="connsiteX50" fmla="*/ 4340548 w 6408310"/>
              <a:gd name="connsiteY50" fmla="*/ 2412798 h 6912725"/>
              <a:gd name="connsiteX51" fmla="*/ 4351634 w 6408310"/>
              <a:gd name="connsiteY51" fmla="*/ 2443869 h 6912725"/>
              <a:gd name="connsiteX52" fmla="*/ 4380688 w 6408310"/>
              <a:gd name="connsiteY52" fmla="*/ 2504819 h 6912725"/>
              <a:gd name="connsiteX53" fmla="*/ 4399892 w 6408310"/>
              <a:gd name="connsiteY53" fmla="*/ 2537002 h 6912725"/>
              <a:gd name="connsiteX54" fmla="*/ 4449690 w 6408310"/>
              <a:gd name="connsiteY54" fmla="*/ 2628144 h 6912725"/>
              <a:gd name="connsiteX55" fmla="*/ 4512427 w 6408310"/>
              <a:gd name="connsiteY55" fmla="*/ 2840755 h 6912725"/>
              <a:gd name="connsiteX56" fmla="*/ 4591091 w 6408310"/>
              <a:gd name="connsiteY56" fmla="*/ 3036586 h 6912725"/>
              <a:gd name="connsiteX57" fmla="*/ 4757297 w 6408310"/>
              <a:gd name="connsiteY57" fmla="*/ 3388741 h 6912725"/>
              <a:gd name="connsiteX58" fmla="*/ 4755264 w 6408310"/>
              <a:gd name="connsiteY58" fmla="*/ 3461211 h 6912725"/>
              <a:gd name="connsiteX59" fmla="*/ 4776842 w 6408310"/>
              <a:gd name="connsiteY59" fmla="*/ 3503606 h 6912725"/>
              <a:gd name="connsiteX60" fmla="*/ 4815953 w 6408310"/>
              <a:gd name="connsiteY60" fmla="*/ 3543897 h 6912725"/>
              <a:gd name="connsiteX61" fmla="*/ 4826382 w 6408310"/>
              <a:gd name="connsiteY61" fmla="*/ 3589602 h 6912725"/>
              <a:gd name="connsiteX62" fmla="*/ 4900664 w 6408310"/>
              <a:gd name="connsiteY62" fmla="*/ 3697326 h 6912725"/>
              <a:gd name="connsiteX63" fmla="*/ 4944717 w 6408310"/>
              <a:gd name="connsiteY63" fmla="*/ 3795461 h 6912725"/>
              <a:gd name="connsiteX64" fmla="*/ 4981260 w 6408310"/>
              <a:gd name="connsiteY64" fmla="*/ 3887734 h 6912725"/>
              <a:gd name="connsiteX65" fmla="*/ 5000423 w 6408310"/>
              <a:gd name="connsiteY65" fmla="*/ 3933089 h 6912725"/>
              <a:gd name="connsiteX66" fmla="*/ 5033013 w 6408310"/>
              <a:gd name="connsiteY66" fmla="*/ 3937041 h 6912725"/>
              <a:gd name="connsiteX67" fmla="*/ 5081597 w 6408310"/>
              <a:gd name="connsiteY67" fmla="*/ 4013154 h 6912725"/>
              <a:gd name="connsiteX68" fmla="*/ 5088052 w 6408310"/>
              <a:gd name="connsiteY68" fmla="*/ 4027525 h 6912725"/>
              <a:gd name="connsiteX69" fmla="*/ 5189054 w 6408310"/>
              <a:gd name="connsiteY69" fmla="*/ 4098668 h 6912725"/>
              <a:gd name="connsiteX70" fmla="*/ 5228545 w 6408310"/>
              <a:gd name="connsiteY70" fmla="*/ 4146658 h 6912725"/>
              <a:gd name="connsiteX71" fmla="*/ 5268336 w 6408310"/>
              <a:gd name="connsiteY71" fmla="*/ 4194504 h 6912725"/>
              <a:gd name="connsiteX72" fmla="*/ 5317950 w 6408310"/>
              <a:gd name="connsiteY72" fmla="*/ 4267325 h 6912725"/>
              <a:gd name="connsiteX73" fmla="*/ 5598270 w 6408310"/>
              <a:gd name="connsiteY73" fmla="*/ 4563876 h 6912725"/>
              <a:gd name="connsiteX74" fmla="*/ 5833068 w 6408310"/>
              <a:gd name="connsiteY74" fmla="*/ 5016605 h 6912725"/>
              <a:gd name="connsiteX75" fmla="*/ 6045916 w 6408310"/>
              <a:gd name="connsiteY75" fmla="*/ 5405287 h 6912725"/>
              <a:gd name="connsiteX76" fmla="*/ 6117737 w 6408310"/>
              <a:gd name="connsiteY76" fmla="*/ 5538137 h 6912725"/>
              <a:gd name="connsiteX77" fmla="*/ 6144230 w 6408310"/>
              <a:gd name="connsiteY77" fmla="*/ 5635151 h 6912725"/>
              <a:gd name="connsiteX78" fmla="*/ 6176742 w 6408310"/>
              <a:gd name="connsiteY78" fmla="*/ 5809044 h 6912725"/>
              <a:gd name="connsiteX79" fmla="*/ 6245199 w 6408310"/>
              <a:gd name="connsiteY79" fmla="*/ 6038018 h 6912725"/>
              <a:gd name="connsiteX80" fmla="*/ 6303931 w 6408310"/>
              <a:gd name="connsiteY80" fmla="*/ 6175618 h 6912725"/>
              <a:gd name="connsiteX81" fmla="*/ 6336313 w 6408310"/>
              <a:gd name="connsiteY81" fmla="*/ 6345837 h 6912725"/>
              <a:gd name="connsiteX82" fmla="*/ 6401195 w 6408310"/>
              <a:gd name="connsiteY82" fmla="*/ 6542084 h 6912725"/>
              <a:gd name="connsiteX83" fmla="*/ 6408310 w 6408310"/>
              <a:gd name="connsiteY83" fmla="*/ 6612865 h 6912725"/>
              <a:gd name="connsiteX84" fmla="*/ 1146484 w 6408310"/>
              <a:gd name="connsiteY84" fmla="*/ 6912725 h 6912725"/>
              <a:gd name="connsiteX85" fmla="*/ 1108438 w 6408310"/>
              <a:gd name="connsiteY85" fmla="*/ 6825083 h 6912725"/>
              <a:gd name="connsiteX86" fmla="*/ 997867 w 6408310"/>
              <a:gd name="connsiteY86" fmla="*/ 6378703 h 6912725"/>
              <a:gd name="connsiteX87" fmla="*/ 858750 w 6408310"/>
              <a:gd name="connsiteY87" fmla="*/ 5923784 h 6912725"/>
              <a:gd name="connsiteX88" fmla="*/ 860408 w 6408310"/>
              <a:gd name="connsiteY88" fmla="*/ 5860728 h 6912725"/>
              <a:gd name="connsiteX89" fmla="*/ 853644 w 6408310"/>
              <a:gd name="connsiteY89" fmla="*/ 5771381 h 6912725"/>
              <a:gd name="connsiteX90" fmla="*/ 852164 w 6408310"/>
              <a:gd name="connsiteY90" fmla="*/ 5615193 h 6912725"/>
              <a:gd name="connsiteX91" fmla="*/ 831986 w 6408310"/>
              <a:gd name="connsiteY91" fmla="*/ 5402745 h 6912725"/>
              <a:gd name="connsiteX92" fmla="*/ 759590 w 6408310"/>
              <a:gd name="connsiteY92" fmla="*/ 5239800 h 6912725"/>
              <a:gd name="connsiteX93" fmla="*/ 767251 w 6408310"/>
              <a:gd name="connsiteY93" fmla="*/ 5227414 h 6912725"/>
              <a:gd name="connsiteX94" fmla="*/ 745427 w 6408310"/>
              <a:gd name="connsiteY94" fmla="*/ 5118958 h 6912725"/>
              <a:gd name="connsiteX95" fmla="*/ 635950 w 6408310"/>
              <a:gd name="connsiteY95" fmla="*/ 4788294 h 6912725"/>
              <a:gd name="connsiteX96" fmla="*/ 558787 w 6408310"/>
              <a:gd name="connsiteY96" fmla="*/ 4518070 h 6912725"/>
              <a:gd name="connsiteX97" fmla="*/ 555530 w 6408310"/>
              <a:gd name="connsiteY97" fmla="*/ 4444433 h 6912725"/>
              <a:gd name="connsiteX98" fmla="*/ 549378 w 6408310"/>
              <a:gd name="connsiteY98" fmla="*/ 4320965 h 6912725"/>
              <a:gd name="connsiteX99" fmla="*/ 572361 w 6408310"/>
              <a:gd name="connsiteY99" fmla="*/ 4232369 h 6912725"/>
              <a:gd name="connsiteX100" fmla="*/ 556288 w 6408310"/>
              <a:gd name="connsiteY100" fmla="*/ 4127673 h 6912725"/>
              <a:gd name="connsiteX101" fmla="*/ 506660 w 6408310"/>
              <a:gd name="connsiteY101" fmla="*/ 3821119 h 6912725"/>
              <a:gd name="connsiteX102" fmla="*/ 494791 w 6408310"/>
              <a:gd name="connsiteY102" fmla="*/ 3723556 h 6912725"/>
              <a:gd name="connsiteX103" fmla="*/ 490230 w 6408310"/>
              <a:gd name="connsiteY103" fmla="*/ 3508893 h 6912725"/>
              <a:gd name="connsiteX104" fmla="*/ 484223 w 6408310"/>
              <a:gd name="connsiteY104" fmla="*/ 3233179 h 6912725"/>
              <a:gd name="connsiteX105" fmla="*/ 460329 w 6408310"/>
              <a:gd name="connsiteY105" fmla="*/ 3041244 h 6912725"/>
              <a:gd name="connsiteX106" fmla="*/ 407197 w 6408310"/>
              <a:gd name="connsiteY106" fmla="*/ 2812292 h 6912725"/>
              <a:gd name="connsiteX107" fmla="*/ 386122 w 6408310"/>
              <a:gd name="connsiteY107" fmla="*/ 2757841 h 6912725"/>
              <a:gd name="connsiteX108" fmla="*/ 363684 w 6408310"/>
              <a:gd name="connsiteY108" fmla="*/ 2714608 h 6912725"/>
              <a:gd name="connsiteX109" fmla="*/ 330746 w 6408310"/>
              <a:gd name="connsiteY109" fmla="*/ 2625146 h 6912725"/>
              <a:gd name="connsiteX110" fmla="*/ 299927 w 6408310"/>
              <a:gd name="connsiteY110" fmla="*/ 2566177 h 6912725"/>
              <a:gd name="connsiteX111" fmla="*/ 288272 w 6408310"/>
              <a:gd name="connsiteY111" fmla="*/ 2439923 h 6912725"/>
              <a:gd name="connsiteX112" fmla="*/ 233611 w 6408310"/>
              <a:gd name="connsiteY112" fmla="*/ 2326248 h 6912725"/>
              <a:gd name="connsiteX113" fmla="*/ 115057 w 6408310"/>
              <a:gd name="connsiteY113" fmla="*/ 2127916 h 69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F2887-E8A9-84C0-FB18-9556B7A7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Don’t go the distance 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D7F4-C033-CDD9-08B8-3E811211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programming, you’ll get many error messages like ‘object of type closure is not </a:t>
            </a:r>
            <a:r>
              <a:rPr lang="en-A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subsettable</a:t>
            </a:r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’. Or it won’t run because you didn’t close a bracket somewhere. I believe this kind of nonsense is the biggest reason why people stop learning how to program. </a:t>
            </a:r>
          </a:p>
          <a:p>
            <a:endParaRPr lang="en-A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Everyone suffers because some guy in 1974 decided this is how it’s going to be. </a:t>
            </a:r>
            <a:r>
              <a:rPr lang="en-A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You’re not stupid, it’s that guy’s fault</a:t>
            </a:r>
            <a:endParaRPr lang="en-A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A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best way to go forward: Get together in groups, have a regular time together!</a:t>
            </a:r>
          </a:p>
          <a:p>
            <a:endParaRPr lang="en-AU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0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F2887-E8A9-84C0-FB18-9556B7A7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Don’t go the distance alone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D7F4-C033-CDD9-08B8-3E811211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959510"/>
          </a:xfrm>
        </p:spPr>
        <p:txBody>
          <a:bodyPr anchor="ctr">
            <a:normAutofit/>
          </a:bodyPr>
          <a:lstStyle/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 a Hacky Hour (-&gt; @HackyHourUWA). Pester your postdocs, they won’t mind, they don’t want to write that paper anyway. </a:t>
            </a: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 to meetups, or start your own (Perth Machine Learning Group, for example).</a:t>
            </a:r>
          </a:p>
          <a:p>
            <a:r>
              <a:rPr lang="en-A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Somebody somewhere has solved the problem you’re having</a:t>
            </a: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Surround yourself with people who have the same problems as you, or are now where you want to be</a:t>
            </a: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those people on Twitter/Mastodon/</a:t>
            </a:r>
            <a:r>
              <a:rPr lang="en-A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Fediverse</a:t>
            </a:r>
            <a:endParaRPr lang="en-A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are a product of our surroundings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2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344-DF87-AF9F-DF4E-BF95FC13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 have the world as your 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552A-BDB4-11C7-B7EF-CE177049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For data science/machine learning etc. learners, you have a world of resources at your hand</a:t>
            </a:r>
          </a:p>
          <a:p>
            <a:endParaRPr lang="en-AU" dirty="0"/>
          </a:p>
          <a:p>
            <a:r>
              <a:rPr lang="en-AU" dirty="0"/>
              <a:t>For DS/ML: </a:t>
            </a:r>
            <a:r>
              <a:rPr lang="en-AU" b="1" dirty="0"/>
              <a:t>Kaggle</a:t>
            </a:r>
            <a:r>
              <a:rPr lang="en-AU" dirty="0"/>
              <a:t>. A community of practitioners, lots of small and big datasets plus competitions to get your hands dirty – a WEALTH of others’ notebooks to learn from</a:t>
            </a:r>
          </a:p>
          <a:p>
            <a:endParaRPr lang="en-AU" dirty="0"/>
          </a:p>
          <a:p>
            <a:r>
              <a:rPr lang="en-AU" dirty="0"/>
              <a:t>For R: </a:t>
            </a:r>
            <a:r>
              <a:rPr lang="en-AU" b="1" dirty="0" err="1"/>
              <a:t>RLadies</a:t>
            </a:r>
            <a:r>
              <a:rPr lang="en-AU" dirty="0"/>
              <a:t>, </a:t>
            </a:r>
            <a:r>
              <a:rPr lang="en-AU" b="1" dirty="0"/>
              <a:t>Tidy Tuesdays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For ML: There’s </a:t>
            </a:r>
            <a:r>
              <a:rPr lang="en-AU" b="1" dirty="0"/>
              <a:t>fast.ai</a:t>
            </a:r>
            <a:r>
              <a:rPr lang="en-AU" dirty="0"/>
              <a:t> (PMLG!), there’s </a:t>
            </a:r>
            <a:r>
              <a:rPr lang="en-AU" dirty="0" err="1"/>
              <a:t>Karpathy’s</a:t>
            </a:r>
            <a:r>
              <a:rPr lang="en-AU" dirty="0"/>
              <a:t> </a:t>
            </a:r>
            <a:r>
              <a:rPr lang="en-AU" b="1" dirty="0"/>
              <a:t>Zero to Hero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31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344-DF87-AF9F-DF4E-BF95FC13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Choose your surroundings wisely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552A-BDB4-11C7-B7EF-CE177049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Some computer-people have an ultra-negative outlook</a:t>
            </a:r>
          </a:p>
          <a:p>
            <a:endParaRPr lang="en-AU" b="1" dirty="0"/>
          </a:p>
          <a:p>
            <a:r>
              <a:rPr lang="en-AU" b="1" dirty="0"/>
              <a:t>‘This code is terrible’, ‘this is all garbage’, ‘this is ugly’, </a:t>
            </a:r>
            <a:r>
              <a:rPr lang="en-AU" dirty="0"/>
              <a:t>etc. pp.</a:t>
            </a:r>
          </a:p>
          <a:p>
            <a:endParaRPr lang="en-AU" b="1" dirty="0"/>
          </a:p>
          <a:p>
            <a:r>
              <a:rPr lang="en-AU" dirty="0"/>
              <a:t>In my early days I used to be like that!! And I have worked with too many people like that, and I have </a:t>
            </a:r>
            <a:r>
              <a:rPr lang="en-AU" i="1" dirty="0"/>
              <a:t>never ever </a:t>
            </a:r>
            <a:r>
              <a:rPr lang="en-AU" i="1" dirty="0" err="1"/>
              <a:t>ever</a:t>
            </a:r>
            <a:r>
              <a:rPr lang="en-AU" dirty="0"/>
              <a:t> learned anything from them</a:t>
            </a:r>
          </a:p>
          <a:p>
            <a:endParaRPr lang="en-AU" dirty="0"/>
          </a:p>
          <a:p>
            <a:r>
              <a:rPr lang="en-AU" dirty="0"/>
              <a:t>On the contrary, positive people always had something cool to teach me! Perhaps the negativity is a defence mechanism for many. I don’t know. Cover up your deficiencies?</a:t>
            </a:r>
          </a:p>
          <a:p>
            <a:endParaRPr lang="en-AU" dirty="0"/>
          </a:p>
          <a:p>
            <a:r>
              <a:rPr lang="en-AU" dirty="0"/>
              <a:t>BUT: There’s nothing to be gained that can make it worthwhile to stay around these people. They might sound impressive but it’s all smoke and mirrors. They will just drag you down.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598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2887-E8A9-84C0-FB18-9556B7A7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D7F4-C033-CDD9-08B8-3E811211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03115"/>
            <a:ext cx="8276026" cy="4873910"/>
          </a:xfrm>
        </p:spPr>
        <p:txBody>
          <a:bodyPr anchor="ctr">
            <a:normAutofit/>
          </a:bodyPr>
          <a:lstStyle/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should never have invented computers</a:t>
            </a: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You’re not stupid, the language’s mental model is not yours (yet </a:t>
            </a:r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 )</a:t>
            </a:r>
            <a:endParaRPr lang="en-A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Don’t get intimidated by complicated words or terminology, it’s mostly smoke and mirrors (example: </a:t>
            </a:r>
            <a:r>
              <a:rPr lang="en-AU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rectified linear unit activation function </a:t>
            </a:r>
            <a:r>
              <a:rPr lang="en-AU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‘Genius’ and ‘talent’ are comforting myths</a:t>
            </a:r>
          </a:p>
          <a:p>
            <a:pPr marL="0" indent="0">
              <a:buNone/>
            </a:pPr>
            <a:endParaRPr lang="en-A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 from the magicians:</a:t>
            </a:r>
          </a:p>
          <a:p>
            <a:r>
              <a:rPr lang="en-A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believe</a:t>
            </a:r>
          </a:p>
        </p:txBody>
      </p:sp>
    </p:spTree>
    <p:extLst>
      <p:ext uri="{BB962C8B-B14F-4D97-AF65-F5344CB8AC3E}">
        <p14:creationId xmlns:p14="http://schemas.microsoft.com/office/powerpoint/2010/main" val="13129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F2887-E8A9-84C0-FB18-9556B7A7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final thing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BC1E17-286D-09C6-8CF4-4185CA537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625" y="1675227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48C9-C46B-409C-B749-B218FE59D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AU" sz="5400" dirty="0"/>
              <a:t>My ‘journey’ towards data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C5457-5EB0-14FB-0D1B-E75FA8EC6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AU" sz="2000"/>
              <a:t>Philipp Bayer</a:t>
            </a:r>
          </a:p>
          <a:p>
            <a:pPr algn="l"/>
            <a:r>
              <a:rPr lang="en-AU" sz="2000"/>
              <a:t>@philippbayer@genomic.social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AD3A7-55B0-5589-EC00-8ADAC205D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" r="-1" b="135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404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5211F-8E21-B851-8D63-B54E0981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AU" dirty="0"/>
              <a:t>Who am I</a:t>
            </a:r>
          </a:p>
        </p:txBody>
      </p:sp>
      <p:pic>
        <p:nvPicPr>
          <p:cNvPr id="5" name="Picture 4" descr="A picture containing indoor, smoke, coming&#10;&#10;Description automatically generated">
            <a:extLst>
              <a:ext uri="{FF2B5EF4-FFF2-40B4-BE49-F238E27FC236}">
                <a16:creationId xmlns:a16="http://schemas.microsoft.com/office/drawing/2014/main" id="{30BD4548-0574-8C2D-3D72-367AA3D92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AA52-9EF3-EFCB-512B-114371542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AU" sz="2000" dirty="0"/>
              <a:t>Philipp Bayer, Undergrad in life sciences 2011 in Germany, PhD at UQ in applied bioinformatics in 2016. Then: Forrest Fellowship, DECRA, now working on ocean health with Minderoo Foundation.</a:t>
            </a:r>
          </a:p>
          <a:p>
            <a:endParaRPr lang="en-AU" sz="2000" dirty="0"/>
          </a:p>
          <a:p>
            <a:r>
              <a:rPr lang="en-AU" sz="2000" dirty="0"/>
              <a:t>Wanted to go into regular life sciences, BUT:</a:t>
            </a:r>
          </a:p>
          <a:p>
            <a:endParaRPr lang="en-AU" sz="2000" dirty="0"/>
          </a:p>
          <a:p>
            <a:r>
              <a:rPr lang="en-AU" sz="2000" dirty="0"/>
              <a:t>Let’s find out how I got from regular biology to </a:t>
            </a:r>
            <a:r>
              <a:rPr lang="en-AU" sz="2000" i="1" dirty="0"/>
              <a:t>here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6428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536B-62C7-9F2C-84A7-8A3C10B5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journey since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3120-967D-1295-FC68-C9DE3F61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Started as a ‘meh’ programmer in biology, short scripts that did the job: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C1437-EE1C-BF06-DD93-64797617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34" y="1863801"/>
            <a:ext cx="6298930" cy="4440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3998F-0C80-E266-9CBD-5AEC52AC11B9}"/>
              </a:ext>
            </a:extLst>
          </p:cNvPr>
          <p:cNvSpPr txBox="1"/>
          <p:nvPr/>
        </p:nvSpPr>
        <p:spPr>
          <a:xfrm>
            <a:off x="5041832" y="6314707"/>
            <a:ext cx="463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is from 2008!!!</a:t>
            </a:r>
          </a:p>
        </p:txBody>
      </p:sp>
    </p:spTree>
    <p:extLst>
      <p:ext uri="{BB962C8B-B14F-4D97-AF65-F5344CB8AC3E}">
        <p14:creationId xmlns:p14="http://schemas.microsoft.com/office/powerpoint/2010/main" val="303075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344-DF87-AF9F-DF4E-BF95FC13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journey since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552A-BDB4-11C7-B7EF-CE177049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Kept on pushing myself: read books on programming, tried to think like a programmer in various languages, kept on taking on new (side)-projects in various corners that I had not explored before</a:t>
            </a:r>
          </a:p>
          <a:p>
            <a:endParaRPr lang="en-AU" dirty="0"/>
          </a:p>
          <a:p>
            <a:r>
              <a:rPr lang="en-AU" dirty="0"/>
              <a:t>Before I had kids, joined various meet-ups to learn from others</a:t>
            </a:r>
          </a:p>
          <a:p>
            <a:endParaRPr lang="en-AU" dirty="0"/>
          </a:p>
          <a:p>
            <a:r>
              <a:rPr lang="en-AU" dirty="0"/>
              <a:t>At some point, some kind of nirvana: no more fear of </a:t>
            </a:r>
            <a:r>
              <a:rPr lang="en-AU" dirty="0" err="1"/>
              <a:t>bioinfo</a:t>
            </a:r>
            <a:r>
              <a:rPr lang="en-AU" dirty="0"/>
              <a:t> projects. I can say ‘yeah </a:t>
            </a:r>
            <a:r>
              <a:rPr lang="en-AU" dirty="0" err="1"/>
              <a:t>i</a:t>
            </a:r>
            <a:r>
              <a:rPr lang="en-AU" dirty="0"/>
              <a:t> can do that’ and mean it (and later regret it)</a:t>
            </a:r>
          </a:p>
        </p:txBody>
      </p:sp>
    </p:spTree>
    <p:extLst>
      <p:ext uri="{BB962C8B-B14F-4D97-AF65-F5344CB8AC3E}">
        <p14:creationId xmlns:p14="http://schemas.microsoft.com/office/powerpoint/2010/main" val="106680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344-DF87-AF9F-DF4E-BF95FC13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journey since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552A-BDB4-11C7-B7EF-CE177049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After I felt comfortable in bioinformatics, branched out into more data science-y/machine learning-y things</a:t>
            </a:r>
          </a:p>
          <a:p>
            <a:endParaRPr lang="en-AU" dirty="0"/>
          </a:p>
          <a:p>
            <a:r>
              <a:rPr lang="en-AU" dirty="0"/>
              <a:t>At the time (2019?) it felt like the future of bioinformatics (a safe bet)</a:t>
            </a:r>
          </a:p>
          <a:p>
            <a:endParaRPr lang="en-AU" dirty="0"/>
          </a:p>
          <a:p>
            <a:r>
              <a:rPr lang="en-AU" dirty="0"/>
              <a:t>Went to PMLG meetups. Followed the ML people on twitter. Started ML-like projects in my work. </a:t>
            </a:r>
          </a:p>
          <a:p>
            <a:endParaRPr lang="en-AU" dirty="0"/>
          </a:p>
          <a:p>
            <a:r>
              <a:rPr lang="en-AU" dirty="0"/>
              <a:t>Left academia for many reasons in 2022. Now: ‘research officer AI’.</a:t>
            </a:r>
          </a:p>
        </p:txBody>
      </p:sp>
    </p:spTree>
    <p:extLst>
      <p:ext uri="{BB962C8B-B14F-4D97-AF65-F5344CB8AC3E}">
        <p14:creationId xmlns:p14="http://schemas.microsoft.com/office/powerpoint/2010/main" val="317624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344-DF87-AF9F-DF4E-BF95FC13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Lying to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552A-BDB4-11C7-B7EF-CE177049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To get anywhere it is a good idea to trick yourself</a:t>
            </a:r>
          </a:p>
          <a:p>
            <a:endParaRPr lang="en-AU" dirty="0"/>
          </a:p>
          <a:p>
            <a:r>
              <a:rPr lang="en-AU" dirty="0"/>
              <a:t>Me in high school: I am not good at maths. Result: worst in class.</a:t>
            </a:r>
          </a:p>
          <a:p>
            <a:endParaRPr lang="en-AU" dirty="0"/>
          </a:p>
          <a:p>
            <a:r>
              <a:rPr lang="en-AU" dirty="0"/>
              <a:t>Me in </a:t>
            </a:r>
            <a:r>
              <a:rPr lang="en-AU" dirty="0" err="1"/>
              <a:t>uni</a:t>
            </a:r>
            <a:r>
              <a:rPr lang="en-AU" dirty="0"/>
              <a:t> days: ‘ah I’ll just lie to myself. I’ll pretend </a:t>
            </a:r>
            <a:r>
              <a:rPr lang="en-AU" dirty="0" err="1"/>
              <a:t>i’m</a:t>
            </a:r>
            <a:r>
              <a:rPr lang="en-AU" dirty="0"/>
              <a:t> good at it. fake it till you make it!’</a:t>
            </a:r>
          </a:p>
          <a:p>
            <a:endParaRPr lang="en-AU" dirty="0"/>
          </a:p>
          <a:p>
            <a:r>
              <a:rPr lang="en-AU" dirty="0"/>
              <a:t>Make your own fake news and repeat until you believe it (see: ‘illusory truth effect’)</a:t>
            </a:r>
          </a:p>
          <a:p>
            <a:endParaRPr lang="en-AU" dirty="0"/>
          </a:p>
          <a:p>
            <a:r>
              <a:rPr lang="en-AU" dirty="0"/>
              <a:t>Has helped me astonishingly well.</a:t>
            </a:r>
          </a:p>
        </p:txBody>
      </p:sp>
    </p:spTree>
    <p:extLst>
      <p:ext uri="{BB962C8B-B14F-4D97-AF65-F5344CB8AC3E}">
        <p14:creationId xmlns:p14="http://schemas.microsoft.com/office/powerpoint/2010/main" val="134743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D9344-DF87-AF9F-DF4E-BF95FC13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AU" dirty="0"/>
              <a:t>Better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552A-BDB4-11C7-B7EF-CE177049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4318970"/>
          </a:xfrm>
        </p:spPr>
        <p:txBody>
          <a:bodyPr>
            <a:normAutofit lnSpcReduction="10000"/>
          </a:bodyPr>
          <a:lstStyle/>
          <a:p>
            <a:r>
              <a:rPr lang="en-AU" sz="1600" dirty="0"/>
              <a:t>Learning stuff is hard</a:t>
            </a:r>
          </a:p>
          <a:p>
            <a:r>
              <a:rPr lang="en-AU" sz="1600" dirty="0"/>
              <a:t>Large amount of literature on how to learn, but none of it is taught in schools or unis (at least, to me)</a:t>
            </a:r>
          </a:p>
          <a:p>
            <a:endParaRPr lang="en-AU" sz="1600" dirty="0"/>
          </a:p>
          <a:p>
            <a:r>
              <a:rPr lang="en-AU" sz="1600" dirty="0"/>
              <a:t>Learning stuff </a:t>
            </a:r>
            <a:r>
              <a:rPr lang="en-AU" sz="1600" i="1" dirty="0"/>
              <a:t>well</a:t>
            </a:r>
            <a:r>
              <a:rPr lang="en-AU" sz="1600" dirty="0"/>
              <a:t> is </a:t>
            </a:r>
            <a:r>
              <a:rPr lang="en-AU" sz="1600" i="1" dirty="0"/>
              <a:t>harder</a:t>
            </a:r>
          </a:p>
          <a:p>
            <a:r>
              <a:rPr lang="en-AU" sz="1600" dirty="0"/>
              <a:t>Measurable outcomes. Not just ‘learn Python’, but ‘understand and implement</a:t>
            </a:r>
            <a:br>
              <a:rPr lang="en-AU" sz="1600" dirty="0"/>
            </a:br>
            <a:r>
              <a:rPr lang="en-AU" sz="1600" dirty="0"/>
              <a:t>specific analysis ’</a:t>
            </a:r>
          </a:p>
          <a:p>
            <a:r>
              <a:rPr lang="en-AU" sz="1600" dirty="0"/>
              <a:t>Brutal feedback and honesty: </a:t>
            </a:r>
            <a:r>
              <a:rPr lang="en-AU" sz="1600" i="1" dirty="0"/>
              <a:t>don’t</a:t>
            </a:r>
            <a:r>
              <a:rPr lang="en-AU" sz="1600" dirty="0"/>
              <a:t> lie to yourself (here)</a:t>
            </a:r>
          </a:p>
          <a:p>
            <a:r>
              <a:rPr lang="en-AU" sz="1600" dirty="0"/>
              <a:t>Deliberate/reflective practice. Have a plan;</a:t>
            </a:r>
            <a:br>
              <a:rPr lang="en-AU" sz="1600" dirty="0"/>
            </a:br>
            <a:r>
              <a:rPr lang="en-AU" sz="1600" dirty="0"/>
              <a:t>continuously reflect what works, what doesn’t, change learning plan</a:t>
            </a:r>
          </a:p>
          <a:p>
            <a:pPr lvl="1"/>
            <a:endParaRPr lang="en-AU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1E66C-4312-5770-1269-5FD78812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38" y="1269515"/>
            <a:ext cx="2828925" cy="4318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B79E1-91D1-AC61-9C7B-C84EA01A2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11" y="1309955"/>
            <a:ext cx="2828925" cy="42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7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344-DF87-AF9F-DF4E-BF95FC13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by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552A-BDB4-11C7-B7EF-CE177049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Learning by doing has always worked best for me. I vastly prefer building something in a language than reading the book on that language.</a:t>
            </a:r>
          </a:p>
          <a:p>
            <a:endParaRPr lang="en-AU" dirty="0"/>
          </a:p>
          <a:p>
            <a:r>
              <a:rPr lang="en-AU" dirty="0"/>
              <a:t>The upside of learning data/computers: you don’t need a PC2 lab to do cool stuff!</a:t>
            </a:r>
          </a:p>
          <a:p>
            <a:endParaRPr lang="en-AU" dirty="0"/>
          </a:p>
          <a:p>
            <a:r>
              <a:rPr lang="en-AU" dirty="0"/>
              <a:t>You can build a </a:t>
            </a:r>
            <a:r>
              <a:rPr lang="en-AU" dirty="0" err="1"/>
              <a:t>todo</a:t>
            </a:r>
            <a:r>
              <a:rPr lang="en-AU" dirty="0"/>
              <a:t> list program, or write up a simple analysis, today</a:t>
            </a:r>
          </a:p>
        </p:txBody>
      </p:sp>
    </p:spTree>
    <p:extLst>
      <p:ext uri="{BB962C8B-B14F-4D97-AF65-F5344CB8AC3E}">
        <p14:creationId xmlns:p14="http://schemas.microsoft.com/office/powerpoint/2010/main" val="352112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344-DF87-AF9F-DF4E-BF95FC13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Embracing being terrible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82E9D-FCE8-F4FD-7429-2A8B49B4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1616598"/>
            <a:ext cx="8498840" cy="47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4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1087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My ‘journey’ towards data skills</vt:lpstr>
      <vt:lpstr>Who am I</vt:lpstr>
      <vt:lpstr>My journey since then</vt:lpstr>
      <vt:lpstr>My journey since then</vt:lpstr>
      <vt:lpstr>My journey since then</vt:lpstr>
      <vt:lpstr>Lying to yourself</vt:lpstr>
      <vt:lpstr>Better learning</vt:lpstr>
      <vt:lpstr>Learning by doing</vt:lpstr>
      <vt:lpstr>Embracing being terrible</vt:lpstr>
      <vt:lpstr>Embracing being terrible</vt:lpstr>
      <vt:lpstr>Don’t go the distance alone</vt:lpstr>
      <vt:lpstr>Don’t go the distance alone II</vt:lpstr>
      <vt:lpstr>You have the world as your helper</vt:lpstr>
      <vt:lpstr>Choose your surroundings wisely</vt:lpstr>
      <vt:lpstr>Final things</vt:lpstr>
      <vt:lpstr>Final final thing</vt:lpstr>
      <vt:lpstr>My ‘journey’ towards data 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‘journey’ towards data skills</dc:title>
  <dc:creator>Philipp Bayer</dc:creator>
  <cp:lastModifiedBy>Philipp Bayer</cp:lastModifiedBy>
  <cp:revision>1</cp:revision>
  <dcterms:created xsi:type="dcterms:W3CDTF">2023-02-23T06:41:11Z</dcterms:created>
  <dcterms:modified xsi:type="dcterms:W3CDTF">2023-02-27T04:18:28Z</dcterms:modified>
</cp:coreProperties>
</file>