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/>
    <p:restoredTop sz="94784"/>
  </p:normalViewPr>
  <p:slideViewPr>
    <p:cSldViewPr snapToGrid="0" snapToObjects="1">
      <p:cViewPr>
        <p:scale>
          <a:sx n="104" d="100"/>
          <a:sy n="104" d="100"/>
        </p:scale>
        <p:origin x="248" y="2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54774-462D-B446-A9A7-FFCCD46AF623}" type="datetimeFigureOut">
              <a:rPr lang="en-DE" smtClean="0"/>
              <a:t>20.10.21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12FB7-79D1-FB47-A16A-8EAB8B162CB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739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12FB7-79D1-FB47-A16A-8EAB8B162CB1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0961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12FB7-79D1-FB47-A16A-8EAB8B162CB1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0700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06D2-D7AD-104A-A3E7-87E9A709F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FB2DF-8084-C241-89DC-CE81E2952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36B4B-D17D-8F4B-8655-48978658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9305-0DBD-BA4C-9B2E-C7962FBC37D1}" type="datetimeFigureOut">
              <a:rPr lang="en-DE" smtClean="0"/>
              <a:t>20.10.21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B2120-2247-1C4C-81D2-A1E8F22D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93FA4-03A9-5841-8FBC-FE1ADEE2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9EDD-19C9-E04B-9D40-D101A50118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9632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2773A-B863-7042-9110-4CE928D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D237E-4F15-AA43-A1D0-1FDB714F9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25299-FE5D-6A4D-9CDC-51F25328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9305-0DBD-BA4C-9B2E-C7962FBC37D1}" type="datetimeFigureOut">
              <a:rPr lang="en-DE" smtClean="0"/>
              <a:t>20.10.21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DB9F5-AB3D-1B4B-B338-C27198DD0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33631-8341-6D4B-9F85-73B15882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9EDD-19C9-E04B-9D40-D101A50118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3640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19B9CF-D3CA-A34B-AE6F-EC1A7CA81B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53465-C759-1A49-8232-1848A4B14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0855E-7CB1-754A-801E-88A2EF80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9305-0DBD-BA4C-9B2E-C7962FBC37D1}" type="datetimeFigureOut">
              <a:rPr lang="en-DE" smtClean="0"/>
              <a:t>20.10.21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76733-7A71-D54B-934A-01962CD4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A23F5-738D-5741-B264-8CAF0AF37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9EDD-19C9-E04B-9D40-D101A50118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005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4AFF3-1800-0446-AD31-FF4BB87C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79D3-56C8-C447-8323-067E300D5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5C0D5-AD79-FC4A-BD6D-609066EF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9305-0DBD-BA4C-9B2E-C7962FBC37D1}" type="datetimeFigureOut">
              <a:rPr lang="en-DE" smtClean="0"/>
              <a:t>20.10.21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CD010-B32B-3A4A-B0A4-F5983CB6A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FABBC-533E-DD40-9014-0B727206C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9EDD-19C9-E04B-9D40-D101A50118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2584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A4C0-F4FD-BB42-AB70-E9D0D9B50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32EDE-9E56-A743-AE80-E2B4D6C99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4F770-76B7-DB4C-BF3E-73663406A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9305-0DBD-BA4C-9B2E-C7962FBC37D1}" type="datetimeFigureOut">
              <a:rPr lang="en-DE" smtClean="0"/>
              <a:t>20.10.21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FFA0B-EBD0-5149-8246-1814B1C0F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97A0B-A424-6E47-9688-21486420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9EDD-19C9-E04B-9D40-D101A50118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6732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1DAE-EDE6-9F49-97BC-529028CE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6FD08-CE6F-9747-BD54-7EE4ED0B6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975C2-B289-A94A-B5FC-A55B4457D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6474A-B05D-7140-9703-AF18D058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9305-0DBD-BA4C-9B2E-C7962FBC37D1}" type="datetimeFigureOut">
              <a:rPr lang="en-DE" smtClean="0"/>
              <a:t>20.10.21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0DD11-29DB-1849-9FAD-66623AFF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03D88-F311-1D49-9353-667CD4F6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9EDD-19C9-E04B-9D40-D101A50118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3528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892A-3C81-0546-8315-3ABB3265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531B2-4E7A-5347-BAB5-5AD1A8DAB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60762-A2AA-2244-BFCC-F38FD6F2C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A3F4D1-9726-2B4B-A7A9-A5422EBE6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F5508-D918-5948-9D31-8AEC4E728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CD22C6-06DC-DF43-945C-946B3523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9305-0DBD-BA4C-9B2E-C7962FBC37D1}" type="datetimeFigureOut">
              <a:rPr lang="en-DE" smtClean="0"/>
              <a:t>20.10.21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C5B060-004B-204F-9A58-E381193B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2E3C9-58DC-1C41-847E-FC47E2D1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9EDD-19C9-E04B-9D40-D101A50118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1084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CFD3-85FD-B24D-AF0A-3347C0C6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58D961-1DAA-DD4E-B093-C38937B2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9305-0DBD-BA4C-9B2E-C7962FBC37D1}" type="datetimeFigureOut">
              <a:rPr lang="en-DE" smtClean="0"/>
              <a:t>20.10.21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06210-A583-3443-899F-0CA26259F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58FACB-CA6F-104B-A63C-5A921DB7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9EDD-19C9-E04B-9D40-D101A50118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373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D22895-539F-3B4B-BA43-84753C84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9305-0DBD-BA4C-9B2E-C7962FBC37D1}" type="datetimeFigureOut">
              <a:rPr lang="en-DE" smtClean="0"/>
              <a:t>20.10.21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0861F8-25A9-6943-B63D-91FEDF4D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0E996-247F-7A4B-9AFC-7926EC3D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9EDD-19C9-E04B-9D40-D101A50118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816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DDDB9-83D0-D348-8AE0-FE6B1D152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F3849-BBE5-814A-983D-4C40E22FC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39759-5BB9-B740-BCD7-583BDF9D3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2CE29-1196-944C-92D3-AC256E4F5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9305-0DBD-BA4C-9B2E-C7962FBC37D1}" type="datetimeFigureOut">
              <a:rPr lang="en-DE" smtClean="0"/>
              <a:t>20.10.21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06BB5-094A-2542-8FD3-C5430CB92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AE6A4-57D4-F448-8C55-74F49AA7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9EDD-19C9-E04B-9D40-D101A50118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103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9FD5C-F0DB-1F48-AB40-3441C8ABB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8BF939-4D92-FE45-AE2D-05442F69C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AF18B-DB43-EB4C-A81F-A97563458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896CF-8224-BC4F-A240-3F5DE14E7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9305-0DBD-BA4C-9B2E-C7962FBC37D1}" type="datetimeFigureOut">
              <a:rPr lang="en-DE" smtClean="0"/>
              <a:t>20.10.21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8FF90-2DCF-9042-9B1E-AED68D5E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BCCAC-C2E3-9A44-B73D-9BE766BC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9EDD-19C9-E04B-9D40-D101A50118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7779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010020-2637-364A-9AF3-11FB9ACDA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2055C-10A5-0544-9C11-F503C74AB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BB29E-0687-FA49-851D-3E826090F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C9305-0DBD-BA4C-9B2E-C7962FBC37D1}" type="datetimeFigureOut">
              <a:rPr lang="en-DE" smtClean="0"/>
              <a:t>20.10.21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7C108-38C0-C94C-81FA-CA83F9D67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CD5B0-5A30-7045-9415-B3D95BEE3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A9EDD-19C9-E04B-9D40-D101A50118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17307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1.png"/><Relationship Id="rId18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130.png"/><Relationship Id="rId17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20.png"/><Relationship Id="rId5" Type="http://schemas.openxmlformats.org/officeDocument/2006/relationships/image" Target="../media/image16.png"/><Relationship Id="rId15" Type="http://schemas.openxmlformats.org/officeDocument/2006/relationships/image" Target="../media/image160.png"/><Relationship Id="rId10" Type="http://schemas.openxmlformats.org/officeDocument/2006/relationships/image" Target="../media/image11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15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3.png"/><Relationship Id="rId7" Type="http://schemas.openxmlformats.org/officeDocument/2006/relationships/image" Target="../media/image18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" Type="http://schemas.openxmlformats.org/officeDocument/2006/relationships/image" Target="../media/image15.png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24" Type="http://schemas.openxmlformats.org/officeDocument/2006/relationships/image" Target="../media/image35.png"/><Relationship Id="rId15" Type="http://schemas.openxmlformats.org/officeDocument/2006/relationships/image" Target="../media/image160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19" Type="http://schemas.openxmlformats.org/officeDocument/2006/relationships/image" Target="../media/image30.png"/><Relationship Id="rId9" Type="http://schemas.openxmlformats.org/officeDocument/2006/relationships/image" Target="../media/image21.png"/><Relationship Id="rId14" Type="http://schemas.openxmlformats.org/officeDocument/2006/relationships/image" Target="../media/image150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E20CE54-7922-5F4B-9BE8-869C98EC53A2}"/>
              </a:ext>
            </a:extLst>
          </p:cNvPr>
          <p:cNvGrpSpPr/>
          <p:nvPr/>
        </p:nvGrpSpPr>
        <p:grpSpPr>
          <a:xfrm>
            <a:off x="636261" y="645507"/>
            <a:ext cx="1254179" cy="874870"/>
            <a:chOff x="3021242" y="2116088"/>
            <a:chExt cx="1254179" cy="874870"/>
          </a:xfrm>
        </p:grpSpPr>
        <p:sp>
          <p:nvSpPr>
            <p:cNvPr id="4" name="Left Bracket 3">
              <a:extLst>
                <a:ext uri="{FF2B5EF4-FFF2-40B4-BE49-F238E27FC236}">
                  <a16:creationId xmlns:a16="http://schemas.microsoft.com/office/drawing/2014/main" id="{9C3CB5A0-1DD6-8149-8D26-029DEFC50B9C}"/>
                </a:ext>
              </a:extLst>
            </p:cNvPr>
            <p:cNvSpPr/>
            <p:nvPr/>
          </p:nvSpPr>
          <p:spPr>
            <a:xfrm>
              <a:off x="3120115" y="2116091"/>
              <a:ext cx="329480" cy="582256"/>
            </a:xfrm>
            <a:prstGeom prst="leftBracket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" name="Left Bracket 4">
              <a:extLst>
                <a:ext uri="{FF2B5EF4-FFF2-40B4-BE49-F238E27FC236}">
                  <a16:creationId xmlns:a16="http://schemas.microsoft.com/office/drawing/2014/main" id="{DFE534A4-C455-CC4E-887D-D1E696C49DF7}"/>
                </a:ext>
              </a:extLst>
            </p:cNvPr>
            <p:cNvSpPr/>
            <p:nvPr/>
          </p:nvSpPr>
          <p:spPr>
            <a:xfrm flipH="1">
              <a:off x="3785270" y="2116088"/>
              <a:ext cx="329480" cy="582257"/>
            </a:xfrm>
            <a:prstGeom prst="leftBracket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82C2135-ED29-5847-9B3C-65B319A20A94}"/>
                </a:ext>
              </a:extLst>
            </p:cNvPr>
            <p:cNvSpPr/>
            <p:nvPr/>
          </p:nvSpPr>
          <p:spPr>
            <a:xfrm>
              <a:off x="3449595" y="2304532"/>
              <a:ext cx="170935" cy="19153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EFF28B4-8434-0C45-B183-078367FF56F2}"/>
                    </a:ext>
                  </a:extLst>
                </p:cNvPr>
                <p:cNvSpPr txBox="1"/>
                <p:nvPr/>
              </p:nvSpPr>
              <p:spPr>
                <a:xfrm>
                  <a:off x="3021242" y="2767280"/>
                  <a:ext cx="26361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−2.1</m:t>
                            </m:r>
                          </m:sup>
                        </m:sSup>
                      </m:oMath>
                    </m:oMathPara>
                  </a14:m>
                  <a:endParaRPr lang="en-DE" sz="1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EFF28B4-8434-0C45-B183-078367FF56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242" y="2767280"/>
                  <a:ext cx="263613" cy="215444"/>
                </a:xfrm>
                <a:prstGeom prst="rect">
                  <a:avLst/>
                </a:prstGeom>
                <a:blipFill>
                  <a:blip r:embed="rId2"/>
                  <a:stretch>
                    <a:fillRect l="-23810" r="-90476" b="-5556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0A676AF-AA10-3246-8613-A13B89B648A9}"/>
                    </a:ext>
                  </a:extLst>
                </p:cNvPr>
                <p:cNvSpPr txBox="1"/>
                <p:nvPr/>
              </p:nvSpPr>
              <p:spPr>
                <a:xfrm>
                  <a:off x="3785270" y="2775514"/>
                  <a:ext cx="49015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−2.2</m:t>
                            </m:r>
                          </m:sup>
                        </m:sSup>
                      </m:oMath>
                    </m:oMathPara>
                  </a14:m>
                  <a:endParaRPr lang="en-DE" sz="1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0A676AF-AA10-3246-8613-A13B89B648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270" y="2775514"/>
                  <a:ext cx="490151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12821" r="-5128" b="-5556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6243864-AEF6-EA43-A729-9C1922FF071A}"/>
              </a:ext>
            </a:extLst>
          </p:cNvPr>
          <p:cNvGrpSpPr/>
          <p:nvPr/>
        </p:nvGrpSpPr>
        <p:grpSpPr>
          <a:xfrm>
            <a:off x="4858667" y="421826"/>
            <a:ext cx="6170487" cy="3270562"/>
            <a:chOff x="3846731" y="1970210"/>
            <a:chExt cx="6170487" cy="3270562"/>
          </a:xfrm>
        </p:grpSpPr>
        <p:sp>
          <p:nvSpPr>
            <p:cNvPr id="12" name="Left Bracket 11">
              <a:extLst>
                <a:ext uri="{FF2B5EF4-FFF2-40B4-BE49-F238E27FC236}">
                  <a16:creationId xmlns:a16="http://schemas.microsoft.com/office/drawing/2014/main" id="{4A006B1D-057C-3C40-94A7-5E207EDDFB33}"/>
                </a:ext>
              </a:extLst>
            </p:cNvPr>
            <p:cNvSpPr/>
            <p:nvPr/>
          </p:nvSpPr>
          <p:spPr>
            <a:xfrm>
              <a:off x="3846731" y="2058633"/>
              <a:ext cx="329480" cy="582256"/>
            </a:xfrm>
            <a:prstGeom prst="leftBracket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3" name="Left Bracket 12">
              <a:extLst>
                <a:ext uri="{FF2B5EF4-FFF2-40B4-BE49-F238E27FC236}">
                  <a16:creationId xmlns:a16="http://schemas.microsoft.com/office/drawing/2014/main" id="{614B9DEB-46A1-6940-BC63-F4B41F2B263B}"/>
                </a:ext>
              </a:extLst>
            </p:cNvPr>
            <p:cNvSpPr/>
            <p:nvPr/>
          </p:nvSpPr>
          <p:spPr>
            <a:xfrm flipH="1">
              <a:off x="9606050" y="2058633"/>
              <a:ext cx="329480" cy="582257"/>
            </a:xfrm>
            <a:prstGeom prst="leftBracket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9F572CF-FF68-7646-B1E5-DB5781C319C4}"/>
                    </a:ext>
                  </a:extLst>
                </p:cNvPr>
                <p:cNvSpPr txBox="1"/>
                <p:nvPr/>
              </p:nvSpPr>
              <p:spPr>
                <a:xfrm>
                  <a:off x="4324155" y="1970210"/>
                  <a:ext cx="5281895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5,</m:t>
                      </m:r>
                    </m:oMath>
                  </a14:m>
                  <a:r>
                    <a:rPr lang="en-DE" sz="4800" dirty="0"/>
                    <a:t>     9,     4,     7,     10</a:t>
                  </a: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9F572CF-FF68-7646-B1E5-DB5781C319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4155" y="1970210"/>
                  <a:ext cx="5281895" cy="738664"/>
                </a:xfrm>
                <a:prstGeom prst="rect">
                  <a:avLst/>
                </a:prstGeom>
                <a:blipFill>
                  <a:blip r:embed="rId4"/>
                  <a:stretch>
                    <a:fillRect l="-4317" t="-25424" r="-5995" b="-49153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Left Bracket 21">
              <a:extLst>
                <a:ext uri="{FF2B5EF4-FFF2-40B4-BE49-F238E27FC236}">
                  <a16:creationId xmlns:a16="http://schemas.microsoft.com/office/drawing/2014/main" id="{E7F0EF09-BAA8-D541-AA9D-4207DCADE480}"/>
                </a:ext>
              </a:extLst>
            </p:cNvPr>
            <p:cNvSpPr/>
            <p:nvPr/>
          </p:nvSpPr>
          <p:spPr>
            <a:xfrm>
              <a:off x="3848894" y="3087730"/>
              <a:ext cx="329480" cy="582256"/>
            </a:xfrm>
            <a:prstGeom prst="leftBracket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3" name="Left Bracket 22">
              <a:extLst>
                <a:ext uri="{FF2B5EF4-FFF2-40B4-BE49-F238E27FC236}">
                  <a16:creationId xmlns:a16="http://schemas.microsoft.com/office/drawing/2014/main" id="{3A723F8A-84F9-3445-9B5F-BFDA3F5434FA}"/>
                </a:ext>
              </a:extLst>
            </p:cNvPr>
            <p:cNvSpPr/>
            <p:nvPr/>
          </p:nvSpPr>
          <p:spPr>
            <a:xfrm flipH="1">
              <a:off x="9626472" y="3087729"/>
              <a:ext cx="329480" cy="582257"/>
            </a:xfrm>
            <a:prstGeom prst="leftBracket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F758F95-2A15-7D48-A36B-0DB295A7EC4F}"/>
                    </a:ext>
                  </a:extLst>
                </p:cNvPr>
                <p:cNvSpPr txBox="1"/>
                <p:nvPr/>
              </p:nvSpPr>
              <p:spPr>
                <a:xfrm>
                  <a:off x="4324155" y="2992774"/>
                  <a:ext cx="5281895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3,</m:t>
                      </m:r>
                    </m:oMath>
                  </a14:m>
                  <a:r>
                    <a:rPr lang="en-DE" sz="4800" dirty="0"/>
                    <a:t>     6,     4,     8,     10</a:t>
                  </a: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F758F95-2A15-7D48-A36B-0DB295A7EC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4155" y="2992774"/>
                  <a:ext cx="5281895" cy="738664"/>
                </a:xfrm>
                <a:prstGeom prst="rect">
                  <a:avLst/>
                </a:prstGeom>
                <a:blipFill>
                  <a:blip r:embed="rId5"/>
                  <a:stretch>
                    <a:fillRect l="-3837" t="-25424" r="-5995" b="-50847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BE5E786-A41D-854D-ACE5-05F020A26B60}"/>
                </a:ext>
              </a:extLst>
            </p:cNvPr>
            <p:cNvGrpSpPr/>
            <p:nvPr/>
          </p:nvGrpSpPr>
          <p:grpSpPr>
            <a:xfrm>
              <a:off x="4487157" y="3731438"/>
              <a:ext cx="4743256" cy="320449"/>
              <a:chOff x="4487157" y="3731438"/>
              <a:chExt cx="4743256" cy="320449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4BF4467D-8904-294F-9BB6-BE53B85E7744}"/>
                  </a:ext>
                </a:extLst>
              </p:cNvPr>
              <p:cNvCxnSpPr/>
              <p:nvPr/>
            </p:nvCxnSpPr>
            <p:spPr>
              <a:xfrm>
                <a:off x="4487157" y="3731438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288CE72-B23E-9F4D-869A-08E4705FA1E3}"/>
                  </a:ext>
                </a:extLst>
              </p:cNvPr>
              <p:cNvCxnSpPr/>
              <p:nvPr/>
            </p:nvCxnSpPr>
            <p:spPr>
              <a:xfrm>
                <a:off x="5638799" y="3731438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BE76139-1A88-5142-97C0-14E7E77A0EBC}"/>
                  </a:ext>
                </a:extLst>
              </p:cNvPr>
              <p:cNvCxnSpPr/>
              <p:nvPr/>
            </p:nvCxnSpPr>
            <p:spPr>
              <a:xfrm>
                <a:off x="6806152" y="3731438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55CE1AC-B2A2-D446-A722-94ED84A4E42B}"/>
                  </a:ext>
                </a:extLst>
              </p:cNvPr>
              <p:cNvCxnSpPr/>
              <p:nvPr/>
            </p:nvCxnSpPr>
            <p:spPr>
              <a:xfrm>
                <a:off x="7938939" y="3731438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1A524430-CD6A-E144-A947-981A18C1B20A}"/>
                  </a:ext>
                </a:extLst>
              </p:cNvPr>
              <p:cNvCxnSpPr/>
              <p:nvPr/>
            </p:nvCxnSpPr>
            <p:spPr>
              <a:xfrm>
                <a:off x="9230413" y="3731438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84383EA-24D3-FA42-813D-21724025027E}"/>
                    </a:ext>
                  </a:extLst>
                </p:cNvPr>
                <p:cNvSpPr txBox="1"/>
                <p:nvPr/>
              </p:nvSpPr>
              <p:spPr>
                <a:xfrm>
                  <a:off x="4011471" y="4116825"/>
                  <a:ext cx="60057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a14:m>
                  <a:r>
                    <a:rPr lang="en-DE" sz="2400" dirty="0"/>
                    <a:t>+</a:t>
                  </a:r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0∗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+0∗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a14:m>
                  <a:endParaRPr lang="en-DE" sz="24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84383EA-24D3-FA42-813D-2172402502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471" y="4116825"/>
                  <a:ext cx="600574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688" t="-23333" b="-46667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1B299FE-E04C-B24B-81EA-A5248ACACBAD}"/>
                </a:ext>
              </a:extLst>
            </p:cNvPr>
            <p:cNvGrpSpPr/>
            <p:nvPr/>
          </p:nvGrpSpPr>
          <p:grpSpPr>
            <a:xfrm>
              <a:off x="4515070" y="2690600"/>
              <a:ext cx="4743256" cy="320449"/>
              <a:chOff x="4487157" y="3731438"/>
              <a:chExt cx="4743256" cy="320449"/>
            </a:xfrm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C17D60FB-1AF5-5946-9A3F-C65E3439E35E}"/>
                  </a:ext>
                </a:extLst>
              </p:cNvPr>
              <p:cNvCxnSpPr/>
              <p:nvPr/>
            </p:nvCxnSpPr>
            <p:spPr>
              <a:xfrm>
                <a:off x="4487157" y="3731438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B9BD7B5-9A6E-704C-9A13-6840691061FA}"/>
                  </a:ext>
                </a:extLst>
              </p:cNvPr>
              <p:cNvCxnSpPr/>
              <p:nvPr/>
            </p:nvCxnSpPr>
            <p:spPr>
              <a:xfrm>
                <a:off x="5638799" y="3731438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60454F5A-9E2D-6049-85F7-7B3B6CA03469}"/>
                  </a:ext>
                </a:extLst>
              </p:cNvPr>
              <p:cNvCxnSpPr/>
              <p:nvPr/>
            </p:nvCxnSpPr>
            <p:spPr>
              <a:xfrm>
                <a:off x="6806152" y="3731438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F14E95B4-411B-9746-AB26-B5A9E020C8DA}"/>
                  </a:ext>
                </a:extLst>
              </p:cNvPr>
              <p:cNvCxnSpPr/>
              <p:nvPr/>
            </p:nvCxnSpPr>
            <p:spPr>
              <a:xfrm>
                <a:off x="7938939" y="3731438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D0BAD9A-A0EB-874F-B7A1-B5AC6EA4A68E}"/>
                  </a:ext>
                </a:extLst>
              </p:cNvPr>
              <p:cNvCxnSpPr/>
              <p:nvPr/>
            </p:nvCxnSpPr>
            <p:spPr>
              <a:xfrm>
                <a:off x="9230413" y="3731438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50B8145-BA8D-C441-B30C-9BE2385AA410}"/>
                    </a:ext>
                  </a:extLst>
                </p:cNvPr>
                <p:cNvSpPr txBox="1"/>
                <p:nvPr/>
              </p:nvSpPr>
              <p:spPr>
                <a:xfrm>
                  <a:off x="6584798" y="4625219"/>
                  <a:ext cx="498533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DE" sz="4000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50B8145-BA8D-C441-B30C-9BE2385AA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798" y="4625219"/>
                  <a:ext cx="498533" cy="615553"/>
                </a:xfrm>
                <a:prstGeom prst="rect">
                  <a:avLst/>
                </a:prstGeom>
                <a:blipFill>
                  <a:blip r:embed="rId7"/>
                  <a:stretch>
                    <a:fillRect l="-10000" r="-10000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4B715DD-287D-BD47-9C2D-F32762574C13}"/>
                    </a:ext>
                  </a:extLst>
                </p:cNvPr>
                <p:cNvSpPr txBox="1"/>
                <p:nvPr/>
              </p:nvSpPr>
              <p:spPr>
                <a:xfrm>
                  <a:off x="7322414" y="4625219"/>
                  <a:ext cx="1534074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10100</m:t>
                        </m:r>
                      </m:oMath>
                    </m:oMathPara>
                  </a14:m>
                  <a:endParaRPr lang="en-DE" sz="4000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4B715DD-287D-BD47-9C2D-F32762574C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2414" y="4625219"/>
                  <a:ext cx="1534074" cy="615553"/>
                </a:xfrm>
                <a:prstGeom prst="rect">
                  <a:avLst/>
                </a:prstGeom>
                <a:blipFill>
                  <a:blip r:embed="rId8"/>
                  <a:stretch>
                    <a:fillRect l="-7377" r="-6557" b="-8163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08A8D6C-9B53-9647-8C3F-2A15E83ACC67}"/>
              </a:ext>
            </a:extLst>
          </p:cNvPr>
          <p:cNvGrpSpPr/>
          <p:nvPr/>
        </p:nvGrpSpPr>
        <p:grpSpPr>
          <a:xfrm>
            <a:off x="1304163" y="3169904"/>
            <a:ext cx="2759217" cy="1859386"/>
            <a:chOff x="1304163" y="3169904"/>
            <a:chExt cx="2759217" cy="1859386"/>
          </a:xfrm>
        </p:grpSpPr>
        <p:sp>
          <p:nvSpPr>
            <p:cNvPr id="50" name="Left Bracket 49">
              <a:extLst>
                <a:ext uri="{FF2B5EF4-FFF2-40B4-BE49-F238E27FC236}">
                  <a16:creationId xmlns:a16="http://schemas.microsoft.com/office/drawing/2014/main" id="{70B2894F-D449-E344-B87F-B9787D29C3FF}"/>
                </a:ext>
              </a:extLst>
            </p:cNvPr>
            <p:cNvSpPr/>
            <p:nvPr/>
          </p:nvSpPr>
          <p:spPr>
            <a:xfrm>
              <a:off x="1444252" y="3169904"/>
              <a:ext cx="143867" cy="330436"/>
            </a:xfrm>
            <a:prstGeom prst="leftBracket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1" name="Left Bracket 50">
              <a:extLst>
                <a:ext uri="{FF2B5EF4-FFF2-40B4-BE49-F238E27FC236}">
                  <a16:creationId xmlns:a16="http://schemas.microsoft.com/office/drawing/2014/main" id="{AA92574A-3ADB-794A-B973-907D15C6C502}"/>
                </a:ext>
              </a:extLst>
            </p:cNvPr>
            <p:cNvSpPr/>
            <p:nvPr/>
          </p:nvSpPr>
          <p:spPr>
            <a:xfrm flipH="1">
              <a:off x="3708222" y="3809396"/>
              <a:ext cx="143867" cy="330437"/>
            </a:xfrm>
            <a:prstGeom prst="leftBracket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1B2032C-B1BF-1F49-8AB9-FF63D915D998}"/>
                    </a:ext>
                  </a:extLst>
                </p:cNvPr>
                <p:cNvSpPr txBox="1"/>
                <p:nvPr/>
              </p:nvSpPr>
              <p:spPr>
                <a:xfrm>
                  <a:off x="1588119" y="3183680"/>
                  <a:ext cx="219130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5,</m:t>
                      </m:r>
                    </m:oMath>
                  </a14:m>
                  <a:r>
                    <a:rPr lang="en-DE" sz="2000" dirty="0"/>
                    <a:t>     9,     4,     7,     10</a:t>
                  </a:r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1B2032C-B1BF-1F49-8AB9-FF63D915D9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8119" y="3183680"/>
                  <a:ext cx="2191306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4624" t="-23077" r="-6358" b="-46154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83058D1B-B321-E943-8259-7AF1AA01D211}"/>
                    </a:ext>
                  </a:extLst>
                </p:cNvPr>
                <p:cNvSpPr txBox="1"/>
                <p:nvPr/>
              </p:nvSpPr>
              <p:spPr>
                <a:xfrm>
                  <a:off x="1588119" y="3808117"/>
                  <a:ext cx="219130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3,</m:t>
                      </m:r>
                    </m:oMath>
                  </a14:m>
                  <a:r>
                    <a:rPr lang="en-DE" sz="2000" dirty="0"/>
                    <a:t>     6,     4,     8,     10</a:t>
                  </a:r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83058D1B-B321-E943-8259-7AF1AA01D2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8119" y="3808117"/>
                  <a:ext cx="2191306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4046" t="-29167" r="-6358" b="-50000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0099119-1210-B14A-BB0A-C2E14872F6B0}"/>
                    </a:ext>
                  </a:extLst>
                </p:cNvPr>
                <p:cNvSpPr txBox="1"/>
                <p:nvPr/>
              </p:nvSpPr>
              <p:spPr>
                <a:xfrm>
                  <a:off x="1304163" y="4422698"/>
                  <a:ext cx="2759217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a14:m>
                  <a:r>
                    <a:rPr lang="en-DE" sz="1100" dirty="0"/>
                    <a:t>+</a:t>
                  </a:r>
                  <a:r>
                    <a:rPr lang="en-US" sz="1100" dirty="0"/>
                    <a:t> </a:t>
                  </a:r>
                  <a14:m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</a:rPr>
                        <m:t>0∗</m:t>
                      </m:r>
                      <m:sSup>
                        <m:sSup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+1∗</m:t>
                      </m:r>
                      <m:sSup>
                        <m:sSup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+0∗</m:t>
                      </m:r>
                      <m:sSup>
                        <m:sSup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+1∗</m:t>
                      </m:r>
                      <m:sSup>
                        <m:sSup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a14:m>
                  <a:endParaRPr lang="en-DE" sz="1100" dirty="0"/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0099119-1210-B14A-BB0A-C2E14872F6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4163" y="4422698"/>
                  <a:ext cx="2759217" cy="169277"/>
                </a:xfrm>
                <a:prstGeom prst="rect">
                  <a:avLst/>
                </a:prstGeom>
                <a:blipFill>
                  <a:blip r:embed="rId11"/>
                  <a:stretch>
                    <a:fillRect l="-1826" t="-28571" b="-50000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A3824EEE-42AE-C84C-B2E0-F63A079E6C5C}"/>
                </a:ext>
              </a:extLst>
            </p:cNvPr>
            <p:cNvGrpSpPr/>
            <p:nvPr/>
          </p:nvGrpSpPr>
          <p:grpSpPr>
            <a:xfrm>
              <a:off x="1645364" y="3507656"/>
              <a:ext cx="1985766" cy="326879"/>
              <a:chOff x="1645364" y="3507656"/>
              <a:chExt cx="1985766" cy="326879"/>
            </a:xfrm>
          </p:grpSpPr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73BF2076-083D-1747-9615-8951520459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5364" y="3514085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145A6692-8C2C-9D40-83FC-9A9E7B58D467}"/>
                  </a:ext>
                </a:extLst>
              </p:cNvPr>
              <p:cNvCxnSpPr/>
              <p:nvPr/>
            </p:nvCxnSpPr>
            <p:spPr>
              <a:xfrm>
                <a:off x="2138545" y="3514086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A84DF9C-99EE-8246-B9F4-F7236C723560}"/>
                  </a:ext>
                </a:extLst>
              </p:cNvPr>
              <p:cNvCxnSpPr/>
              <p:nvPr/>
            </p:nvCxnSpPr>
            <p:spPr>
              <a:xfrm>
                <a:off x="2603682" y="3507656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E850375D-0F71-544F-88AF-4C0968E7159A}"/>
                  </a:ext>
                </a:extLst>
              </p:cNvPr>
              <p:cNvCxnSpPr/>
              <p:nvPr/>
            </p:nvCxnSpPr>
            <p:spPr>
              <a:xfrm>
                <a:off x="3053991" y="3514086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05788475-06D7-DC4F-8DED-A5EB31CD8C49}"/>
                  </a:ext>
                </a:extLst>
              </p:cNvPr>
              <p:cNvCxnSpPr/>
              <p:nvPr/>
            </p:nvCxnSpPr>
            <p:spPr>
              <a:xfrm>
                <a:off x="3631130" y="3514084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F5CE4533-02E5-DF43-8251-723C94FF304E}"/>
                    </a:ext>
                  </a:extLst>
                </p:cNvPr>
                <p:cNvSpPr txBox="1"/>
                <p:nvPr/>
              </p:nvSpPr>
              <p:spPr>
                <a:xfrm>
                  <a:off x="2396029" y="4598403"/>
                  <a:ext cx="3494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DE" sz="2800" dirty="0"/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F5CE4533-02E5-DF43-8251-723C94FF30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6029" y="4598403"/>
                  <a:ext cx="349455" cy="430887"/>
                </a:xfrm>
                <a:prstGeom prst="rect">
                  <a:avLst/>
                </a:prstGeom>
                <a:blipFill>
                  <a:blip r:embed="rId12"/>
                  <a:stretch>
                    <a:fillRect l="-10345" r="-6897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06810581-54ED-AB4C-B04C-A3FEB645ADAD}"/>
                    </a:ext>
                  </a:extLst>
                </p:cNvPr>
                <p:cNvSpPr txBox="1"/>
                <p:nvPr/>
              </p:nvSpPr>
              <p:spPr>
                <a:xfrm>
                  <a:off x="2803980" y="4659957"/>
                  <a:ext cx="82715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𝟏𝟎𝟏𝟎𝟎</m:t>
                        </m:r>
                      </m:oMath>
                    </m:oMathPara>
                  </a14:m>
                  <a:endParaRPr lang="en-DE" sz="2000" b="1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06810581-54ED-AB4C-B04C-A3FEB645AD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3980" y="4659957"/>
                  <a:ext cx="827150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5970" r="-4478" b="-3846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83A5D150-54F3-0448-9FE1-2AC72710437B}"/>
                </a:ext>
              </a:extLst>
            </p:cNvPr>
            <p:cNvGrpSpPr/>
            <p:nvPr/>
          </p:nvGrpSpPr>
          <p:grpSpPr>
            <a:xfrm>
              <a:off x="1645364" y="4105675"/>
              <a:ext cx="1985766" cy="326879"/>
              <a:chOff x="1645364" y="3507656"/>
              <a:chExt cx="1985766" cy="326879"/>
            </a:xfrm>
          </p:grpSpPr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478BABB0-9675-5843-BBDD-7164BD1650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5364" y="3514085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62E13431-1F11-F446-8390-4FAEA3589D15}"/>
                  </a:ext>
                </a:extLst>
              </p:cNvPr>
              <p:cNvCxnSpPr/>
              <p:nvPr/>
            </p:nvCxnSpPr>
            <p:spPr>
              <a:xfrm>
                <a:off x="2138545" y="3514086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597FD4ED-37A2-0543-8EBA-59297DE232DE}"/>
                  </a:ext>
                </a:extLst>
              </p:cNvPr>
              <p:cNvCxnSpPr/>
              <p:nvPr/>
            </p:nvCxnSpPr>
            <p:spPr>
              <a:xfrm>
                <a:off x="2603682" y="3507656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0B05446D-4B87-BA43-A55F-DDEDF45BF926}"/>
                  </a:ext>
                </a:extLst>
              </p:cNvPr>
              <p:cNvCxnSpPr/>
              <p:nvPr/>
            </p:nvCxnSpPr>
            <p:spPr>
              <a:xfrm>
                <a:off x="3053991" y="3514086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B4E8FDCA-6A53-6643-805A-1977F6F5DB3F}"/>
                  </a:ext>
                </a:extLst>
              </p:cNvPr>
              <p:cNvCxnSpPr/>
              <p:nvPr/>
            </p:nvCxnSpPr>
            <p:spPr>
              <a:xfrm>
                <a:off x="3631130" y="3514084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Left Bracket 92">
              <a:extLst>
                <a:ext uri="{FF2B5EF4-FFF2-40B4-BE49-F238E27FC236}">
                  <a16:creationId xmlns:a16="http://schemas.microsoft.com/office/drawing/2014/main" id="{9008FAF7-FAE0-6B40-B005-E10B44630866}"/>
                </a:ext>
              </a:extLst>
            </p:cNvPr>
            <p:cNvSpPr/>
            <p:nvPr/>
          </p:nvSpPr>
          <p:spPr>
            <a:xfrm>
              <a:off x="1443586" y="3829513"/>
              <a:ext cx="143867" cy="330436"/>
            </a:xfrm>
            <a:prstGeom prst="leftBracket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4" name="Left Bracket 93">
              <a:extLst>
                <a:ext uri="{FF2B5EF4-FFF2-40B4-BE49-F238E27FC236}">
                  <a16:creationId xmlns:a16="http://schemas.microsoft.com/office/drawing/2014/main" id="{8DBFDC70-ADF2-BE4F-B85C-CDAD3E37DD4B}"/>
                </a:ext>
              </a:extLst>
            </p:cNvPr>
            <p:cNvSpPr/>
            <p:nvPr/>
          </p:nvSpPr>
          <p:spPr>
            <a:xfrm flipH="1">
              <a:off x="3708222" y="3175275"/>
              <a:ext cx="143867" cy="330437"/>
            </a:xfrm>
            <a:prstGeom prst="leftBracket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2297020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5EC04D72-8336-F443-B1D0-2E5310BD0F7D}"/>
              </a:ext>
            </a:extLst>
          </p:cNvPr>
          <p:cNvSpPr/>
          <p:nvPr/>
        </p:nvSpPr>
        <p:spPr>
          <a:xfrm>
            <a:off x="6733338" y="9530"/>
            <a:ext cx="3374489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 anchorCtr="0"/>
          <a:lstStyle/>
          <a:p>
            <a:pPr algn="ctr"/>
            <a:r>
              <a:rPr lang="en-DE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Identify Top 5 Frequencies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AE68E9E-3705-C141-B157-2E1DEBC4331B}"/>
              </a:ext>
            </a:extLst>
          </p:cNvPr>
          <p:cNvSpPr/>
          <p:nvPr/>
        </p:nvSpPr>
        <p:spPr>
          <a:xfrm>
            <a:off x="1670367" y="9530"/>
            <a:ext cx="505170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 anchorCtr="0"/>
          <a:lstStyle/>
          <a:p>
            <a:pPr algn="ctr"/>
            <a:r>
              <a:rPr lang="en-DE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Transform to Frequency Domain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F7B848-7E40-5947-9F41-CB8951B10030}"/>
              </a:ext>
            </a:extLst>
          </p:cNvPr>
          <p:cNvSpPr/>
          <p:nvPr/>
        </p:nvSpPr>
        <p:spPr>
          <a:xfrm>
            <a:off x="-28826" y="-2733"/>
            <a:ext cx="1687931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 anchorCtr="0"/>
          <a:lstStyle/>
          <a:p>
            <a:pPr algn="ctr"/>
            <a:r>
              <a:rPr lang="en-DE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Raw</a:t>
            </a:r>
          </a:p>
          <a:p>
            <a:pPr algn="ctr"/>
            <a:r>
              <a:rPr lang="en-DE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Time Series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DD9DBC-4270-F84B-A364-E51EEA113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2" y="1037235"/>
            <a:ext cx="1185619" cy="7781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826DF0-3E92-E44D-974F-B71823AFD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9" y="1909594"/>
            <a:ext cx="1175625" cy="764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A1B502-0F56-AB44-85D7-9A431CC4C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39" y="2768717"/>
            <a:ext cx="1175624" cy="764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76E26D-35C4-4A40-97AA-E57C80E5C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42" y="4579556"/>
            <a:ext cx="1175623" cy="7649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DA244193-7B62-FC4D-8B4D-25F28734253C}"/>
              </a:ext>
            </a:extLst>
          </p:cNvPr>
          <p:cNvGrpSpPr/>
          <p:nvPr/>
        </p:nvGrpSpPr>
        <p:grpSpPr>
          <a:xfrm>
            <a:off x="604146" y="3806373"/>
            <a:ext cx="115614" cy="646301"/>
            <a:chOff x="535002" y="3790698"/>
            <a:chExt cx="115614" cy="6463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47DA9B-DD63-E644-A74C-4877A99AD141}"/>
                </a:ext>
              </a:extLst>
            </p:cNvPr>
            <p:cNvSpPr/>
            <p:nvPr/>
          </p:nvSpPr>
          <p:spPr>
            <a:xfrm>
              <a:off x="535002" y="3790698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93B8B4-3C06-0347-8A5C-BF6584C28343}"/>
                </a:ext>
              </a:extLst>
            </p:cNvPr>
            <p:cNvSpPr/>
            <p:nvPr/>
          </p:nvSpPr>
          <p:spPr>
            <a:xfrm>
              <a:off x="535002" y="4058624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54E78CE-4E4F-E84F-99DF-9D974453E54A}"/>
                </a:ext>
              </a:extLst>
            </p:cNvPr>
            <p:cNvSpPr/>
            <p:nvPr/>
          </p:nvSpPr>
          <p:spPr>
            <a:xfrm>
              <a:off x="535002" y="4310874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F297CE3-DF7C-9949-85F1-230115DA53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3258" y="1037236"/>
            <a:ext cx="4118887" cy="7781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016419-EDB5-E24C-B6E8-E274B5E2E1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5597" y="1942399"/>
            <a:ext cx="4116877" cy="7320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B7310B4-7B38-754F-810B-4DA47A9E4C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3257" y="2770034"/>
            <a:ext cx="4116877" cy="7635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EC23FB-AA5C-F548-9893-09B1E8AF5D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33256" y="4579556"/>
            <a:ext cx="4116877" cy="7635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B7005B2-790D-0D40-A578-BD3230CB4608}"/>
              </a:ext>
            </a:extLst>
          </p:cNvPr>
          <p:cNvSpPr txBox="1"/>
          <p:nvPr/>
        </p:nvSpPr>
        <p:spPr>
          <a:xfrm>
            <a:off x="2281600" y="394982"/>
            <a:ext cx="118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Standard FFT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F8968-202A-764A-BC12-1C9CAA2D9526}"/>
              </a:ext>
            </a:extLst>
          </p:cNvPr>
          <p:cNvSpPr txBox="1"/>
          <p:nvPr/>
        </p:nvSpPr>
        <p:spPr>
          <a:xfrm>
            <a:off x="3625937" y="374035"/>
            <a:ext cx="1462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FFT with </a:t>
            </a:r>
          </a:p>
          <a:p>
            <a:r>
              <a:rPr lang="en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Hamming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FF2452-3B88-A649-AF30-2036B2F589BB}"/>
              </a:ext>
            </a:extLst>
          </p:cNvPr>
          <p:cNvSpPr txBox="1"/>
          <p:nvPr/>
        </p:nvSpPr>
        <p:spPr>
          <a:xfrm>
            <a:off x="5088110" y="381880"/>
            <a:ext cx="1462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FFT with </a:t>
            </a:r>
          </a:p>
          <a:p>
            <a:r>
              <a:rPr lang="en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Welch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9E8F48-FA20-3740-B23C-F50B86E0213B}"/>
                  </a:ext>
                </a:extLst>
              </p:cNvPr>
              <p:cNvSpPr txBox="1"/>
              <p:nvPr/>
            </p:nvSpPr>
            <p:spPr>
              <a:xfrm>
                <a:off x="1069398" y="1071020"/>
                <a:ext cx="12800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9E8F48-FA20-3740-B23C-F50B86E02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398" y="1071020"/>
                <a:ext cx="1280081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1292E16-E5FD-DA4F-A0C1-90A19C2D78C3}"/>
                  </a:ext>
                </a:extLst>
              </p:cNvPr>
              <p:cNvSpPr txBox="1"/>
              <p:nvPr/>
            </p:nvSpPr>
            <p:spPr>
              <a:xfrm>
                <a:off x="1069398" y="1969008"/>
                <a:ext cx="12800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1292E16-E5FD-DA4F-A0C1-90A19C2D7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398" y="1969008"/>
                <a:ext cx="1280081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EB43AF-F738-F64D-920C-24ACD07C0BA3}"/>
                  </a:ext>
                </a:extLst>
              </p:cNvPr>
              <p:cNvSpPr txBox="1"/>
              <p:nvPr/>
            </p:nvSpPr>
            <p:spPr>
              <a:xfrm>
                <a:off x="1069398" y="2781643"/>
                <a:ext cx="12800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EB43AF-F738-F64D-920C-24ACD07C0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398" y="2781643"/>
                <a:ext cx="1280081" cy="369332"/>
              </a:xfrm>
              <a:prstGeom prst="rect">
                <a:avLst/>
              </a:prstGeom>
              <a:blipFill>
                <a:blip r:embed="rId1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D7AC1F-688E-2B48-8D4D-C980EA1531F3}"/>
                  </a:ext>
                </a:extLst>
              </p:cNvPr>
              <p:cNvSpPr txBox="1"/>
              <p:nvPr/>
            </p:nvSpPr>
            <p:spPr>
              <a:xfrm>
                <a:off x="1069398" y="4603461"/>
                <a:ext cx="12800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D7AC1F-688E-2B48-8D4D-C980EA153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398" y="4603461"/>
                <a:ext cx="1280081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5E52C0F-4390-4F43-A2BF-366D5C2970F8}"/>
              </a:ext>
            </a:extLst>
          </p:cNvPr>
          <p:cNvCxnSpPr/>
          <p:nvPr/>
        </p:nvCxnSpPr>
        <p:spPr>
          <a:xfrm>
            <a:off x="1329446" y="1440352"/>
            <a:ext cx="729048" cy="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D3D3F7-339A-3548-A333-327146F60669}"/>
              </a:ext>
            </a:extLst>
          </p:cNvPr>
          <p:cNvCxnSpPr/>
          <p:nvPr/>
        </p:nvCxnSpPr>
        <p:spPr>
          <a:xfrm>
            <a:off x="1344914" y="2338340"/>
            <a:ext cx="729048" cy="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716C09-FAF4-F74D-96BD-A0269C3EC10B}"/>
              </a:ext>
            </a:extLst>
          </p:cNvPr>
          <p:cNvCxnSpPr/>
          <p:nvPr/>
        </p:nvCxnSpPr>
        <p:spPr>
          <a:xfrm>
            <a:off x="1344914" y="3150975"/>
            <a:ext cx="729048" cy="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0F1A36-BE2B-D84B-AF14-883C04C35F4B}"/>
              </a:ext>
            </a:extLst>
          </p:cNvPr>
          <p:cNvCxnSpPr/>
          <p:nvPr/>
        </p:nvCxnSpPr>
        <p:spPr>
          <a:xfrm>
            <a:off x="1329446" y="4972793"/>
            <a:ext cx="729048" cy="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7B6D703D-4537-0144-91D5-3D2A7665E05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34567" y="2322152"/>
            <a:ext cx="3021836" cy="1233027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A674708C-8B7E-184C-9163-9AFCD59C0298}"/>
              </a:ext>
            </a:extLst>
          </p:cNvPr>
          <p:cNvGrpSpPr/>
          <p:nvPr/>
        </p:nvGrpSpPr>
        <p:grpSpPr>
          <a:xfrm>
            <a:off x="8362775" y="1212254"/>
            <a:ext cx="115614" cy="646301"/>
            <a:chOff x="535002" y="3790698"/>
            <a:chExt cx="115614" cy="64630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3A4CA58-8DC9-1A46-9CFF-98ABFAB5A53D}"/>
                </a:ext>
              </a:extLst>
            </p:cNvPr>
            <p:cNvSpPr/>
            <p:nvPr/>
          </p:nvSpPr>
          <p:spPr>
            <a:xfrm>
              <a:off x="535002" y="3790698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047678B-6968-604F-AF55-DA249C75FF4C}"/>
                </a:ext>
              </a:extLst>
            </p:cNvPr>
            <p:cNvSpPr/>
            <p:nvPr/>
          </p:nvSpPr>
          <p:spPr>
            <a:xfrm>
              <a:off x="535002" y="4058624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18163BE-3215-4D4A-8DA0-68791D51E464}"/>
                </a:ext>
              </a:extLst>
            </p:cNvPr>
            <p:cNvSpPr/>
            <p:nvPr/>
          </p:nvSpPr>
          <p:spPr>
            <a:xfrm>
              <a:off x="535002" y="4310874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0764C5D-BF7F-9542-9070-8EB1B9E74284}"/>
              </a:ext>
            </a:extLst>
          </p:cNvPr>
          <p:cNvGrpSpPr/>
          <p:nvPr/>
        </p:nvGrpSpPr>
        <p:grpSpPr>
          <a:xfrm>
            <a:off x="8387678" y="4184748"/>
            <a:ext cx="115614" cy="646301"/>
            <a:chOff x="535002" y="3790698"/>
            <a:chExt cx="115614" cy="64630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A21AEC3-EAC9-0449-836D-7A6ECEE35DC5}"/>
                </a:ext>
              </a:extLst>
            </p:cNvPr>
            <p:cNvSpPr/>
            <p:nvPr/>
          </p:nvSpPr>
          <p:spPr>
            <a:xfrm>
              <a:off x="535002" y="3790698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87B9F32-35D3-D04E-A5D8-451A15D6203F}"/>
                </a:ext>
              </a:extLst>
            </p:cNvPr>
            <p:cNvSpPr/>
            <p:nvPr/>
          </p:nvSpPr>
          <p:spPr>
            <a:xfrm>
              <a:off x="535002" y="4058624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CF0C7E8-32D5-D94E-A7C0-CE21A3D767CC}"/>
                </a:ext>
              </a:extLst>
            </p:cNvPr>
            <p:cNvSpPr/>
            <p:nvPr/>
          </p:nvSpPr>
          <p:spPr>
            <a:xfrm>
              <a:off x="535002" y="4310874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5D273919-ED0E-B44A-8D1B-2EDD5FA698A4}"/>
              </a:ext>
            </a:extLst>
          </p:cNvPr>
          <p:cNvSpPr/>
          <p:nvPr/>
        </p:nvSpPr>
        <p:spPr>
          <a:xfrm>
            <a:off x="10119089" y="-2733"/>
            <a:ext cx="208417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 anchorCtr="0"/>
          <a:lstStyle/>
          <a:p>
            <a:pPr algn="ctr"/>
            <a:r>
              <a:rPr lang="en-DE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Compute Top 5</a:t>
            </a:r>
          </a:p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Frequency Ranges</a:t>
            </a:r>
            <a:endParaRPr lang="en-DE" b="1" dirty="0">
              <a:solidFill>
                <a:schemeClr val="tx1">
                  <a:lumMod val="85000"/>
                  <a:lumOff val="15000"/>
                </a:schemeClr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8713CD-18D3-0647-994A-6A4FEB0C7DBB}"/>
              </a:ext>
            </a:extLst>
          </p:cNvPr>
          <p:cNvGrpSpPr/>
          <p:nvPr/>
        </p:nvGrpSpPr>
        <p:grpSpPr>
          <a:xfrm>
            <a:off x="10651411" y="2692662"/>
            <a:ext cx="1254179" cy="874870"/>
            <a:chOff x="3021242" y="2116088"/>
            <a:chExt cx="1254179" cy="874870"/>
          </a:xfrm>
        </p:grpSpPr>
        <p:sp>
          <p:nvSpPr>
            <p:cNvPr id="45" name="Left Bracket 44">
              <a:extLst>
                <a:ext uri="{FF2B5EF4-FFF2-40B4-BE49-F238E27FC236}">
                  <a16:creationId xmlns:a16="http://schemas.microsoft.com/office/drawing/2014/main" id="{B3BEE3D9-5EB3-1840-9346-F9E151511BF8}"/>
                </a:ext>
              </a:extLst>
            </p:cNvPr>
            <p:cNvSpPr/>
            <p:nvPr/>
          </p:nvSpPr>
          <p:spPr>
            <a:xfrm>
              <a:off x="3120115" y="2116091"/>
              <a:ext cx="329480" cy="582256"/>
            </a:xfrm>
            <a:prstGeom prst="leftBracket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6" name="Left Bracket 45">
              <a:extLst>
                <a:ext uri="{FF2B5EF4-FFF2-40B4-BE49-F238E27FC236}">
                  <a16:creationId xmlns:a16="http://schemas.microsoft.com/office/drawing/2014/main" id="{7792E9CF-DC3B-3243-A06C-CDA1115F99FB}"/>
                </a:ext>
              </a:extLst>
            </p:cNvPr>
            <p:cNvSpPr/>
            <p:nvPr/>
          </p:nvSpPr>
          <p:spPr>
            <a:xfrm flipH="1">
              <a:off x="3785270" y="2116088"/>
              <a:ext cx="329480" cy="582257"/>
            </a:xfrm>
            <a:prstGeom prst="leftBracket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C68B827-C093-F44C-A627-6EEB32706307}"/>
                </a:ext>
              </a:extLst>
            </p:cNvPr>
            <p:cNvSpPr/>
            <p:nvPr/>
          </p:nvSpPr>
          <p:spPr>
            <a:xfrm>
              <a:off x="3449595" y="2304532"/>
              <a:ext cx="170935" cy="19153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BB736DB-ADA9-E240-B4EA-C975B01A65F4}"/>
                    </a:ext>
                  </a:extLst>
                </p:cNvPr>
                <p:cNvSpPr txBox="1"/>
                <p:nvPr/>
              </p:nvSpPr>
              <p:spPr>
                <a:xfrm>
                  <a:off x="3021242" y="2767280"/>
                  <a:ext cx="26361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−2.1</m:t>
                            </m:r>
                          </m:sup>
                        </m:sSup>
                      </m:oMath>
                    </m:oMathPara>
                  </a14:m>
                  <a:endParaRPr lang="en-DE" sz="14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BB736DB-ADA9-E240-B4EA-C975B01A65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242" y="2767280"/>
                  <a:ext cx="263613" cy="215444"/>
                </a:xfrm>
                <a:prstGeom prst="rect">
                  <a:avLst/>
                </a:prstGeom>
                <a:blipFill>
                  <a:blip r:embed="rId14"/>
                  <a:stretch>
                    <a:fillRect l="-22727" r="-86364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E8BC7E7-B0B6-A346-A69C-143D3B8FFF85}"/>
                    </a:ext>
                  </a:extLst>
                </p:cNvPr>
                <p:cNvSpPr txBox="1"/>
                <p:nvPr/>
              </p:nvSpPr>
              <p:spPr>
                <a:xfrm>
                  <a:off x="3785270" y="2775514"/>
                  <a:ext cx="49015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−2.2</m:t>
                            </m:r>
                          </m:sup>
                        </m:sSup>
                      </m:oMath>
                    </m:oMathPara>
                  </a14:m>
                  <a:endParaRPr lang="en-DE" sz="14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E8BC7E7-B0B6-A346-A69C-143D3B8FFF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270" y="2775514"/>
                  <a:ext cx="490151" cy="215444"/>
                </a:xfrm>
                <a:prstGeom prst="rect">
                  <a:avLst/>
                </a:prstGeom>
                <a:blipFill>
                  <a:blip r:embed="rId15"/>
                  <a:stretch>
                    <a:fillRect l="-12821" r="-5128" b="-5882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6F61376-60CA-8142-996E-1C750A4964B4}"/>
              </a:ext>
            </a:extLst>
          </p:cNvPr>
          <p:cNvGrpSpPr/>
          <p:nvPr/>
        </p:nvGrpSpPr>
        <p:grpSpPr>
          <a:xfrm>
            <a:off x="11158719" y="4192585"/>
            <a:ext cx="115614" cy="646301"/>
            <a:chOff x="535002" y="3790698"/>
            <a:chExt cx="115614" cy="646301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260FB3E-17EE-5A46-BF14-4EBD5494953B}"/>
                </a:ext>
              </a:extLst>
            </p:cNvPr>
            <p:cNvSpPr/>
            <p:nvPr/>
          </p:nvSpPr>
          <p:spPr>
            <a:xfrm>
              <a:off x="535002" y="3790698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21BD643-E8A3-CE45-84ED-8761A94E3FD8}"/>
                </a:ext>
              </a:extLst>
            </p:cNvPr>
            <p:cNvSpPr/>
            <p:nvPr/>
          </p:nvSpPr>
          <p:spPr>
            <a:xfrm>
              <a:off x="535002" y="4058624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939C472-5ABD-FE40-B91B-10312FDC0C8E}"/>
                </a:ext>
              </a:extLst>
            </p:cNvPr>
            <p:cNvSpPr/>
            <p:nvPr/>
          </p:nvSpPr>
          <p:spPr>
            <a:xfrm>
              <a:off x="535002" y="4310874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2D09909-93DD-1347-B243-8FC58DF9AAA9}"/>
              </a:ext>
            </a:extLst>
          </p:cNvPr>
          <p:cNvGrpSpPr/>
          <p:nvPr/>
        </p:nvGrpSpPr>
        <p:grpSpPr>
          <a:xfrm>
            <a:off x="11122602" y="1220091"/>
            <a:ext cx="115614" cy="646301"/>
            <a:chOff x="535002" y="3790698"/>
            <a:chExt cx="115614" cy="646301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90C5392-E876-9246-9211-CE65CD14ED8E}"/>
                </a:ext>
              </a:extLst>
            </p:cNvPr>
            <p:cNvSpPr/>
            <p:nvPr/>
          </p:nvSpPr>
          <p:spPr>
            <a:xfrm>
              <a:off x="535002" y="3790698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327E2C2-CC82-C842-84D1-00DAD66DC356}"/>
                </a:ext>
              </a:extLst>
            </p:cNvPr>
            <p:cNvSpPr/>
            <p:nvPr/>
          </p:nvSpPr>
          <p:spPr>
            <a:xfrm>
              <a:off x="535002" y="4058624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93E90B4-0BAA-8F46-8DAC-81005E00A796}"/>
                </a:ext>
              </a:extLst>
            </p:cNvPr>
            <p:cNvSpPr/>
            <p:nvPr/>
          </p:nvSpPr>
          <p:spPr>
            <a:xfrm>
              <a:off x="535002" y="4310874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DA0A97-3533-0E4D-AD86-4BBC4BA7152F}"/>
                  </a:ext>
                </a:extLst>
              </p:cNvPr>
              <p:cNvSpPr txBox="1"/>
              <p:nvPr/>
            </p:nvSpPr>
            <p:spPr>
              <a:xfrm>
                <a:off x="4051243" y="5433594"/>
                <a:ext cx="480901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DE" sz="48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DA0A97-3533-0E4D-AD86-4BBC4BA71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243" y="5433594"/>
                <a:ext cx="480901" cy="738664"/>
              </a:xfrm>
              <a:prstGeom prst="rect">
                <a:avLst/>
              </a:prstGeom>
              <a:blipFill>
                <a:blip r:embed="rId16"/>
                <a:stretch>
                  <a:fillRect l="-28947" r="-28947" b="-5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BF52D63-ED9D-884E-BDFB-8AF45F2C9B48}"/>
                  </a:ext>
                </a:extLst>
              </p:cNvPr>
              <p:cNvSpPr txBox="1"/>
              <p:nvPr/>
            </p:nvSpPr>
            <p:spPr>
              <a:xfrm>
                <a:off x="8205034" y="5428925"/>
                <a:ext cx="480901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DE" sz="48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BF52D63-ED9D-884E-BDFB-8AF45F2C9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034" y="5428925"/>
                <a:ext cx="480901" cy="738664"/>
              </a:xfrm>
              <a:prstGeom prst="rect">
                <a:avLst/>
              </a:prstGeom>
              <a:blipFill>
                <a:blip r:embed="rId17"/>
                <a:stretch>
                  <a:fillRect l="-28947" r="-28947" b="-508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1068D5E-C94D-0749-8CCA-3C557F0665F3}"/>
                  </a:ext>
                </a:extLst>
              </p:cNvPr>
              <p:cNvSpPr txBox="1"/>
              <p:nvPr/>
            </p:nvSpPr>
            <p:spPr>
              <a:xfrm>
                <a:off x="10924780" y="5428925"/>
                <a:ext cx="480901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DE" sz="48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1068D5E-C94D-0749-8CCA-3C557F066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4780" y="5428925"/>
                <a:ext cx="480901" cy="738664"/>
              </a:xfrm>
              <a:prstGeom prst="rect">
                <a:avLst/>
              </a:prstGeom>
              <a:blipFill>
                <a:blip r:embed="rId18"/>
                <a:stretch>
                  <a:fillRect l="-28205" r="-25641" b="-508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1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5AE68E9E-3705-C141-B157-2E1DEBC4331B}"/>
              </a:ext>
            </a:extLst>
          </p:cNvPr>
          <p:cNvSpPr/>
          <p:nvPr/>
        </p:nvSpPr>
        <p:spPr>
          <a:xfrm>
            <a:off x="1670367" y="9530"/>
            <a:ext cx="1052163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 anchorCtr="0"/>
          <a:lstStyle/>
          <a:p>
            <a:pPr algn="ctr"/>
            <a:r>
              <a:rPr lang="en-DE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Compute Summary Statistics for each Time Series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F7B848-7E40-5947-9F41-CB8951B10030}"/>
              </a:ext>
            </a:extLst>
          </p:cNvPr>
          <p:cNvSpPr/>
          <p:nvPr/>
        </p:nvSpPr>
        <p:spPr>
          <a:xfrm>
            <a:off x="-28826" y="-2733"/>
            <a:ext cx="1687931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 anchorCtr="0"/>
          <a:lstStyle/>
          <a:p>
            <a:pPr algn="ctr"/>
            <a:r>
              <a:rPr lang="en-DE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Raw</a:t>
            </a:r>
          </a:p>
          <a:p>
            <a:pPr algn="ctr"/>
            <a:r>
              <a:rPr lang="en-DE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Time Series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DD9DBC-4270-F84B-A364-E51EEA113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2" y="1037235"/>
            <a:ext cx="1185619" cy="778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A1B502-0F56-AB44-85D7-9A431CC4C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37" y="3564097"/>
            <a:ext cx="1175624" cy="764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76E26D-35C4-4A40-97AA-E57C80E5C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40" y="5374936"/>
            <a:ext cx="1175623" cy="7649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DA244193-7B62-FC4D-8B4D-25F28734253C}"/>
              </a:ext>
            </a:extLst>
          </p:cNvPr>
          <p:cNvGrpSpPr/>
          <p:nvPr/>
        </p:nvGrpSpPr>
        <p:grpSpPr>
          <a:xfrm>
            <a:off x="614142" y="4528816"/>
            <a:ext cx="115614" cy="646301"/>
            <a:chOff x="535002" y="3790698"/>
            <a:chExt cx="115614" cy="6463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47DA9B-DD63-E644-A74C-4877A99AD141}"/>
                </a:ext>
              </a:extLst>
            </p:cNvPr>
            <p:cNvSpPr/>
            <p:nvPr/>
          </p:nvSpPr>
          <p:spPr>
            <a:xfrm>
              <a:off x="535002" y="3790698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93B8B4-3C06-0347-8A5C-BF6584C28343}"/>
                </a:ext>
              </a:extLst>
            </p:cNvPr>
            <p:cNvSpPr/>
            <p:nvPr/>
          </p:nvSpPr>
          <p:spPr>
            <a:xfrm>
              <a:off x="535002" y="4058624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54E78CE-4E4F-E84F-99DF-9D974453E54A}"/>
                </a:ext>
              </a:extLst>
            </p:cNvPr>
            <p:cNvSpPr/>
            <p:nvPr/>
          </p:nvSpPr>
          <p:spPr>
            <a:xfrm>
              <a:off x="535002" y="4310874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9E8F48-FA20-3740-B23C-F50B86E0213B}"/>
                  </a:ext>
                </a:extLst>
              </p:cNvPr>
              <p:cNvSpPr txBox="1"/>
              <p:nvPr/>
            </p:nvSpPr>
            <p:spPr>
              <a:xfrm>
                <a:off x="1069398" y="1071020"/>
                <a:ext cx="12800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𝑆𝑡𝑎𝑡𝑠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9E8F48-FA20-3740-B23C-F50B86E02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398" y="1071020"/>
                <a:ext cx="128008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EB43AF-F738-F64D-920C-24ACD07C0BA3}"/>
                  </a:ext>
                </a:extLst>
              </p:cNvPr>
              <p:cNvSpPr txBox="1"/>
              <p:nvPr/>
            </p:nvSpPr>
            <p:spPr>
              <a:xfrm>
                <a:off x="1069396" y="3577023"/>
                <a:ext cx="12800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𝑆𝑡𝑎𝑡𝑠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EB43AF-F738-F64D-920C-24ACD07C0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396" y="3577023"/>
                <a:ext cx="128008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D7AC1F-688E-2B48-8D4D-C980EA1531F3}"/>
                  </a:ext>
                </a:extLst>
              </p:cNvPr>
              <p:cNvSpPr txBox="1"/>
              <p:nvPr/>
            </p:nvSpPr>
            <p:spPr>
              <a:xfrm>
                <a:off x="1069396" y="5398841"/>
                <a:ext cx="12800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𝑆𝑡𝑎𝑡𝑠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D7AC1F-688E-2B48-8D4D-C980EA153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396" y="5398841"/>
                <a:ext cx="128008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5E52C0F-4390-4F43-A2BF-366D5C2970F8}"/>
              </a:ext>
            </a:extLst>
          </p:cNvPr>
          <p:cNvCxnSpPr/>
          <p:nvPr/>
        </p:nvCxnSpPr>
        <p:spPr>
          <a:xfrm>
            <a:off x="1329446" y="1440352"/>
            <a:ext cx="729048" cy="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716C09-FAF4-F74D-96BD-A0269C3EC10B}"/>
              </a:ext>
            </a:extLst>
          </p:cNvPr>
          <p:cNvCxnSpPr/>
          <p:nvPr/>
        </p:nvCxnSpPr>
        <p:spPr>
          <a:xfrm>
            <a:off x="1344912" y="3946355"/>
            <a:ext cx="729048" cy="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0F1A36-BE2B-D84B-AF14-883C04C35F4B}"/>
              </a:ext>
            </a:extLst>
          </p:cNvPr>
          <p:cNvCxnSpPr/>
          <p:nvPr/>
        </p:nvCxnSpPr>
        <p:spPr>
          <a:xfrm>
            <a:off x="1329444" y="5768173"/>
            <a:ext cx="729048" cy="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FBE7AAA-3EE3-4342-8627-D1140BDF11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3176" y="60509"/>
            <a:ext cx="7118457" cy="356245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5EDB16C9-7471-9C44-A322-8221A08128C9}"/>
              </a:ext>
            </a:extLst>
          </p:cNvPr>
          <p:cNvGrpSpPr/>
          <p:nvPr/>
        </p:nvGrpSpPr>
        <p:grpSpPr>
          <a:xfrm>
            <a:off x="7017366" y="3682696"/>
            <a:ext cx="115614" cy="646301"/>
            <a:chOff x="535002" y="3790698"/>
            <a:chExt cx="115614" cy="646301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70ACC7D-5FDB-1D4F-B3A0-28F6082F8DB2}"/>
                </a:ext>
              </a:extLst>
            </p:cNvPr>
            <p:cNvSpPr/>
            <p:nvPr/>
          </p:nvSpPr>
          <p:spPr>
            <a:xfrm>
              <a:off x="535002" y="3790698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384A3D3-49BB-384F-A6A8-835393A0D481}"/>
                </a:ext>
              </a:extLst>
            </p:cNvPr>
            <p:cNvSpPr/>
            <p:nvPr/>
          </p:nvSpPr>
          <p:spPr>
            <a:xfrm>
              <a:off x="535002" y="4058624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2EC060C-9FF7-1D46-9706-40AFE64D2650}"/>
                </a:ext>
              </a:extLst>
            </p:cNvPr>
            <p:cNvSpPr/>
            <p:nvPr/>
          </p:nvSpPr>
          <p:spPr>
            <a:xfrm>
              <a:off x="535002" y="4310874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99129E7-5345-D04E-A684-17AA050B0B1F}"/>
              </a:ext>
            </a:extLst>
          </p:cNvPr>
          <p:cNvGrpSpPr/>
          <p:nvPr/>
        </p:nvGrpSpPr>
        <p:grpSpPr>
          <a:xfrm>
            <a:off x="7017366" y="5398787"/>
            <a:ext cx="115614" cy="646301"/>
            <a:chOff x="535002" y="3790698"/>
            <a:chExt cx="115614" cy="646301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E4EE7B9-D140-D84A-9FB9-984FA52D489C}"/>
                </a:ext>
              </a:extLst>
            </p:cNvPr>
            <p:cNvSpPr/>
            <p:nvPr/>
          </p:nvSpPr>
          <p:spPr>
            <a:xfrm>
              <a:off x="535002" y="3790698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5E289B-FFF6-7C4E-BA80-CE74ECC02465}"/>
                </a:ext>
              </a:extLst>
            </p:cNvPr>
            <p:cNvSpPr/>
            <p:nvPr/>
          </p:nvSpPr>
          <p:spPr>
            <a:xfrm>
              <a:off x="535002" y="4058624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DB37BAC-6162-3F41-92AC-299A6F1F9CF9}"/>
                </a:ext>
              </a:extLst>
            </p:cNvPr>
            <p:cNvSpPr/>
            <p:nvPr/>
          </p:nvSpPr>
          <p:spPr>
            <a:xfrm>
              <a:off x="535002" y="4310874"/>
              <a:ext cx="115614" cy="1261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870371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650F49D-71FB-1448-A9AD-68F7BB86632A}"/>
              </a:ext>
            </a:extLst>
          </p:cNvPr>
          <p:cNvSpPr/>
          <p:nvPr/>
        </p:nvSpPr>
        <p:spPr>
          <a:xfrm>
            <a:off x="1666749" y="-12207"/>
            <a:ext cx="2756681" cy="34497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 anchorCtr="0"/>
          <a:lstStyle/>
          <a:p>
            <a:pPr algn="ctr"/>
            <a:r>
              <a:rPr lang="en-DE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Identify top K </a:t>
            </a:r>
          </a:p>
          <a:p>
            <a:pPr algn="ctr"/>
            <a:r>
              <a:rPr lang="en-DE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frequencies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AE68E9E-3705-C141-B157-2E1DEBC4331B}"/>
              </a:ext>
            </a:extLst>
          </p:cNvPr>
          <p:cNvSpPr/>
          <p:nvPr/>
        </p:nvSpPr>
        <p:spPr>
          <a:xfrm>
            <a:off x="1670367" y="3429000"/>
            <a:ext cx="4705657" cy="34385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 anchorCtr="0"/>
          <a:lstStyle/>
          <a:p>
            <a:pPr algn="ctr"/>
            <a:r>
              <a:rPr lang="en-DE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Compute Summary Statistics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F7B848-7E40-5947-9F41-CB8951B10030}"/>
              </a:ext>
            </a:extLst>
          </p:cNvPr>
          <p:cNvSpPr/>
          <p:nvPr/>
        </p:nvSpPr>
        <p:spPr>
          <a:xfrm>
            <a:off x="-28826" y="-2733"/>
            <a:ext cx="1687931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 anchorCtr="0"/>
          <a:lstStyle/>
          <a:p>
            <a:pPr algn="ctr"/>
            <a:r>
              <a:rPr lang="en-DE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Template</a:t>
            </a:r>
          </a:p>
          <a:p>
            <a:pPr algn="ctr"/>
            <a:r>
              <a:rPr lang="en-DE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Time Series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1B502-0F56-AB44-85D7-9A431CC4C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9" y="3168552"/>
            <a:ext cx="1255609" cy="8169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EB43AF-F738-F64D-920C-24ACD07C0BA3}"/>
                  </a:ext>
                </a:extLst>
              </p:cNvPr>
              <p:cNvSpPr txBox="1"/>
              <p:nvPr/>
            </p:nvSpPr>
            <p:spPr>
              <a:xfrm>
                <a:off x="1069396" y="3577023"/>
                <a:ext cx="12800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𝑆𝑡𝑎𝑡𝑠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EB43AF-F738-F64D-920C-24ACD07C0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396" y="3577023"/>
                <a:ext cx="128008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716C09-FAF4-F74D-96BD-A0269C3EC10B}"/>
              </a:ext>
            </a:extLst>
          </p:cNvPr>
          <p:cNvCxnSpPr/>
          <p:nvPr/>
        </p:nvCxnSpPr>
        <p:spPr>
          <a:xfrm>
            <a:off x="1344912" y="3946355"/>
            <a:ext cx="729048" cy="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FBE7AAA-3EE3-4342-8627-D1140BDF11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0645" y="4063678"/>
            <a:ext cx="4225515" cy="211467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68857C5-3D97-1F41-BDCB-9D869BE58A3E}"/>
              </a:ext>
            </a:extLst>
          </p:cNvPr>
          <p:cNvSpPr txBox="1"/>
          <p:nvPr/>
        </p:nvSpPr>
        <p:spPr>
          <a:xfrm>
            <a:off x="2422461" y="1005590"/>
            <a:ext cx="118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FFTs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E738DC1-27C8-994B-A6D5-2F1ECBB5BF1D}"/>
                  </a:ext>
                </a:extLst>
              </p:cNvPr>
              <p:cNvSpPr txBox="1"/>
              <p:nvPr/>
            </p:nvSpPr>
            <p:spPr>
              <a:xfrm>
                <a:off x="1069396" y="2851198"/>
                <a:ext cx="12800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E738DC1-27C8-994B-A6D5-2F1ECBB5B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396" y="2851198"/>
                <a:ext cx="1280081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A575C97-1DCB-C64A-8D6D-291D388E249F}"/>
              </a:ext>
            </a:extLst>
          </p:cNvPr>
          <p:cNvCxnSpPr/>
          <p:nvPr/>
        </p:nvCxnSpPr>
        <p:spPr>
          <a:xfrm>
            <a:off x="1329444" y="3220530"/>
            <a:ext cx="729048" cy="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7317848-D360-F749-A7DD-C80C47D34DDB}"/>
              </a:ext>
            </a:extLst>
          </p:cNvPr>
          <p:cNvSpPr/>
          <p:nvPr/>
        </p:nvSpPr>
        <p:spPr>
          <a:xfrm>
            <a:off x="4427048" y="-3661"/>
            <a:ext cx="1952594" cy="34385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 anchorCtr="0"/>
          <a:lstStyle/>
          <a:p>
            <a:pPr algn="ctr"/>
            <a:r>
              <a:rPr lang="en-DE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Transform to Frequency Domain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0D700C1-4EAA-A24D-B7D0-83D6B01046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8249" y="1374922"/>
            <a:ext cx="1934045" cy="789166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4F39F035-F508-E942-8AE6-C2BA2532DEA9}"/>
              </a:ext>
            </a:extLst>
          </p:cNvPr>
          <p:cNvGrpSpPr/>
          <p:nvPr/>
        </p:nvGrpSpPr>
        <p:grpSpPr>
          <a:xfrm>
            <a:off x="5040440" y="1485295"/>
            <a:ext cx="1254179" cy="874870"/>
            <a:chOff x="3021242" y="2116088"/>
            <a:chExt cx="1254179" cy="874870"/>
          </a:xfrm>
        </p:grpSpPr>
        <p:sp>
          <p:nvSpPr>
            <p:cNvPr id="48" name="Left Bracket 47">
              <a:extLst>
                <a:ext uri="{FF2B5EF4-FFF2-40B4-BE49-F238E27FC236}">
                  <a16:creationId xmlns:a16="http://schemas.microsoft.com/office/drawing/2014/main" id="{4DE098C8-3A5C-9B40-B7F9-3F3D51571B44}"/>
                </a:ext>
              </a:extLst>
            </p:cNvPr>
            <p:cNvSpPr/>
            <p:nvPr/>
          </p:nvSpPr>
          <p:spPr>
            <a:xfrm>
              <a:off x="3120115" y="2116091"/>
              <a:ext cx="329480" cy="582256"/>
            </a:xfrm>
            <a:prstGeom prst="leftBracket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9" name="Left Bracket 48">
              <a:extLst>
                <a:ext uri="{FF2B5EF4-FFF2-40B4-BE49-F238E27FC236}">
                  <a16:creationId xmlns:a16="http://schemas.microsoft.com/office/drawing/2014/main" id="{5406E42D-0D26-0742-82A8-034FE6F4BC0E}"/>
                </a:ext>
              </a:extLst>
            </p:cNvPr>
            <p:cNvSpPr/>
            <p:nvPr/>
          </p:nvSpPr>
          <p:spPr>
            <a:xfrm flipH="1">
              <a:off x="3785270" y="2116088"/>
              <a:ext cx="329480" cy="582257"/>
            </a:xfrm>
            <a:prstGeom prst="leftBracket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390B57A-764A-8A43-8915-D84C83152EA1}"/>
                </a:ext>
              </a:extLst>
            </p:cNvPr>
            <p:cNvSpPr/>
            <p:nvPr/>
          </p:nvSpPr>
          <p:spPr>
            <a:xfrm>
              <a:off x="3449595" y="2304532"/>
              <a:ext cx="170935" cy="19153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A689DC7-429E-C34E-9BA5-56D50F6DFD3E}"/>
                    </a:ext>
                  </a:extLst>
                </p:cNvPr>
                <p:cNvSpPr txBox="1"/>
                <p:nvPr/>
              </p:nvSpPr>
              <p:spPr>
                <a:xfrm>
                  <a:off x="3021242" y="2767280"/>
                  <a:ext cx="26361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−2.1</m:t>
                            </m:r>
                          </m:sup>
                        </m:sSup>
                      </m:oMath>
                    </m:oMathPara>
                  </a14:m>
                  <a:endParaRPr lang="en-DE" sz="14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BB736DB-ADA9-E240-B4EA-C975B01A65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242" y="2767280"/>
                  <a:ext cx="263613" cy="215444"/>
                </a:xfrm>
                <a:prstGeom prst="rect">
                  <a:avLst/>
                </a:prstGeom>
                <a:blipFill>
                  <a:blip r:embed="rId14"/>
                  <a:stretch>
                    <a:fillRect l="-22727" r="-86364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39C9EC1-4D45-AA4F-BA5D-03218B651FEC}"/>
                    </a:ext>
                  </a:extLst>
                </p:cNvPr>
                <p:cNvSpPr txBox="1"/>
                <p:nvPr/>
              </p:nvSpPr>
              <p:spPr>
                <a:xfrm>
                  <a:off x="3785270" y="2775514"/>
                  <a:ext cx="49015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−2.2</m:t>
                            </m:r>
                          </m:sup>
                        </m:sSup>
                      </m:oMath>
                    </m:oMathPara>
                  </a14:m>
                  <a:endParaRPr lang="en-DE" sz="14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E8BC7E7-B0B6-A346-A69C-143D3B8FFF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270" y="2775514"/>
                  <a:ext cx="490151" cy="215444"/>
                </a:xfrm>
                <a:prstGeom prst="rect">
                  <a:avLst/>
                </a:prstGeom>
                <a:blipFill>
                  <a:blip r:embed="rId15"/>
                  <a:stretch>
                    <a:fillRect l="-12821" r="-5128" b="-5882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BBDBE-F599-3549-8649-72C674C7A4B7}"/>
              </a:ext>
            </a:extLst>
          </p:cNvPr>
          <p:cNvSpPr/>
          <p:nvPr/>
        </p:nvSpPr>
        <p:spPr>
          <a:xfrm>
            <a:off x="6376024" y="0"/>
            <a:ext cx="5815976" cy="23601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 anchorCtr="0"/>
          <a:lstStyle/>
          <a:p>
            <a:pPr algn="ctr"/>
            <a:r>
              <a:rPr lang="en-DE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Compute Match Score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570618E9-E94A-8840-B6F1-DA4D77935230}"/>
              </a:ext>
            </a:extLst>
          </p:cNvPr>
          <p:cNvGrpSpPr/>
          <p:nvPr/>
        </p:nvGrpSpPr>
        <p:grpSpPr>
          <a:xfrm>
            <a:off x="6989683" y="304702"/>
            <a:ext cx="2759217" cy="1859386"/>
            <a:chOff x="1304163" y="3169904"/>
            <a:chExt cx="2759217" cy="1859386"/>
          </a:xfrm>
        </p:grpSpPr>
        <p:sp>
          <p:nvSpPr>
            <p:cNvPr id="127" name="Left Bracket 126">
              <a:extLst>
                <a:ext uri="{FF2B5EF4-FFF2-40B4-BE49-F238E27FC236}">
                  <a16:creationId xmlns:a16="http://schemas.microsoft.com/office/drawing/2014/main" id="{3EE6691C-E035-CC44-8294-C2ACD0A53557}"/>
                </a:ext>
              </a:extLst>
            </p:cNvPr>
            <p:cNvSpPr/>
            <p:nvPr/>
          </p:nvSpPr>
          <p:spPr>
            <a:xfrm>
              <a:off x="1444252" y="3169904"/>
              <a:ext cx="143867" cy="330436"/>
            </a:xfrm>
            <a:prstGeom prst="leftBracket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28" name="Left Bracket 127">
              <a:extLst>
                <a:ext uri="{FF2B5EF4-FFF2-40B4-BE49-F238E27FC236}">
                  <a16:creationId xmlns:a16="http://schemas.microsoft.com/office/drawing/2014/main" id="{624761DE-E140-FE48-B57C-534DA29F96EE}"/>
                </a:ext>
              </a:extLst>
            </p:cNvPr>
            <p:cNvSpPr/>
            <p:nvPr/>
          </p:nvSpPr>
          <p:spPr>
            <a:xfrm flipH="1">
              <a:off x="3708222" y="3809396"/>
              <a:ext cx="143867" cy="330437"/>
            </a:xfrm>
            <a:prstGeom prst="leftBracket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3F297702-FF31-BF47-9D97-E7A32EF505DE}"/>
                    </a:ext>
                  </a:extLst>
                </p:cNvPr>
                <p:cNvSpPr txBox="1"/>
                <p:nvPr/>
              </p:nvSpPr>
              <p:spPr>
                <a:xfrm>
                  <a:off x="1588119" y="3183680"/>
                  <a:ext cx="219130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5,</m:t>
                      </m:r>
                    </m:oMath>
                  </a14:m>
                  <a:r>
                    <a:rPr lang="en-DE" sz="2000" dirty="0"/>
                    <a:t>     9,     4,     7,     10</a:t>
                  </a:r>
                </a:p>
              </p:txBody>
            </p:sp>
          </mc:Choice>
          <mc:Fallback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3F297702-FF31-BF47-9D97-E7A32EF505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8119" y="3183680"/>
                  <a:ext cx="2191306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4023" t="-23077" r="-5747" b="-46154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420C0DE4-DE86-BA41-82CC-6434FC1E4282}"/>
                    </a:ext>
                  </a:extLst>
                </p:cNvPr>
                <p:cNvSpPr txBox="1"/>
                <p:nvPr/>
              </p:nvSpPr>
              <p:spPr>
                <a:xfrm>
                  <a:off x="1588119" y="3808117"/>
                  <a:ext cx="219130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3,</m:t>
                      </m:r>
                    </m:oMath>
                  </a14:m>
                  <a:r>
                    <a:rPr lang="en-DE" sz="2000" dirty="0"/>
                    <a:t>     6,     4,     8,     10</a:t>
                  </a:r>
                </a:p>
              </p:txBody>
            </p:sp>
          </mc:Choice>
          <mc:Fallback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420C0DE4-DE86-BA41-82CC-6434FC1E42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8119" y="3808117"/>
                  <a:ext cx="2191306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4023" t="-24000" r="-5747" b="-48000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7E0B5974-CF72-514E-81B1-44888A8A56EF}"/>
                    </a:ext>
                  </a:extLst>
                </p:cNvPr>
                <p:cNvSpPr txBox="1"/>
                <p:nvPr/>
              </p:nvSpPr>
              <p:spPr>
                <a:xfrm>
                  <a:off x="1304163" y="4422698"/>
                  <a:ext cx="2759217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a14:m>
                  <a:r>
                    <a:rPr lang="en-DE" sz="1100" dirty="0"/>
                    <a:t>+</a:t>
                  </a:r>
                  <a:r>
                    <a:rPr lang="en-US" sz="1100" dirty="0"/>
                    <a:t> </a:t>
                  </a:r>
                  <a14:m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</a:rPr>
                        <m:t>0∗</m:t>
                      </m:r>
                      <m:sSup>
                        <m:sSup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+1∗</m:t>
                      </m:r>
                      <m:sSup>
                        <m:sSup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+0∗</m:t>
                      </m:r>
                      <m:sSup>
                        <m:sSup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+1∗</m:t>
                      </m:r>
                      <m:sSup>
                        <m:sSup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a14:m>
                  <a:endParaRPr lang="en-DE" sz="1100" dirty="0"/>
                </a:p>
              </p:txBody>
            </p:sp>
          </mc:Choice>
          <mc:Fallback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7E0B5974-CF72-514E-81B1-44888A8A56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4163" y="4422698"/>
                  <a:ext cx="2759217" cy="169277"/>
                </a:xfrm>
                <a:prstGeom prst="rect">
                  <a:avLst/>
                </a:prstGeom>
                <a:blipFill>
                  <a:blip r:embed="rId18"/>
                  <a:stretch>
                    <a:fillRect l="-1835" t="-21429" b="-50000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FABD3C72-D2DB-6745-A657-947DA8D3D903}"/>
                </a:ext>
              </a:extLst>
            </p:cNvPr>
            <p:cNvGrpSpPr/>
            <p:nvPr/>
          </p:nvGrpSpPr>
          <p:grpSpPr>
            <a:xfrm>
              <a:off x="1645364" y="3507656"/>
              <a:ext cx="1985766" cy="326879"/>
              <a:chOff x="1645364" y="3507656"/>
              <a:chExt cx="1985766" cy="326879"/>
            </a:xfrm>
          </p:grpSpPr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A711EDF7-B53F-4F41-8FC8-3052075691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5364" y="3514085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96F8B853-A8DF-204D-8B3E-B8DBDD4D4380}"/>
                  </a:ext>
                </a:extLst>
              </p:cNvPr>
              <p:cNvCxnSpPr/>
              <p:nvPr/>
            </p:nvCxnSpPr>
            <p:spPr>
              <a:xfrm>
                <a:off x="2138545" y="3514086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CB5B94B7-681D-3F47-98E3-3906B180D3F9}"/>
                  </a:ext>
                </a:extLst>
              </p:cNvPr>
              <p:cNvCxnSpPr/>
              <p:nvPr/>
            </p:nvCxnSpPr>
            <p:spPr>
              <a:xfrm>
                <a:off x="2603682" y="3507656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057BA774-A54C-F144-AAFD-2D21420943EF}"/>
                  </a:ext>
                </a:extLst>
              </p:cNvPr>
              <p:cNvCxnSpPr/>
              <p:nvPr/>
            </p:nvCxnSpPr>
            <p:spPr>
              <a:xfrm>
                <a:off x="3053991" y="3514086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CC02A582-26D5-3342-B3B5-11D31170464F}"/>
                  </a:ext>
                </a:extLst>
              </p:cNvPr>
              <p:cNvCxnSpPr/>
              <p:nvPr/>
            </p:nvCxnSpPr>
            <p:spPr>
              <a:xfrm>
                <a:off x="3631130" y="3514084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F4108020-11A0-6841-893F-037E53CF294A}"/>
                    </a:ext>
                  </a:extLst>
                </p:cNvPr>
                <p:cNvSpPr txBox="1"/>
                <p:nvPr/>
              </p:nvSpPr>
              <p:spPr>
                <a:xfrm>
                  <a:off x="2396029" y="4598403"/>
                  <a:ext cx="3494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DE" sz="2800" dirty="0"/>
                </a:p>
              </p:txBody>
            </p:sp>
          </mc:Choice>
          <mc:Fallback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F4108020-11A0-6841-893F-037E53CF29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6029" y="4598403"/>
                  <a:ext cx="349455" cy="430887"/>
                </a:xfrm>
                <a:prstGeom prst="rect">
                  <a:avLst/>
                </a:prstGeom>
                <a:blipFill>
                  <a:blip r:embed="rId19"/>
                  <a:stretch>
                    <a:fillRect l="-10714" r="-10714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A203AD12-A5B7-1C47-8E18-8557BB62A2D8}"/>
                    </a:ext>
                  </a:extLst>
                </p:cNvPr>
                <p:cNvSpPr txBox="1"/>
                <p:nvPr/>
              </p:nvSpPr>
              <p:spPr>
                <a:xfrm>
                  <a:off x="2803980" y="4659957"/>
                  <a:ext cx="82715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𝟏𝟎𝟏𝟎𝟎</m:t>
                        </m:r>
                      </m:oMath>
                    </m:oMathPara>
                  </a14:m>
                  <a:endParaRPr lang="en-DE" sz="2000" b="1" dirty="0"/>
                </a:p>
              </p:txBody>
            </p:sp>
          </mc:Choice>
          <mc:Fallback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A203AD12-A5B7-1C47-8E18-8557BB62A2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3980" y="4659957"/>
                  <a:ext cx="827150" cy="307777"/>
                </a:xfrm>
                <a:prstGeom prst="rect">
                  <a:avLst/>
                </a:prstGeom>
                <a:blipFill>
                  <a:blip r:embed="rId20"/>
                  <a:stretch>
                    <a:fillRect l="-6061" r="-6061" b="-8000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2C1C04F-3351-2646-88D4-7FE933639169}"/>
                </a:ext>
              </a:extLst>
            </p:cNvPr>
            <p:cNvGrpSpPr/>
            <p:nvPr/>
          </p:nvGrpSpPr>
          <p:grpSpPr>
            <a:xfrm>
              <a:off x="1645364" y="4105675"/>
              <a:ext cx="1985766" cy="326879"/>
              <a:chOff x="1645364" y="3507656"/>
              <a:chExt cx="1985766" cy="326879"/>
            </a:xfrm>
          </p:grpSpPr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6FB48C54-AD62-324D-ACF6-D9813E1710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5364" y="3514085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0056431-B080-C746-9EA8-A4FF6028E3F9}"/>
                  </a:ext>
                </a:extLst>
              </p:cNvPr>
              <p:cNvCxnSpPr/>
              <p:nvPr/>
            </p:nvCxnSpPr>
            <p:spPr>
              <a:xfrm>
                <a:off x="2138545" y="3514086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95BD1FA4-80A5-5944-9CA2-46D727B37DE3}"/>
                  </a:ext>
                </a:extLst>
              </p:cNvPr>
              <p:cNvCxnSpPr/>
              <p:nvPr/>
            </p:nvCxnSpPr>
            <p:spPr>
              <a:xfrm>
                <a:off x="2603682" y="3507656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F5ACE433-711B-D841-B478-7C54D55946E4}"/>
                  </a:ext>
                </a:extLst>
              </p:cNvPr>
              <p:cNvCxnSpPr/>
              <p:nvPr/>
            </p:nvCxnSpPr>
            <p:spPr>
              <a:xfrm>
                <a:off x="3053991" y="3514086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B3005889-2622-3A48-AF14-2A4BC19D945A}"/>
                  </a:ext>
                </a:extLst>
              </p:cNvPr>
              <p:cNvCxnSpPr/>
              <p:nvPr/>
            </p:nvCxnSpPr>
            <p:spPr>
              <a:xfrm>
                <a:off x="3631130" y="3514084"/>
                <a:ext cx="0" cy="3204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Left Bracket 135">
              <a:extLst>
                <a:ext uri="{FF2B5EF4-FFF2-40B4-BE49-F238E27FC236}">
                  <a16:creationId xmlns:a16="http://schemas.microsoft.com/office/drawing/2014/main" id="{75A76337-50BB-B241-8D1E-174AFEAADA60}"/>
                </a:ext>
              </a:extLst>
            </p:cNvPr>
            <p:cNvSpPr/>
            <p:nvPr/>
          </p:nvSpPr>
          <p:spPr>
            <a:xfrm>
              <a:off x="1443586" y="3829513"/>
              <a:ext cx="143867" cy="330436"/>
            </a:xfrm>
            <a:prstGeom prst="leftBracket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37" name="Left Bracket 136">
              <a:extLst>
                <a:ext uri="{FF2B5EF4-FFF2-40B4-BE49-F238E27FC236}">
                  <a16:creationId xmlns:a16="http://schemas.microsoft.com/office/drawing/2014/main" id="{18F2FD10-AEF4-054E-9154-89BDFAB04926}"/>
                </a:ext>
              </a:extLst>
            </p:cNvPr>
            <p:cNvSpPr/>
            <p:nvPr/>
          </p:nvSpPr>
          <p:spPr>
            <a:xfrm flipH="1">
              <a:off x="3708222" y="3175275"/>
              <a:ext cx="143867" cy="330437"/>
            </a:xfrm>
            <a:prstGeom prst="leftBracket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075CC6-2983-AB4C-AC1D-A055225D9784}"/>
                  </a:ext>
                </a:extLst>
              </p:cNvPr>
              <p:cNvSpPr txBox="1"/>
              <p:nvPr/>
            </p:nvSpPr>
            <p:spPr>
              <a:xfrm>
                <a:off x="6493939" y="362198"/>
                <a:ext cx="62606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𝑇𝑒𝑚𝑝𝑙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DE" sz="1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075CC6-2983-AB4C-AC1D-A055225D9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939" y="362198"/>
                <a:ext cx="626069" cy="215444"/>
              </a:xfrm>
              <a:prstGeom prst="rect">
                <a:avLst/>
              </a:prstGeom>
              <a:blipFill>
                <a:blip r:embed="rId21"/>
                <a:stretch>
                  <a:fillRect l="-10000" t="-11111" r="-10000" b="-33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810964E0-79C4-C944-9B5F-37FA819943B9}"/>
                  </a:ext>
                </a:extLst>
              </p:cNvPr>
              <p:cNvSpPr txBox="1"/>
              <p:nvPr/>
            </p:nvSpPr>
            <p:spPr>
              <a:xfrm>
                <a:off x="6425297" y="1021807"/>
                <a:ext cx="71763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𝑃𝑜𝑜𝑙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400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810964E0-79C4-C944-9B5F-37FA81994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297" y="1021807"/>
                <a:ext cx="717632" cy="215444"/>
              </a:xfrm>
              <a:prstGeom prst="rect">
                <a:avLst/>
              </a:prstGeom>
              <a:blipFill>
                <a:blip r:embed="rId22"/>
                <a:stretch>
                  <a:fillRect l="-5172" t="-11111" r="-1724" b="-33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1E50F12-DB1E-D94A-AAB0-82B057C20712}"/>
                  </a:ext>
                </a:extLst>
              </p:cNvPr>
              <p:cNvSpPr txBox="1"/>
              <p:nvPr/>
            </p:nvSpPr>
            <p:spPr>
              <a:xfrm>
                <a:off x="9931509" y="245500"/>
                <a:ext cx="2260491" cy="3321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[3, 6,4,8,10]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yields</m:t>
                          </m:r>
                        </m:e>
                      </m:groupCh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10100</m:t>
                      </m:r>
                    </m:oMath>
                  </m:oMathPara>
                </a14:m>
                <a:endParaRPr lang="en-DE" sz="1400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1E50F12-DB1E-D94A-AAB0-82B057C20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509" y="245500"/>
                <a:ext cx="2260491" cy="332142"/>
              </a:xfrm>
              <a:prstGeom prst="rect">
                <a:avLst/>
              </a:prstGeom>
              <a:blipFill>
                <a:blip r:embed="rId23"/>
                <a:stretch>
                  <a:fillRect l="-1111" t="-11111" r="-1111" b="-2222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7EF756F7-A79B-1045-B44D-806B6A5EBBC8}"/>
                  </a:ext>
                </a:extLst>
              </p:cNvPr>
              <p:cNvSpPr txBox="1"/>
              <p:nvPr/>
            </p:nvSpPr>
            <p:spPr>
              <a:xfrm>
                <a:off x="10528576" y="651631"/>
                <a:ext cx="1331711" cy="3321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[⋯]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yields</m:t>
                          </m:r>
                        </m:e>
                      </m:groupCh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DE" sz="1400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7EF756F7-A79B-1045-B44D-806B6A5EB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576" y="651631"/>
                <a:ext cx="1331711" cy="332142"/>
              </a:xfrm>
              <a:prstGeom prst="rect">
                <a:avLst/>
              </a:prstGeom>
              <a:blipFill>
                <a:blip r:embed="rId24"/>
                <a:stretch>
                  <a:fillRect l="-1869" t="-11111" b="-2222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19EC6E-4835-CF42-B56F-8E35866EB28F}"/>
                  </a:ext>
                </a:extLst>
              </p:cNvPr>
              <p:cNvSpPr txBox="1"/>
              <p:nvPr/>
            </p:nvSpPr>
            <p:spPr>
              <a:xfrm>
                <a:off x="11310934" y="1091803"/>
                <a:ext cx="27411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40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DE" sz="4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19EC6E-4835-CF42-B56F-8E35866EB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0934" y="1091803"/>
                <a:ext cx="274114" cy="615553"/>
              </a:xfrm>
              <a:prstGeom prst="rect">
                <a:avLst/>
              </a:prstGeom>
              <a:blipFill>
                <a:blip r:embed="rId25"/>
                <a:stretch>
                  <a:fillRect l="-39130" r="-34783" b="-6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340A631B-2A3C-0442-80CE-AF5BB512CFBA}"/>
                  </a:ext>
                </a:extLst>
              </p:cNvPr>
              <p:cNvSpPr txBox="1"/>
              <p:nvPr/>
            </p:nvSpPr>
            <p:spPr>
              <a:xfrm>
                <a:off x="10528576" y="1776423"/>
                <a:ext cx="1384482" cy="3321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[⋯]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yields</m:t>
                          </m:r>
                        </m:e>
                      </m:groupCh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DE" sz="1400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340A631B-2A3C-0442-80CE-AF5BB512C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576" y="1776423"/>
                <a:ext cx="1384482" cy="332142"/>
              </a:xfrm>
              <a:prstGeom prst="rect">
                <a:avLst/>
              </a:prstGeom>
              <a:blipFill>
                <a:blip r:embed="rId26"/>
                <a:stretch>
                  <a:fillRect t="-7143" b="-2142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Rectangle 151">
            <a:extLst>
              <a:ext uri="{FF2B5EF4-FFF2-40B4-BE49-F238E27FC236}">
                <a16:creationId xmlns:a16="http://schemas.microsoft.com/office/drawing/2014/main" id="{5329B32F-DB89-5649-B0DD-E34BD39ADF35}"/>
              </a:ext>
            </a:extLst>
          </p:cNvPr>
          <p:cNvSpPr/>
          <p:nvPr/>
        </p:nvSpPr>
        <p:spPr>
          <a:xfrm>
            <a:off x="6372574" y="2352470"/>
            <a:ext cx="5819426" cy="12726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 anchorCtr="0"/>
          <a:lstStyle/>
          <a:p>
            <a:pPr algn="ctr"/>
            <a:r>
              <a:rPr lang="en-DE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Highest Matches per Type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3FAD0799-3202-F344-90D1-574F7BE38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795963"/>
              </p:ext>
            </p:extLst>
          </p:nvPr>
        </p:nvGraphicFramePr>
        <p:xfrm>
          <a:off x="6784113" y="2473775"/>
          <a:ext cx="51109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732">
                  <a:extLst>
                    <a:ext uri="{9D8B030D-6E8A-4147-A177-3AD203B41FA5}">
                      <a16:colId xmlns:a16="http://schemas.microsoft.com/office/drawing/2014/main" val="43666712"/>
                    </a:ext>
                  </a:extLst>
                </a:gridCol>
                <a:gridCol w="1277732">
                  <a:extLst>
                    <a:ext uri="{9D8B030D-6E8A-4147-A177-3AD203B41FA5}">
                      <a16:colId xmlns:a16="http://schemas.microsoft.com/office/drawing/2014/main" val="1967058278"/>
                    </a:ext>
                  </a:extLst>
                </a:gridCol>
                <a:gridCol w="1277732">
                  <a:extLst>
                    <a:ext uri="{9D8B030D-6E8A-4147-A177-3AD203B41FA5}">
                      <a16:colId xmlns:a16="http://schemas.microsoft.com/office/drawing/2014/main" val="2950892430"/>
                    </a:ext>
                  </a:extLst>
                </a:gridCol>
                <a:gridCol w="1277732">
                  <a:extLst>
                    <a:ext uri="{9D8B030D-6E8A-4147-A177-3AD203B41FA5}">
                      <a16:colId xmlns:a16="http://schemas.microsoft.com/office/drawing/2014/main" val="3444213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FFT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Hamming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Welch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968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Best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369532"/>
                  </a:ext>
                </a:extLst>
              </a:tr>
            </a:tbl>
          </a:graphicData>
        </a:graphic>
      </p:graphicFrame>
      <p:sp>
        <p:nvSpPr>
          <p:cNvPr id="156" name="Rectangle 155">
            <a:extLst>
              <a:ext uri="{FF2B5EF4-FFF2-40B4-BE49-F238E27FC236}">
                <a16:creationId xmlns:a16="http://schemas.microsoft.com/office/drawing/2014/main" id="{FB674CB4-7D52-B04B-AFF5-A217D23012CC}"/>
              </a:ext>
            </a:extLst>
          </p:cNvPr>
          <p:cNvSpPr/>
          <p:nvPr/>
        </p:nvSpPr>
        <p:spPr>
          <a:xfrm>
            <a:off x="6379642" y="3623079"/>
            <a:ext cx="5815976" cy="11437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 anchorCtr="0"/>
          <a:lstStyle/>
          <a:p>
            <a:pPr algn="ctr"/>
            <a:r>
              <a:rPr lang="en-DE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Match Slope Direction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10081AAA-6CF0-8E44-9C29-22FDA2D1929C}"/>
              </a:ext>
            </a:extLst>
          </p:cNvPr>
          <p:cNvCxnSpPr/>
          <p:nvPr/>
        </p:nvCxnSpPr>
        <p:spPr>
          <a:xfrm>
            <a:off x="4058906" y="1776423"/>
            <a:ext cx="729048" cy="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E63A8F1-828C-C248-B3F0-14927AA60C4C}"/>
              </a:ext>
            </a:extLst>
          </p:cNvPr>
          <p:cNvCxnSpPr>
            <a:cxnSpLocks/>
          </p:cNvCxnSpPr>
          <p:nvPr/>
        </p:nvCxnSpPr>
        <p:spPr>
          <a:xfrm>
            <a:off x="6246160" y="1797316"/>
            <a:ext cx="277846" cy="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CD7434A-9303-D24A-B994-F8D259186DC3}"/>
              </a:ext>
            </a:extLst>
          </p:cNvPr>
          <p:cNvCxnSpPr>
            <a:cxnSpLocks/>
          </p:cNvCxnSpPr>
          <p:nvPr/>
        </p:nvCxnSpPr>
        <p:spPr>
          <a:xfrm>
            <a:off x="6216673" y="3943097"/>
            <a:ext cx="417247" cy="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own Arrow 14">
            <a:extLst>
              <a:ext uri="{FF2B5EF4-FFF2-40B4-BE49-F238E27FC236}">
                <a16:creationId xmlns:a16="http://schemas.microsoft.com/office/drawing/2014/main" id="{2B7F3206-E27E-C64B-AF25-6AD6156CBB8E}"/>
              </a:ext>
            </a:extLst>
          </p:cNvPr>
          <p:cNvSpPr/>
          <p:nvPr/>
        </p:nvSpPr>
        <p:spPr>
          <a:xfrm>
            <a:off x="7161488" y="2152497"/>
            <a:ext cx="648990" cy="4926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0" name="Down Arrow 159">
            <a:extLst>
              <a:ext uri="{FF2B5EF4-FFF2-40B4-BE49-F238E27FC236}">
                <a16:creationId xmlns:a16="http://schemas.microsoft.com/office/drawing/2014/main" id="{EAEA9609-2D8D-F143-A968-1664DE36A3A9}"/>
              </a:ext>
            </a:extLst>
          </p:cNvPr>
          <p:cNvSpPr/>
          <p:nvPr/>
        </p:nvSpPr>
        <p:spPr>
          <a:xfrm>
            <a:off x="7182090" y="3356854"/>
            <a:ext cx="648990" cy="4926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E10F7DC-54B1-D64E-9D27-F63D20C4DE01}"/>
              </a:ext>
            </a:extLst>
          </p:cNvPr>
          <p:cNvSpPr/>
          <p:nvPr/>
        </p:nvSpPr>
        <p:spPr>
          <a:xfrm>
            <a:off x="6379642" y="4766827"/>
            <a:ext cx="5819426" cy="20884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 anchorCtr="0"/>
          <a:lstStyle/>
          <a:p>
            <a:pPr algn="ctr"/>
            <a:r>
              <a:rPr lang="en-DE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Miminize Statistical Metric</a:t>
            </a:r>
          </a:p>
        </p:txBody>
      </p:sp>
      <p:sp>
        <p:nvSpPr>
          <p:cNvPr id="162" name="Down Arrow 161">
            <a:extLst>
              <a:ext uri="{FF2B5EF4-FFF2-40B4-BE49-F238E27FC236}">
                <a16:creationId xmlns:a16="http://schemas.microsoft.com/office/drawing/2014/main" id="{6CEBB2C0-8123-5844-BD24-94445AC30F35}"/>
              </a:ext>
            </a:extLst>
          </p:cNvPr>
          <p:cNvSpPr/>
          <p:nvPr/>
        </p:nvSpPr>
        <p:spPr>
          <a:xfrm>
            <a:off x="7201039" y="4559159"/>
            <a:ext cx="648990" cy="4926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F9F51E-7964-A948-9096-1493E1E1C6C0}"/>
                  </a:ext>
                </a:extLst>
              </p:cNvPr>
              <p:cNvSpPr txBox="1"/>
              <p:nvPr/>
            </p:nvSpPr>
            <p:spPr>
              <a:xfrm>
                <a:off x="7163437" y="3877259"/>
                <a:ext cx="3930884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𝑡𝑟𝑒𝑛𝑑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∣1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∣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∣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∣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∣</m:t>
                            </m:r>
                          </m:den>
                        </m:f>
                      </m:e>
                    </m:d>
                  </m:oMath>
                </a14:m>
                <a:r>
                  <a:rPr lang="en-DE" dirty="0"/>
                  <a:t>}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F9F51E-7964-A948-9096-1493E1E1C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437" y="3877259"/>
                <a:ext cx="3930884" cy="526747"/>
              </a:xfrm>
              <a:prstGeom prst="rect">
                <a:avLst/>
              </a:prstGeom>
              <a:blipFill>
                <a:blip r:embed="rId27"/>
                <a:stretch>
                  <a:fillRect l="-2258" r="-2581" b="-952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4BEB9C9-F8B5-FA49-B98E-13B21B8FEBAB}"/>
                  </a:ext>
                </a:extLst>
              </p:cNvPr>
              <p:cNvSpPr txBox="1"/>
              <p:nvPr/>
            </p:nvSpPr>
            <p:spPr>
              <a:xfrm>
                <a:off x="6133948" y="5463816"/>
                <a:ext cx="5815976" cy="4729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≔|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DE" sz="28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4BEB9C9-F8B5-FA49-B98E-13B21B8FE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948" y="5463816"/>
                <a:ext cx="5815976" cy="472950"/>
              </a:xfrm>
              <a:prstGeom prst="rect">
                <a:avLst/>
              </a:prstGeom>
              <a:blipFill>
                <a:blip r:embed="rId28"/>
                <a:stretch>
                  <a:fillRect b="-2368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080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5025</TotalTime>
  <Words>257</Words>
  <Application>Microsoft Macintosh PowerPoint</Application>
  <PresentationFormat>Widescreen</PresentationFormat>
  <Paragraphs>75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Open Sans</vt:lpstr>
      <vt:lpstr>Open Sans SemiBold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Beer</dc:creator>
  <cp:lastModifiedBy>Philipp Beer</cp:lastModifiedBy>
  <cp:revision>3</cp:revision>
  <dcterms:created xsi:type="dcterms:W3CDTF">2021-10-18T13:13:15Z</dcterms:created>
  <dcterms:modified xsi:type="dcterms:W3CDTF">2021-10-22T19:41:21Z</dcterms:modified>
</cp:coreProperties>
</file>