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06D2-D7AD-104A-A3E7-87E9A709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B2DF-8084-C241-89DC-CE81E295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6B4B-D17D-8F4B-8655-4897865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2120-2247-1C4C-81D2-A1E8F22D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3FA4-03A9-5841-8FBC-FE1ADEE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63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73A-B863-7042-9110-4CE928D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D237E-4F15-AA43-A1D0-1FDB714F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5299-FE5D-6A4D-9CDC-51F25328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B9F5-AB3D-1B4B-B338-C27198D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3631-8341-6D4B-9F85-73B1588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4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9B9CF-D3CA-A34B-AE6F-EC1A7CA81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53465-C759-1A49-8232-1848A4B1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855E-7CB1-754A-801E-88A2EF80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6733-7A71-D54B-934A-01962CD4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23F5-738D-5741-B264-8CAF0AF3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00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FF3-1800-0446-AD31-FF4BB8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9D3-56C8-C447-8323-067E300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C0D5-AD79-FC4A-BD6D-609066E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D010-B32B-3A4A-B0A4-F5983CB6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BBC-533E-DD40-9014-0B727206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8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A4C0-F4FD-BB42-AB70-E9D0D9B5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2EDE-9E56-A743-AE80-E2B4D6C9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F770-76B7-DB4C-BF3E-7366340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FA0B-EBD0-5149-8246-1814B1C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A0B-A424-6E47-9688-21486420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732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1DAE-EDE6-9F49-97BC-529028CE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FD08-CE6F-9747-BD54-7EE4ED0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75C2-B289-A94A-B5FC-A55B445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474A-B05D-7140-9703-AF18D05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DD11-29DB-1849-9FAD-66623AF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3D88-F311-1D49-9353-667CD4F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2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92A-3C81-0546-8315-3ABB326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31B2-4E7A-5347-BAB5-5AD1A8DA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0762-A2AA-2244-BFCC-F38FD6F2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3F4D1-9726-2B4B-A7A9-A5422EBE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5508-D918-5948-9D31-8AEC4E72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D22C6-06DC-DF43-945C-946B3523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B060-004B-204F-9A58-E381193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2E3C9-58DC-1C41-847E-FC47E2D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08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CFD3-85FD-B24D-AF0A-3347C0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8D961-1DAA-DD4E-B093-C38937B2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06210-A583-3443-899F-0CA26259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FACB-CA6F-104B-A63C-5A921DB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7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22895-539F-3B4B-BA43-84753C84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61F8-25A9-6943-B63D-91FEDF4D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E996-247F-7A4B-9AFC-7926EC3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DDB9-83D0-D348-8AE0-FE6B1D1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3849-BBE5-814A-983D-4C40E22F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9759-5BB9-B740-BCD7-583BDF9D3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E29-1196-944C-92D3-AC256E4F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6BB5-094A-2542-8FD3-C5430CB9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E6A4-57D4-F448-8C55-74F49AA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0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D5C-F0DB-1F48-AB40-3441C8A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BF939-4D92-FE45-AE2D-05442F69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F18B-DB43-EB4C-A81F-A9756345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96CF-8224-BC4F-A240-3F5DE14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8FF90-2DCF-9042-9B1E-AED68D5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CCAC-C2E3-9A44-B73D-9BE766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7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10020-2637-364A-9AF3-11FB9AC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055C-10A5-0544-9C11-F503C74A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B29E-0687-FA49-851D-3E826090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9305-0DBD-BA4C-9B2E-C7962FBC37D1}" type="datetimeFigureOut">
              <a:rPr lang="en-DE" smtClean="0"/>
              <a:t>18.10.21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108-38C0-C94C-81FA-CA83F9D6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D5B0-5A30-7045-9415-B3D95BEE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3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E20CE54-7922-5F4B-9BE8-869C98EC53A2}"/>
              </a:ext>
            </a:extLst>
          </p:cNvPr>
          <p:cNvGrpSpPr/>
          <p:nvPr/>
        </p:nvGrpSpPr>
        <p:grpSpPr>
          <a:xfrm>
            <a:off x="3021242" y="2116088"/>
            <a:ext cx="1254179" cy="874870"/>
            <a:chOff x="3021242" y="2116088"/>
            <a:chExt cx="1254179" cy="874870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9C3CB5A0-1DD6-8149-8D26-029DEFC50B9C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DFE534A4-C455-CC4E-887D-D1E696C49DF7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2C2135-ED29-5847-9B3C-65B319A20A94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3810" r="-90476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2821" r="-5128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70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EC04D72-8336-F443-B1D0-2E5310BD0F7D}"/>
              </a:ext>
            </a:extLst>
          </p:cNvPr>
          <p:cNvSpPr/>
          <p:nvPr/>
        </p:nvSpPr>
        <p:spPr>
          <a:xfrm>
            <a:off x="6733338" y="9530"/>
            <a:ext cx="3374489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Identify Top 5 Frequencies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9530"/>
            <a:ext cx="50517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Transform to Frequency 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Raw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D9DBC-4270-F84B-A364-E51EEA11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" y="1037235"/>
            <a:ext cx="1185619" cy="77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26DF0-3E92-E44D-974F-B71823AF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" y="1909594"/>
            <a:ext cx="1175625" cy="76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9" y="2768717"/>
            <a:ext cx="1175624" cy="7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6E26D-35C4-4A40-97AA-E57C80E5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" y="4579556"/>
            <a:ext cx="1175623" cy="7649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44193-7B62-FC4D-8B4D-25F28734253C}"/>
              </a:ext>
            </a:extLst>
          </p:cNvPr>
          <p:cNvGrpSpPr/>
          <p:nvPr/>
        </p:nvGrpSpPr>
        <p:grpSpPr>
          <a:xfrm>
            <a:off x="604146" y="3806373"/>
            <a:ext cx="115614" cy="646301"/>
            <a:chOff x="535002" y="3790698"/>
            <a:chExt cx="115614" cy="64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7DA9B-DD63-E644-A74C-4877A99AD141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3B8B4-3C06-0347-8A5C-BF6584C28343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4E78CE-4E4F-E84F-99DF-9D974453E54A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97CE3-DF7C-9949-85F1-230115DA5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258" y="1037236"/>
            <a:ext cx="4118887" cy="778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016419-EDB5-E24C-B6E8-E274B5E2E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597" y="1942399"/>
            <a:ext cx="4116877" cy="732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7310B4-7B38-754F-810B-4DA47A9E4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3257" y="2770034"/>
            <a:ext cx="4116877" cy="763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C23FB-AA5C-F548-9893-09B1E8AF5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3256" y="4579556"/>
            <a:ext cx="4116877" cy="763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7005B2-790D-0D40-A578-BD3230CB4608}"/>
              </a:ext>
            </a:extLst>
          </p:cNvPr>
          <p:cNvSpPr txBox="1"/>
          <p:nvPr/>
        </p:nvSpPr>
        <p:spPr>
          <a:xfrm>
            <a:off x="2281600" y="394982"/>
            <a:ext cx="118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FFT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F8968-202A-764A-BC12-1C9CAA2D9526}"/>
              </a:ext>
            </a:extLst>
          </p:cNvPr>
          <p:cNvSpPr txBox="1"/>
          <p:nvPr/>
        </p:nvSpPr>
        <p:spPr>
          <a:xfrm>
            <a:off x="3625937" y="374035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2452-3B88-A649-AF30-2036B2F589BB}"/>
              </a:ext>
            </a:extLst>
          </p:cNvPr>
          <p:cNvSpPr txBox="1"/>
          <p:nvPr/>
        </p:nvSpPr>
        <p:spPr>
          <a:xfrm>
            <a:off x="5088110" y="381880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/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/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/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E52C0F-4390-4F43-A2BF-366D5C2970F8}"/>
              </a:ext>
            </a:extLst>
          </p:cNvPr>
          <p:cNvCxnSpPr/>
          <p:nvPr/>
        </p:nvCxnSpPr>
        <p:spPr>
          <a:xfrm>
            <a:off x="1329446" y="1440352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D3D3F7-339A-3548-A333-327146F60669}"/>
              </a:ext>
            </a:extLst>
          </p:cNvPr>
          <p:cNvCxnSpPr/>
          <p:nvPr/>
        </p:nvCxnSpPr>
        <p:spPr>
          <a:xfrm>
            <a:off x="1344914" y="2338340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4" y="315097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0F1A36-BE2B-D84B-AF14-883C04C35F4B}"/>
              </a:ext>
            </a:extLst>
          </p:cNvPr>
          <p:cNvCxnSpPr/>
          <p:nvPr/>
        </p:nvCxnSpPr>
        <p:spPr>
          <a:xfrm>
            <a:off x="1329446" y="497279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B6D703D-4537-0144-91D5-3D2A7665E0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4567" y="2322152"/>
            <a:ext cx="3021836" cy="123302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74708C-8B7E-184C-9163-9AFCD59C0298}"/>
              </a:ext>
            </a:extLst>
          </p:cNvPr>
          <p:cNvGrpSpPr/>
          <p:nvPr/>
        </p:nvGrpSpPr>
        <p:grpSpPr>
          <a:xfrm>
            <a:off x="8362775" y="1212254"/>
            <a:ext cx="115614" cy="646301"/>
            <a:chOff x="535002" y="3790698"/>
            <a:chExt cx="115614" cy="6463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4CA58-8DC9-1A46-9CFF-98ABFAB5A53D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47678B-6968-604F-AF55-DA249C75FF4C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8163BE-3215-4D4A-8DA0-68791D51E464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64C5D-BF7F-9542-9070-8EB1B9E74284}"/>
              </a:ext>
            </a:extLst>
          </p:cNvPr>
          <p:cNvGrpSpPr/>
          <p:nvPr/>
        </p:nvGrpSpPr>
        <p:grpSpPr>
          <a:xfrm>
            <a:off x="8387678" y="4184748"/>
            <a:ext cx="115614" cy="646301"/>
            <a:chOff x="535002" y="3790698"/>
            <a:chExt cx="115614" cy="6463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21AEC3-EAC9-0449-836D-7A6ECEE35DC5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7B9F32-35D3-D04E-A5D8-451A15D6203F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C7E8-32D5-D94E-A7C0-CE21A3D767CC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D273919-ED0E-B44A-8D1B-2EDD5FA698A4}"/>
              </a:ext>
            </a:extLst>
          </p:cNvPr>
          <p:cNvSpPr/>
          <p:nvPr/>
        </p:nvSpPr>
        <p:spPr>
          <a:xfrm>
            <a:off x="10119089" y="-2733"/>
            <a:ext cx="208417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Top 5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Frequency ranges</a:t>
            </a:r>
            <a:endParaRPr lang="en-DE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713CD-18D3-0647-994A-6A4FEB0C7DBB}"/>
              </a:ext>
            </a:extLst>
          </p:cNvPr>
          <p:cNvGrpSpPr/>
          <p:nvPr/>
        </p:nvGrpSpPr>
        <p:grpSpPr>
          <a:xfrm>
            <a:off x="10651411" y="2692662"/>
            <a:ext cx="1254179" cy="874870"/>
            <a:chOff x="3021242" y="2116088"/>
            <a:chExt cx="1254179" cy="874870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B3BEE3D9-5EB3-1840-9346-F9E151511BF8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792E9CF-DC3B-3243-A06C-CDA1115F99FB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68B827-C093-F44C-A627-6EEB32706307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727" r="-8636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5128" b="-588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F61376-60CA-8142-996E-1C750A4964B4}"/>
              </a:ext>
            </a:extLst>
          </p:cNvPr>
          <p:cNvGrpSpPr/>
          <p:nvPr/>
        </p:nvGrpSpPr>
        <p:grpSpPr>
          <a:xfrm>
            <a:off x="11158719" y="4192585"/>
            <a:ext cx="115614" cy="646301"/>
            <a:chOff x="535002" y="3790698"/>
            <a:chExt cx="115614" cy="6463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60FB3E-17EE-5A46-BF14-4EBD5494953B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1BD643-E8A3-CE45-84ED-8761A94E3FD8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39C472-5ABD-FE40-B91B-10312FDC0C8E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D09909-93DD-1347-B243-8FC58DF9AAA9}"/>
              </a:ext>
            </a:extLst>
          </p:cNvPr>
          <p:cNvGrpSpPr/>
          <p:nvPr/>
        </p:nvGrpSpPr>
        <p:grpSpPr>
          <a:xfrm>
            <a:off x="11122602" y="1220091"/>
            <a:ext cx="115614" cy="646301"/>
            <a:chOff x="535002" y="3790698"/>
            <a:chExt cx="115614" cy="6463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0C5392-E876-9246-9211-CE65CD14ED8E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27E2C2-CC82-C842-84D1-00DAD66DC356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3E90B4-0BAA-8F46-8DAC-81005E00A796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8171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Open Sans</vt:lpstr>
      <vt:lpstr>Open Sans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2</cp:revision>
  <dcterms:created xsi:type="dcterms:W3CDTF">2021-10-18T13:13:15Z</dcterms:created>
  <dcterms:modified xsi:type="dcterms:W3CDTF">2021-10-19T13:09:15Z</dcterms:modified>
</cp:coreProperties>
</file>