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56F-3E52-614D-A747-4DA51D0EF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47662-8DF1-B941-B5DC-9267FBB4B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A8FC-9505-EE41-AEBA-7FEFA01B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D627-571C-EA44-AC58-464DB282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D0F3-D084-924C-A135-0A46A531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3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D90-7EC7-7443-8CA6-96AF345A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A4EFD-189D-0A43-9128-A015C3E4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A956-98AF-FA4B-B946-8C35D032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3BA2-26CE-C043-BC6B-A8106A56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2B7E-5F08-194E-8647-F8B9F25C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935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A300B-B544-4E4C-87ED-3BE94B8B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A267-A7C6-0643-840F-7766A4DB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6B64-C76F-2E42-BE01-A3BB81F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15A6-4188-CB4C-B6B9-ABBF5B74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068E-F07D-C847-962E-B3B8F464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6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74BA-F8FA-4445-BB2C-6BDF7D7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F6F3-25A0-6944-A971-E88AD69A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3F8C-3FAF-7C46-A2C8-438E6824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1FB8-2088-084B-A437-E7BB8C01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C74A-7A11-E14D-9E4C-49559B1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90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0281-70BA-C54D-865E-D1AB7FFE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D9535-5506-1A47-BF17-81F5E1D5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B9F2-79E6-384B-94F0-76C820D7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6F47-2CC1-354A-AE3D-0607BA6E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85FD-B05E-294E-A4C7-BF370E7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9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308F-3DB3-6A44-B73F-7F1B5DB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D23F-1980-9F4F-94A1-7F7E950F9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E870-E793-7542-ABDD-25221A3F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1D8A-946B-144C-8FBE-9DFB4753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62279-9245-7940-BF41-3F1C291C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D2A7E-1302-4248-B7AE-2D94AE0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7456-406C-AC41-8350-758A18C6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4941-9D70-084A-A05D-229E866C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03605-167E-6240-8F4E-45FBF115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38E1F-BE0D-6E46-A378-69706B0B4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89D2-3AB4-5941-BB4A-A7D7A088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6761E-EE8F-BA48-B043-C0F5813D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477A6-D761-9046-9424-0C094EB5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D4C2B-2CA0-EF4B-A1B5-6C3AA680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616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1EE-F063-8645-B889-967DDCBB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42A-0A55-4D43-A086-1A95A67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27B69-FDBB-134C-8487-0CEB8420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0E790-A4F5-C94A-A851-41056CA9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1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C1934-07B2-5E4F-8A08-2DC852C8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71580-36BD-BE44-AE0A-B34DA114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8B0A-8968-9E48-ACDB-3D8A5368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48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94B4-178E-A341-BA53-BDC9E1F3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959E-CC64-0F44-B959-B0DBB51B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9800-DFA7-1744-965C-762242D4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AE6C-2815-B24E-B444-59C98AC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2FFD-841E-9344-89CB-C0D07900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1910-1340-DC49-BB5A-DAC07E42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0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F9F6-2944-7246-82C1-8004CFD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6E7C8-DD55-464B-B900-221CD71DB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ACE06-2E21-D740-94FB-FC53A4D3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B9E29-BF0F-1D48-910C-B088086A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21EF-BC3A-704C-9A57-B162BF99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8E31-FC9D-9344-ADB0-2752208F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68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8F1F-4285-7149-88E9-E0053AC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098C-5949-3340-A244-6091B8D6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DED9-996D-444C-B62A-BF1E3F705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3F73-75AA-C647-93DA-1F45EAB6F996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B381-7A09-1743-B16E-18ECB345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AD0D-44F1-FC44-A086-2DE02AF0C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89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9E5D-97F0-204C-A6D3-A3AAAD6C2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12E2F-8D19-5C40-A1BE-570149B42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513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E8B5-B869-7842-B51D-DA7933A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hape based clustering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3139A2-87B8-C947-B04A-0FAE1DC39A23}"/>
              </a:ext>
            </a:extLst>
          </p:cNvPr>
          <p:cNvGrpSpPr/>
          <p:nvPr/>
        </p:nvGrpSpPr>
        <p:grpSpPr>
          <a:xfrm>
            <a:off x="2004365" y="2684678"/>
            <a:ext cx="2816352" cy="1711757"/>
            <a:chOff x="672998" y="2684678"/>
            <a:chExt cx="4147719" cy="171175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337F65C-32AA-9A47-BE07-47F387E2778B}"/>
                </a:ext>
              </a:extLst>
            </p:cNvPr>
            <p:cNvSpPr/>
            <p:nvPr/>
          </p:nvSpPr>
          <p:spPr>
            <a:xfrm>
              <a:off x="1009498" y="2823667"/>
              <a:ext cx="3364992" cy="709575"/>
            </a:xfrm>
            <a:custGeom>
              <a:avLst/>
              <a:gdLst>
                <a:gd name="connsiteX0" fmla="*/ 0 w 3364992"/>
                <a:gd name="connsiteY0" fmla="*/ 687629 h 709575"/>
                <a:gd name="connsiteX1" fmla="*/ 51206 w 3364992"/>
                <a:gd name="connsiteY1" fmla="*/ 694944 h 709575"/>
                <a:gd name="connsiteX2" fmla="*/ 124358 w 3364992"/>
                <a:gd name="connsiteY2" fmla="*/ 702259 h 709575"/>
                <a:gd name="connsiteX3" fmla="*/ 168249 w 3364992"/>
                <a:gd name="connsiteY3" fmla="*/ 709575 h 709575"/>
                <a:gd name="connsiteX4" fmla="*/ 343814 w 3364992"/>
                <a:gd name="connsiteY4" fmla="*/ 702259 h 709575"/>
                <a:gd name="connsiteX5" fmla="*/ 468172 w 3364992"/>
                <a:gd name="connsiteY5" fmla="*/ 694944 h 709575"/>
                <a:gd name="connsiteX6" fmla="*/ 680313 w 3364992"/>
                <a:gd name="connsiteY6" fmla="*/ 687629 h 709575"/>
                <a:gd name="connsiteX7" fmla="*/ 731520 w 3364992"/>
                <a:gd name="connsiteY7" fmla="*/ 672999 h 709575"/>
                <a:gd name="connsiteX8" fmla="*/ 768096 w 3364992"/>
                <a:gd name="connsiteY8" fmla="*/ 665683 h 709575"/>
                <a:gd name="connsiteX9" fmla="*/ 826617 w 3364992"/>
                <a:gd name="connsiteY9" fmla="*/ 651053 h 709575"/>
                <a:gd name="connsiteX10" fmla="*/ 877824 w 3364992"/>
                <a:gd name="connsiteY10" fmla="*/ 636423 h 709575"/>
                <a:gd name="connsiteX11" fmla="*/ 892454 w 3364992"/>
                <a:gd name="connsiteY11" fmla="*/ 621792 h 709575"/>
                <a:gd name="connsiteX12" fmla="*/ 936345 w 3364992"/>
                <a:gd name="connsiteY12" fmla="*/ 548640 h 709575"/>
                <a:gd name="connsiteX13" fmla="*/ 950976 w 3364992"/>
                <a:gd name="connsiteY13" fmla="*/ 512064 h 709575"/>
                <a:gd name="connsiteX14" fmla="*/ 980236 w 3364992"/>
                <a:gd name="connsiteY14" fmla="*/ 438912 h 709575"/>
                <a:gd name="connsiteX15" fmla="*/ 987552 w 3364992"/>
                <a:gd name="connsiteY15" fmla="*/ 416967 h 709575"/>
                <a:gd name="connsiteX16" fmla="*/ 1009497 w 3364992"/>
                <a:gd name="connsiteY16" fmla="*/ 343815 h 709575"/>
                <a:gd name="connsiteX17" fmla="*/ 1016812 w 3364992"/>
                <a:gd name="connsiteY17" fmla="*/ 314554 h 709575"/>
                <a:gd name="connsiteX18" fmla="*/ 1046073 w 3364992"/>
                <a:gd name="connsiteY18" fmla="*/ 263347 h 709575"/>
                <a:gd name="connsiteX19" fmla="*/ 1053388 w 3364992"/>
                <a:gd name="connsiteY19" fmla="*/ 234087 h 709575"/>
                <a:gd name="connsiteX20" fmla="*/ 1068019 w 3364992"/>
                <a:gd name="connsiteY20" fmla="*/ 212141 h 709575"/>
                <a:gd name="connsiteX21" fmla="*/ 1082649 w 3364992"/>
                <a:gd name="connsiteY21" fmla="*/ 182880 h 709575"/>
                <a:gd name="connsiteX22" fmla="*/ 1119225 w 3364992"/>
                <a:gd name="connsiteY22" fmla="*/ 117043 h 709575"/>
                <a:gd name="connsiteX23" fmla="*/ 1133856 w 3364992"/>
                <a:gd name="connsiteY23" fmla="*/ 95098 h 709575"/>
                <a:gd name="connsiteX24" fmla="*/ 1148486 w 3364992"/>
                <a:gd name="connsiteY24" fmla="*/ 73152 h 709575"/>
                <a:gd name="connsiteX25" fmla="*/ 1170432 w 3364992"/>
                <a:gd name="connsiteY25" fmla="*/ 58522 h 709575"/>
                <a:gd name="connsiteX26" fmla="*/ 1185062 w 3364992"/>
                <a:gd name="connsiteY26" fmla="*/ 36576 h 709575"/>
                <a:gd name="connsiteX27" fmla="*/ 1250899 w 3364992"/>
                <a:gd name="connsiteY27" fmla="*/ 7315 h 709575"/>
                <a:gd name="connsiteX28" fmla="*/ 1272844 w 3364992"/>
                <a:gd name="connsiteY28" fmla="*/ 0 h 709575"/>
                <a:gd name="connsiteX29" fmla="*/ 1389888 w 3364992"/>
                <a:gd name="connsiteY29" fmla="*/ 14631 h 709575"/>
                <a:gd name="connsiteX30" fmla="*/ 1411833 w 3364992"/>
                <a:gd name="connsiteY30" fmla="*/ 21946 h 709575"/>
                <a:gd name="connsiteX31" fmla="*/ 1455724 w 3364992"/>
                <a:gd name="connsiteY31" fmla="*/ 51207 h 709575"/>
                <a:gd name="connsiteX32" fmla="*/ 1484985 w 3364992"/>
                <a:gd name="connsiteY32" fmla="*/ 73152 h 709575"/>
                <a:gd name="connsiteX33" fmla="*/ 1506931 w 3364992"/>
                <a:gd name="connsiteY33" fmla="*/ 95098 h 709575"/>
                <a:gd name="connsiteX34" fmla="*/ 1550822 w 3364992"/>
                <a:gd name="connsiteY34" fmla="*/ 124359 h 709575"/>
                <a:gd name="connsiteX35" fmla="*/ 1565452 w 3364992"/>
                <a:gd name="connsiteY35" fmla="*/ 146304 h 709575"/>
                <a:gd name="connsiteX36" fmla="*/ 1623974 w 3364992"/>
                <a:gd name="connsiteY36" fmla="*/ 197511 h 709575"/>
                <a:gd name="connsiteX37" fmla="*/ 1653235 w 3364992"/>
                <a:gd name="connsiteY37" fmla="*/ 241402 h 709575"/>
                <a:gd name="connsiteX38" fmla="*/ 1704441 w 3364992"/>
                <a:gd name="connsiteY38" fmla="*/ 307239 h 709575"/>
                <a:gd name="connsiteX39" fmla="*/ 1726387 w 3364992"/>
                <a:gd name="connsiteY39" fmla="*/ 358445 h 709575"/>
                <a:gd name="connsiteX40" fmla="*/ 1741017 w 3364992"/>
                <a:gd name="connsiteY40" fmla="*/ 416967 h 709575"/>
                <a:gd name="connsiteX41" fmla="*/ 1755648 w 3364992"/>
                <a:gd name="connsiteY41" fmla="*/ 438912 h 709575"/>
                <a:gd name="connsiteX42" fmla="*/ 1792224 w 3364992"/>
                <a:gd name="connsiteY42" fmla="*/ 504749 h 709575"/>
                <a:gd name="connsiteX43" fmla="*/ 1836115 w 3364992"/>
                <a:gd name="connsiteY43" fmla="*/ 548640 h 709575"/>
                <a:gd name="connsiteX44" fmla="*/ 1858060 w 3364992"/>
                <a:gd name="connsiteY44" fmla="*/ 570586 h 709575"/>
                <a:gd name="connsiteX45" fmla="*/ 1880006 w 3364992"/>
                <a:gd name="connsiteY45" fmla="*/ 577901 h 709575"/>
                <a:gd name="connsiteX46" fmla="*/ 1901952 w 3364992"/>
                <a:gd name="connsiteY46" fmla="*/ 592531 h 709575"/>
                <a:gd name="connsiteX47" fmla="*/ 1945843 w 3364992"/>
                <a:gd name="connsiteY47" fmla="*/ 607162 h 709575"/>
                <a:gd name="connsiteX48" fmla="*/ 1989734 w 3364992"/>
                <a:gd name="connsiteY48" fmla="*/ 621792 h 709575"/>
                <a:gd name="connsiteX49" fmla="*/ 2033625 w 3364992"/>
                <a:gd name="connsiteY49" fmla="*/ 629107 h 709575"/>
                <a:gd name="connsiteX50" fmla="*/ 2165299 w 3364992"/>
                <a:gd name="connsiteY50" fmla="*/ 643738 h 709575"/>
                <a:gd name="connsiteX51" fmla="*/ 2260396 w 3364992"/>
                <a:gd name="connsiteY51" fmla="*/ 651053 h 709575"/>
                <a:gd name="connsiteX52" fmla="*/ 2399385 w 3364992"/>
                <a:gd name="connsiteY52" fmla="*/ 665683 h 709575"/>
                <a:gd name="connsiteX53" fmla="*/ 2479852 w 3364992"/>
                <a:gd name="connsiteY53" fmla="*/ 672999 h 709575"/>
                <a:gd name="connsiteX54" fmla="*/ 3364992 w 3364992"/>
                <a:gd name="connsiteY54" fmla="*/ 672999 h 7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64992" h="709575">
                  <a:moveTo>
                    <a:pt x="0" y="687629"/>
                  </a:moveTo>
                  <a:cubicBezTo>
                    <a:pt x="17069" y="690067"/>
                    <a:pt x="34082" y="692929"/>
                    <a:pt x="51206" y="694944"/>
                  </a:cubicBezTo>
                  <a:cubicBezTo>
                    <a:pt x="75544" y="697807"/>
                    <a:pt x="100042" y="699219"/>
                    <a:pt x="124358" y="702259"/>
                  </a:cubicBezTo>
                  <a:cubicBezTo>
                    <a:pt x="139076" y="704099"/>
                    <a:pt x="153619" y="707136"/>
                    <a:pt x="168249" y="709575"/>
                  </a:cubicBezTo>
                  <a:lnTo>
                    <a:pt x="343814" y="702259"/>
                  </a:lnTo>
                  <a:cubicBezTo>
                    <a:pt x="385289" y="700236"/>
                    <a:pt x="426687" y="696748"/>
                    <a:pt x="468172" y="694944"/>
                  </a:cubicBezTo>
                  <a:lnTo>
                    <a:pt x="680313" y="687629"/>
                  </a:lnTo>
                  <a:cubicBezTo>
                    <a:pt x="704755" y="679482"/>
                    <a:pt x="703960" y="679124"/>
                    <a:pt x="731520" y="672999"/>
                  </a:cubicBezTo>
                  <a:cubicBezTo>
                    <a:pt x="743657" y="670302"/>
                    <a:pt x="755981" y="668479"/>
                    <a:pt x="768096" y="665683"/>
                  </a:cubicBezTo>
                  <a:cubicBezTo>
                    <a:pt x="787688" y="661162"/>
                    <a:pt x="807541" y="657411"/>
                    <a:pt x="826617" y="651053"/>
                  </a:cubicBezTo>
                  <a:cubicBezTo>
                    <a:pt x="858101" y="640559"/>
                    <a:pt x="841082" y="645608"/>
                    <a:pt x="877824" y="636423"/>
                  </a:cubicBezTo>
                  <a:cubicBezTo>
                    <a:pt x="882701" y="631546"/>
                    <a:pt x="888316" y="627310"/>
                    <a:pt x="892454" y="621792"/>
                  </a:cubicBezTo>
                  <a:cubicBezTo>
                    <a:pt x="911456" y="596455"/>
                    <a:pt x="923965" y="576494"/>
                    <a:pt x="936345" y="548640"/>
                  </a:cubicBezTo>
                  <a:cubicBezTo>
                    <a:pt x="941678" y="536641"/>
                    <a:pt x="945643" y="524063"/>
                    <a:pt x="950976" y="512064"/>
                  </a:cubicBezTo>
                  <a:cubicBezTo>
                    <a:pt x="979679" y="447482"/>
                    <a:pt x="952008" y="523593"/>
                    <a:pt x="980236" y="438912"/>
                  </a:cubicBezTo>
                  <a:cubicBezTo>
                    <a:pt x="982674" y="431597"/>
                    <a:pt x="986040" y="424528"/>
                    <a:pt x="987552" y="416967"/>
                  </a:cubicBezTo>
                  <a:cubicBezTo>
                    <a:pt x="1001998" y="344733"/>
                    <a:pt x="985437" y="415996"/>
                    <a:pt x="1009497" y="343815"/>
                  </a:cubicBezTo>
                  <a:cubicBezTo>
                    <a:pt x="1012676" y="334277"/>
                    <a:pt x="1013282" y="323968"/>
                    <a:pt x="1016812" y="314554"/>
                  </a:cubicBezTo>
                  <a:cubicBezTo>
                    <a:pt x="1024766" y="293343"/>
                    <a:pt x="1033947" y="281536"/>
                    <a:pt x="1046073" y="263347"/>
                  </a:cubicBezTo>
                  <a:cubicBezTo>
                    <a:pt x="1048511" y="253594"/>
                    <a:pt x="1049428" y="243328"/>
                    <a:pt x="1053388" y="234087"/>
                  </a:cubicBezTo>
                  <a:cubicBezTo>
                    <a:pt x="1056851" y="226006"/>
                    <a:pt x="1063657" y="219775"/>
                    <a:pt x="1068019" y="212141"/>
                  </a:cubicBezTo>
                  <a:cubicBezTo>
                    <a:pt x="1073429" y="202673"/>
                    <a:pt x="1078353" y="192903"/>
                    <a:pt x="1082649" y="182880"/>
                  </a:cubicBezTo>
                  <a:cubicBezTo>
                    <a:pt x="1105823" y="128807"/>
                    <a:pt x="1062203" y="202575"/>
                    <a:pt x="1119225" y="117043"/>
                  </a:cubicBezTo>
                  <a:lnTo>
                    <a:pt x="1133856" y="95098"/>
                  </a:lnTo>
                  <a:cubicBezTo>
                    <a:pt x="1138733" y="87783"/>
                    <a:pt x="1141171" y="78029"/>
                    <a:pt x="1148486" y="73152"/>
                  </a:cubicBezTo>
                  <a:lnTo>
                    <a:pt x="1170432" y="58522"/>
                  </a:lnTo>
                  <a:cubicBezTo>
                    <a:pt x="1175309" y="51207"/>
                    <a:pt x="1178845" y="42793"/>
                    <a:pt x="1185062" y="36576"/>
                  </a:cubicBezTo>
                  <a:cubicBezTo>
                    <a:pt x="1202449" y="19189"/>
                    <a:pt x="1229173" y="14557"/>
                    <a:pt x="1250899" y="7315"/>
                  </a:cubicBezTo>
                  <a:lnTo>
                    <a:pt x="1272844" y="0"/>
                  </a:lnTo>
                  <a:cubicBezTo>
                    <a:pt x="1340897" y="5671"/>
                    <a:pt x="1342328" y="1042"/>
                    <a:pt x="1389888" y="14631"/>
                  </a:cubicBezTo>
                  <a:cubicBezTo>
                    <a:pt x="1397302" y="16749"/>
                    <a:pt x="1405093" y="18201"/>
                    <a:pt x="1411833" y="21946"/>
                  </a:cubicBezTo>
                  <a:cubicBezTo>
                    <a:pt x="1427204" y="30485"/>
                    <a:pt x="1441657" y="40657"/>
                    <a:pt x="1455724" y="51207"/>
                  </a:cubicBezTo>
                  <a:cubicBezTo>
                    <a:pt x="1465478" y="58522"/>
                    <a:pt x="1475728" y="65218"/>
                    <a:pt x="1484985" y="73152"/>
                  </a:cubicBezTo>
                  <a:cubicBezTo>
                    <a:pt x="1492840" y="79885"/>
                    <a:pt x="1498765" y="88746"/>
                    <a:pt x="1506931" y="95098"/>
                  </a:cubicBezTo>
                  <a:cubicBezTo>
                    <a:pt x="1520811" y="105893"/>
                    <a:pt x="1550822" y="124359"/>
                    <a:pt x="1550822" y="124359"/>
                  </a:cubicBezTo>
                  <a:cubicBezTo>
                    <a:pt x="1555699" y="131674"/>
                    <a:pt x="1559235" y="140087"/>
                    <a:pt x="1565452" y="146304"/>
                  </a:cubicBezTo>
                  <a:cubicBezTo>
                    <a:pt x="1604118" y="184970"/>
                    <a:pt x="1576526" y="126340"/>
                    <a:pt x="1623974" y="197511"/>
                  </a:cubicBezTo>
                  <a:cubicBezTo>
                    <a:pt x="1633728" y="212141"/>
                    <a:pt x="1640802" y="228969"/>
                    <a:pt x="1653235" y="241402"/>
                  </a:cubicBezTo>
                  <a:cubicBezTo>
                    <a:pt x="1672171" y="260338"/>
                    <a:pt x="1695691" y="280989"/>
                    <a:pt x="1704441" y="307239"/>
                  </a:cubicBezTo>
                  <a:cubicBezTo>
                    <a:pt x="1715204" y="339529"/>
                    <a:pt x="1708308" y="322287"/>
                    <a:pt x="1726387" y="358445"/>
                  </a:cubicBezTo>
                  <a:cubicBezTo>
                    <a:pt x="1729169" y="372354"/>
                    <a:pt x="1733520" y="401973"/>
                    <a:pt x="1741017" y="416967"/>
                  </a:cubicBezTo>
                  <a:cubicBezTo>
                    <a:pt x="1744949" y="424831"/>
                    <a:pt x="1750771" y="431597"/>
                    <a:pt x="1755648" y="438912"/>
                  </a:cubicBezTo>
                  <a:cubicBezTo>
                    <a:pt x="1768523" y="477540"/>
                    <a:pt x="1758685" y="454440"/>
                    <a:pt x="1792224" y="504749"/>
                  </a:cubicBezTo>
                  <a:cubicBezTo>
                    <a:pt x="1817982" y="543386"/>
                    <a:pt x="1793767" y="512342"/>
                    <a:pt x="1836115" y="548640"/>
                  </a:cubicBezTo>
                  <a:cubicBezTo>
                    <a:pt x="1843970" y="555373"/>
                    <a:pt x="1849452" y="564847"/>
                    <a:pt x="1858060" y="570586"/>
                  </a:cubicBezTo>
                  <a:cubicBezTo>
                    <a:pt x="1864476" y="574863"/>
                    <a:pt x="1873109" y="574453"/>
                    <a:pt x="1880006" y="577901"/>
                  </a:cubicBezTo>
                  <a:cubicBezTo>
                    <a:pt x="1887870" y="581833"/>
                    <a:pt x="1893918" y="588960"/>
                    <a:pt x="1901952" y="592531"/>
                  </a:cubicBezTo>
                  <a:cubicBezTo>
                    <a:pt x="1916045" y="598794"/>
                    <a:pt x="1931213" y="602285"/>
                    <a:pt x="1945843" y="607162"/>
                  </a:cubicBezTo>
                  <a:lnTo>
                    <a:pt x="1989734" y="621792"/>
                  </a:lnTo>
                  <a:cubicBezTo>
                    <a:pt x="2004364" y="624230"/>
                    <a:pt x="2018942" y="627009"/>
                    <a:pt x="2033625" y="629107"/>
                  </a:cubicBezTo>
                  <a:cubicBezTo>
                    <a:pt x="2072664" y="634684"/>
                    <a:pt x="2127182" y="640424"/>
                    <a:pt x="2165299" y="643738"/>
                  </a:cubicBezTo>
                  <a:cubicBezTo>
                    <a:pt x="2196972" y="646492"/>
                    <a:pt x="2228742" y="648086"/>
                    <a:pt x="2260396" y="651053"/>
                  </a:cubicBezTo>
                  <a:cubicBezTo>
                    <a:pt x="2306778" y="655401"/>
                    <a:pt x="2353031" y="661047"/>
                    <a:pt x="2399385" y="665683"/>
                  </a:cubicBezTo>
                  <a:cubicBezTo>
                    <a:pt x="2426184" y="668363"/>
                    <a:pt x="2452919" y="672999"/>
                    <a:pt x="2479852" y="672999"/>
                  </a:cubicBezTo>
                  <a:lnTo>
                    <a:pt x="3364992" y="672999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0181C33-E4F7-8A43-8503-51526995E912}"/>
                </a:ext>
              </a:extLst>
            </p:cNvPr>
            <p:cNvSpPr/>
            <p:nvPr/>
          </p:nvSpPr>
          <p:spPr>
            <a:xfrm>
              <a:off x="958291" y="3152851"/>
              <a:ext cx="3489351" cy="563271"/>
            </a:xfrm>
            <a:custGeom>
              <a:avLst/>
              <a:gdLst>
                <a:gd name="connsiteX0" fmla="*/ 0 w 3489351"/>
                <a:gd name="connsiteY0" fmla="*/ 541325 h 563271"/>
                <a:gd name="connsiteX1" fmla="*/ 321869 w 3489351"/>
                <a:gd name="connsiteY1" fmla="*/ 555955 h 563271"/>
                <a:gd name="connsiteX2" fmla="*/ 416967 w 3489351"/>
                <a:gd name="connsiteY2" fmla="*/ 563271 h 563271"/>
                <a:gd name="connsiteX3" fmla="*/ 614477 w 3489351"/>
                <a:gd name="connsiteY3" fmla="*/ 555955 h 563271"/>
                <a:gd name="connsiteX4" fmla="*/ 738835 w 3489351"/>
                <a:gd name="connsiteY4" fmla="*/ 541325 h 563271"/>
                <a:gd name="connsiteX5" fmla="*/ 811987 w 3489351"/>
                <a:gd name="connsiteY5" fmla="*/ 534010 h 563271"/>
                <a:gd name="connsiteX6" fmla="*/ 950976 w 3489351"/>
                <a:gd name="connsiteY6" fmla="*/ 512064 h 563271"/>
                <a:gd name="connsiteX7" fmla="*/ 994867 w 3489351"/>
                <a:gd name="connsiteY7" fmla="*/ 497434 h 563271"/>
                <a:gd name="connsiteX8" fmla="*/ 1016813 w 3489351"/>
                <a:gd name="connsiteY8" fmla="*/ 490119 h 563271"/>
                <a:gd name="connsiteX9" fmla="*/ 1038759 w 3489351"/>
                <a:gd name="connsiteY9" fmla="*/ 475488 h 563271"/>
                <a:gd name="connsiteX10" fmla="*/ 1082650 w 3489351"/>
                <a:gd name="connsiteY10" fmla="*/ 460858 h 563271"/>
                <a:gd name="connsiteX11" fmla="*/ 1097280 w 3489351"/>
                <a:gd name="connsiteY11" fmla="*/ 446227 h 563271"/>
                <a:gd name="connsiteX12" fmla="*/ 1119226 w 3489351"/>
                <a:gd name="connsiteY12" fmla="*/ 438912 h 563271"/>
                <a:gd name="connsiteX13" fmla="*/ 1141171 w 3489351"/>
                <a:gd name="connsiteY13" fmla="*/ 424282 h 563271"/>
                <a:gd name="connsiteX14" fmla="*/ 1155802 w 3489351"/>
                <a:gd name="connsiteY14" fmla="*/ 380391 h 563271"/>
                <a:gd name="connsiteX15" fmla="*/ 1163117 w 3489351"/>
                <a:gd name="connsiteY15" fmla="*/ 358445 h 563271"/>
                <a:gd name="connsiteX16" fmla="*/ 1170432 w 3489351"/>
                <a:gd name="connsiteY16" fmla="*/ 329184 h 563271"/>
                <a:gd name="connsiteX17" fmla="*/ 1185063 w 3489351"/>
                <a:gd name="connsiteY17" fmla="*/ 307239 h 563271"/>
                <a:gd name="connsiteX18" fmla="*/ 1207008 w 3489351"/>
                <a:gd name="connsiteY18" fmla="*/ 204826 h 563271"/>
                <a:gd name="connsiteX19" fmla="*/ 1221639 w 3489351"/>
                <a:gd name="connsiteY19" fmla="*/ 160935 h 563271"/>
                <a:gd name="connsiteX20" fmla="*/ 1236269 w 3489351"/>
                <a:gd name="connsiteY20" fmla="*/ 117043 h 563271"/>
                <a:gd name="connsiteX21" fmla="*/ 1243584 w 3489351"/>
                <a:gd name="connsiteY21" fmla="*/ 95098 h 563271"/>
                <a:gd name="connsiteX22" fmla="*/ 1258215 w 3489351"/>
                <a:gd name="connsiteY22" fmla="*/ 80467 h 563271"/>
                <a:gd name="connsiteX23" fmla="*/ 1294791 w 3489351"/>
                <a:gd name="connsiteY23" fmla="*/ 29261 h 563271"/>
                <a:gd name="connsiteX24" fmla="*/ 1309421 w 3489351"/>
                <a:gd name="connsiteY24" fmla="*/ 7315 h 563271"/>
                <a:gd name="connsiteX25" fmla="*/ 1331367 w 3489351"/>
                <a:gd name="connsiteY25" fmla="*/ 0 h 563271"/>
                <a:gd name="connsiteX26" fmla="*/ 1492301 w 3489351"/>
                <a:gd name="connsiteY26" fmla="*/ 7315 h 563271"/>
                <a:gd name="connsiteX27" fmla="*/ 1514247 w 3489351"/>
                <a:gd name="connsiteY27" fmla="*/ 21946 h 563271"/>
                <a:gd name="connsiteX28" fmla="*/ 1536192 w 3489351"/>
                <a:gd name="connsiteY28" fmla="*/ 29261 h 563271"/>
                <a:gd name="connsiteX29" fmla="*/ 1580083 w 3489351"/>
                <a:gd name="connsiteY29" fmla="*/ 51207 h 563271"/>
                <a:gd name="connsiteX30" fmla="*/ 1616659 w 3489351"/>
                <a:gd name="connsiteY30" fmla="*/ 87783 h 563271"/>
                <a:gd name="connsiteX31" fmla="*/ 1631290 w 3489351"/>
                <a:gd name="connsiteY31" fmla="*/ 102413 h 563271"/>
                <a:gd name="connsiteX32" fmla="*/ 1653235 w 3489351"/>
                <a:gd name="connsiteY32" fmla="*/ 146304 h 563271"/>
                <a:gd name="connsiteX33" fmla="*/ 1667866 w 3489351"/>
                <a:gd name="connsiteY33" fmla="*/ 190195 h 563271"/>
                <a:gd name="connsiteX34" fmla="*/ 1675181 w 3489351"/>
                <a:gd name="connsiteY34" fmla="*/ 212141 h 563271"/>
                <a:gd name="connsiteX35" fmla="*/ 1682496 w 3489351"/>
                <a:gd name="connsiteY35" fmla="*/ 241402 h 563271"/>
                <a:gd name="connsiteX36" fmla="*/ 1697127 w 3489351"/>
                <a:gd name="connsiteY36" fmla="*/ 263347 h 563271"/>
                <a:gd name="connsiteX37" fmla="*/ 1711757 w 3489351"/>
                <a:gd name="connsiteY37" fmla="*/ 292608 h 563271"/>
                <a:gd name="connsiteX38" fmla="*/ 1741018 w 3489351"/>
                <a:gd name="connsiteY38" fmla="*/ 336499 h 563271"/>
                <a:gd name="connsiteX39" fmla="*/ 1755648 w 3489351"/>
                <a:gd name="connsiteY39" fmla="*/ 358445 h 563271"/>
                <a:gd name="connsiteX40" fmla="*/ 1784909 w 3489351"/>
                <a:gd name="connsiteY40" fmla="*/ 387706 h 563271"/>
                <a:gd name="connsiteX41" fmla="*/ 1799539 w 3489351"/>
                <a:gd name="connsiteY41" fmla="*/ 409651 h 563271"/>
                <a:gd name="connsiteX42" fmla="*/ 1858061 w 3489351"/>
                <a:gd name="connsiteY42" fmla="*/ 453543 h 563271"/>
                <a:gd name="connsiteX43" fmla="*/ 1975104 w 3489351"/>
                <a:gd name="connsiteY43" fmla="*/ 482803 h 563271"/>
                <a:gd name="connsiteX44" fmla="*/ 2033626 w 3489351"/>
                <a:gd name="connsiteY44" fmla="*/ 490119 h 563271"/>
                <a:gd name="connsiteX45" fmla="*/ 2604211 w 3489351"/>
                <a:gd name="connsiteY45" fmla="*/ 497434 h 563271"/>
                <a:gd name="connsiteX46" fmla="*/ 2655418 w 3489351"/>
                <a:gd name="connsiteY46" fmla="*/ 504749 h 563271"/>
                <a:gd name="connsiteX47" fmla="*/ 2735885 w 3489351"/>
                <a:gd name="connsiteY47" fmla="*/ 512064 h 563271"/>
                <a:gd name="connsiteX48" fmla="*/ 2823667 w 3489351"/>
                <a:gd name="connsiteY48" fmla="*/ 526695 h 563271"/>
                <a:gd name="connsiteX49" fmla="*/ 2889504 w 3489351"/>
                <a:gd name="connsiteY49" fmla="*/ 534010 h 563271"/>
                <a:gd name="connsiteX50" fmla="*/ 2926080 w 3489351"/>
                <a:gd name="connsiteY50" fmla="*/ 541325 h 563271"/>
                <a:gd name="connsiteX51" fmla="*/ 3050439 w 3489351"/>
                <a:gd name="connsiteY51" fmla="*/ 548640 h 563271"/>
                <a:gd name="connsiteX52" fmla="*/ 3130906 w 3489351"/>
                <a:gd name="connsiteY52" fmla="*/ 555955 h 563271"/>
                <a:gd name="connsiteX53" fmla="*/ 3489351 w 3489351"/>
                <a:gd name="connsiteY53" fmla="*/ 555955 h 5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89351" h="563271">
                  <a:moveTo>
                    <a:pt x="0" y="541325"/>
                  </a:moveTo>
                  <a:cubicBezTo>
                    <a:pt x="155475" y="560759"/>
                    <a:pt x="-4972" y="542614"/>
                    <a:pt x="321869" y="555955"/>
                  </a:cubicBezTo>
                  <a:cubicBezTo>
                    <a:pt x="353636" y="557252"/>
                    <a:pt x="385268" y="560832"/>
                    <a:pt x="416967" y="563271"/>
                  </a:cubicBezTo>
                  <a:lnTo>
                    <a:pt x="614477" y="555955"/>
                  </a:lnTo>
                  <a:cubicBezTo>
                    <a:pt x="682063" y="552302"/>
                    <a:pt x="679357" y="548322"/>
                    <a:pt x="738835" y="541325"/>
                  </a:cubicBezTo>
                  <a:cubicBezTo>
                    <a:pt x="763173" y="538462"/>
                    <a:pt x="787671" y="537050"/>
                    <a:pt x="811987" y="534010"/>
                  </a:cubicBezTo>
                  <a:cubicBezTo>
                    <a:pt x="816721" y="533418"/>
                    <a:pt x="920242" y="520446"/>
                    <a:pt x="950976" y="512064"/>
                  </a:cubicBezTo>
                  <a:cubicBezTo>
                    <a:pt x="965854" y="508006"/>
                    <a:pt x="980237" y="502311"/>
                    <a:pt x="994867" y="497434"/>
                  </a:cubicBezTo>
                  <a:lnTo>
                    <a:pt x="1016813" y="490119"/>
                  </a:lnTo>
                  <a:cubicBezTo>
                    <a:pt x="1024128" y="485242"/>
                    <a:pt x="1030725" y="479059"/>
                    <a:pt x="1038759" y="475488"/>
                  </a:cubicBezTo>
                  <a:cubicBezTo>
                    <a:pt x="1052852" y="469225"/>
                    <a:pt x="1082650" y="460858"/>
                    <a:pt x="1082650" y="460858"/>
                  </a:cubicBezTo>
                  <a:cubicBezTo>
                    <a:pt x="1087527" y="455981"/>
                    <a:pt x="1091366" y="449775"/>
                    <a:pt x="1097280" y="446227"/>
                  </a:cubicBezTo>
                  <a:cubicBezTo>
                    <a:pt x="1103892" y="442260"/>
                    <a:pt x="1112329" y="442360"/>
                    <a:pt x="1119226" y="438912"/>
                  </a:cubicBezTo>
                  <a:cubicBezTo>
                    <a:pt x="1127089" y="434980"/>
                    <a:pt x="1133856" y="429159"/>
                    <a:pt x="1141171" y="424282"/>
                  </a:cubicBezTo>
                  <a:lnTo>
                    <a:pt x="1155802" y="380391"/>
                  </a:lnTo>
                  <a:cubicBezTo>
                    <a:pt x="1158240" y="373076"/>
                    <a:pt x="1161247" y="365926"/>
                    <a:pt x="1163117" y="358445"/>
                  </a:cubicBezTo>
                  <a:cubicBezTo>
                    <a:pt x="1165555" y="348691"/>
                    <a:pt x="1166472" y="338425"/>
                    <a:pt x="1170432" y="329184"/>
                  </a:cubicBezTo>
                  <a:cubicBezTo>
                    <a:pt x="1173895" y="321103"/>
                    <a:pt x="1180186" y="314554"/>
                    <a:pt x="1185063" y="307239"/>
                  </a:cubicBezTo>
                  <a:cubicBezTo>
                    <a:pt x="1188459" y="290261"/>
                    <a:pt x="1199001" y="231514"/>
                    <a:pt x="1207008" y="204826"/>
                  </a:cubicBezTo>
                  <a:cubicBezTo>
                    <a:pt x="1211439" y="190055"/>
                    <a:pt x="1216762" y="175565"/>
                    <a:pt x="1221639" y="160935"/>
                  </a:cubicBezTo>
                  <a:lnTo>
                    <a:pt x="1236269" y="117043"/>
                  </a:lnTo>
                  <a:cubicBezTo>
                    <a:pt x="1238707" y="109728"/>
                    <a:pt x="1238132" y="100550"/>
                    <a:pt x="1243584" y="95098"/>
                  </a:cubicBezTo>
                  <a:lnTo>
                    <a:pt x="1258215" y="80467"/>
                  </a:lnTo>
                  <a:cubicBezTo>
                    <a:pt x="1276361" y="26028"/>
                    <a:pt x="1248505" y="98694"/>
                    <a:pt x="1294791" y="29261"/>
                  </a:cubicBezTo>
                  <a:cubicBezTo>
                    <a:pt x="1299668" y="21946"/>
                    <a:pt x="1302556" y="12807"/>
                    <a:pt x="1309421" y="7315"/>
                  </a:cubicBezTo>
                  <a:cubicBezTo>
                    <a:pt x="1315442" y="2498"/>
                    <a:pt x="1324052" y="2438"/>
                    <a:pt x="1331367" y="0"/>
                  </a:cubicBezTo>
                  <a:cubicBezTo>
                    <a:pt x="1385012" y="2438"/>
                    <a:pt x="1438983" y="917"/>
                    <a:pt x="1492301" y="7315"/>
                  </a:cubicBezTo>
                  <a:cubicBezTo>
                    <a:pt x="1501030" y="8363"/>
                    <a:pt x="1506383" y="18014"/>
                    <a:pt x="1514247" y="21946"/>
                  </a:cubicBezTo>
                  <a:cubicBezTo>
                    <a:pt x="1521144" y="25394"/>
                    <a:pt x="1529295" y="25813"/>
                    <a:pt x="1536192" y="29261"/>
                  </a:cubicBezTo>
                  <a:cubicBezTo>
                    <a:pt x="1592922" y="57625"/>
                    <a:pt x="1524917" y="32816"/>
                    <a:pt x="1580083" y="51207"/>
                  </a:cubicBezTo>
                  <a:lnTo>
                    <a:pt x="1616659" y="87783"/>
                  </a:lnTo>
                  <a:lnTo>
                    <a:pt x="1631290" y="102413"/>
                  </a:lnTo>
                  <a:cubicBezTo>
                    <a:pt x="1657964" y="182437"/>
                    <a:pt x="1615426" y="61235"/>
                    <a:pt x="1653235" y="146304"/>
                  </a:cubicBezTo>
                  <a:cubicBezTo>
                    <a:pt x="1659498" y="160397"/>
                    <a:pt x="1662989" y="175565"/>
                    <a:pt x="1667866" y="190195"/>
                  </a:cubicBezTo>
                  <a:cubicBezTo>
                    <a:pt x="1670304" y="197510"/>
                    <a:pt x="1673311" y="204660"/>
                    <a:pt x="1675181" y="212141"/>
                  </a:cubicBezTo>
                  <a:cubicBezTo>
                    <a:pt x="1677619" y="221895"/>
                    <a:pt x="1678536" y="232161"/>
                    <a:pt x="1682496" y="241402"/>
                  </a:cubicBezTo>
                  <a:cubicBezTo>
                    <a:pt x="1685959" y="249483"/>
                    <a:pt x="1692765" y="255714"/>
                    <a:pt x="1697127" y="263347"/>
                  </a:cubicBezTo>
                  <a:cubicBezTo>
                    <a:pt x="1702537" y="272815"/>
                    <a:pt x="1706147" y="283257"/>
                    <a:pt x="1711757" y="292608"/>
                  </a:cubicBezTo>
                  <a:cubicBezTo>
                    <a:pt x="1720804" y="307686"/>
                    <a:pt x="1731264" y="321869"/>
                    <a:pt x="1741018" y="336499"/>
                  </a:cubicBezTo>
                  <a:cubicBezTo>
                    <a:pt x="1745895" y="343814"/>
                    <a:pt x="1749431" y="352228"/>
                    <a:pt x="1755648" y="358445"/>
                  </a:cubicBezTo>
                  <a:cubicBezTo>
                    <a:pt x="1765402" y="368199"/>
                    <a:pt x="1777258" y="376229"/>
                    <a:pt x="1784909" y="387706"/>
                  </a:cubicBezTo>
                  <a:cubicBezTo>
                    <a:pt x="1789786" y="395021"/>
                    <a:pt x="1794047" y="402786"/>
                    <a:pt x="1799539" y="409651"/>
                  </a:cubicBezTo>
                  <a:cubicBezTo>
                    <a:pt x="1812143" y="425406"/>
                    <a:pt x="1845296" y="449288"/>
                    <a:pt x="1858061" y="453543"/>
                  </a:cubicBezTo>
                  <a:cubicBezTo>
                    <a:pt x="1905838" y="469468"/>
                    <a:pt x="1918604" y="475740"/>
                    <a:pt x="1975104" y="482803"/>
                  </a:cubicBezTo>
                  <a:cubicBezTo>
                    <a:pt x="1994611" y="485242"/>
                    <a:pt x="2013972" y="489662"/>
                    <a:pt x="2033626" y="490119"/>
                  </a:cubicBezTo>
                  <a:cubicBezTo>
                    <a:pt x="2223785" y="494541"/>
                    <a:pt x="2414016" y="494996"/>
                    <a:pt x="2604211" y="497434"/>
                  </a:cubicBezTo>
                  <a:cubicBezTo>
                    <a:pt x="2621280" y="499872"/>
                    <a:pt x="2638281" y="502845"/>
                    <a:pt x="2655418" y="504749"/>
                  </a:cubicBezTo>
                  <a:cubicBezTo>
                    <a:pt x="2682186" y="507723"/>
                    <a:pt x="2709178" y="508580"/>
                    <a:pt x="2735885" y="512064"/>
                  </a:cubicBezTo>
                  <a:cubicBezTo>
                    <a:pt x="2765300" y="515901"/>
                    <a:pt x="2794184" y="523419"/>
                    <a:pt x="2823667" y="526695"/>
                  </a:cubicBezTo>
                  <a:cubicBezTo>
                    <a:pt x="2845613" y="529133"/>
                    <a:pt x="2867645" y="530887"/>
                    <a:pt x="2889504" y="534010"/>
                  </a:cubicBezTo>
                  <a:cubicBezTo>
                    <a:pt x="2901812" y="535768"/>
                    <a:pt x="2913698" y="540199"/>
                    <a:pt x="2926080" y="541325"/>
                  </a:cubicBezTo>
                  <a:cubicBezTo>
                    <a:pt x="2967434" y="545084"/>
                    <a:pt x="3009020" y="545682"/>
                    <a:pt x="3050439" y="548640"/>
                  </a:cubicBezTo>
                  <a:cubicBezTo>
                    <a:pt x="3077303" y="550559"/>
                    <a:pt x="3103977" y="555506"/>
                    <a:pt x="3130906" y="555955"/>
                  </a:cubicBezTo>
                  <a:cubicBezTo>
                    <a:pt x="3250371" y="557946"/>
                    <a:pt x="3369869" y="555955"/>
                    <a:pt x="3489351" y="55595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2D85209-4FFC-2D4D-8C40-0A995A8C9F0A}"/>
                </a:ext>
              </a:extLst>
            </p:cNvPr>
            <p:cNvSpPr/>
            <p:nvPr/>
          </p:nvSpPr>
          <p:spPr>
            <a:xfrm>
              <a:off x="929030" y="3547872"/>
              <a:ext cx="3533242" cy="490118"/>
            </a:xfrm>
            <a:custGeom>
              <a:avLst/>
              <a:gdLst>
                <a:gd name="connsiteX0" fmla="*/ 0 w 3533242"/>
                <a:gd name="connsiteY0" fmla="*/ 402336 h 490118"/>
                <a:gd name="connsiteX1" fmla="*/ 65837 w 3533242"/>
                <a:gd name="connsiteY1" fmla="*/ 409651 h 490118"/>
                <a:gd name="connsiteX2" fmla="*/ 87783 w 3533242"/>
                <a:gd name="connsiteY2" fmla="*/ 416966 h 490118"/>
                <a:gd name="connsiteX3" fmla="*/ 117044 w 3533242"/>
                <a:gd name="connsiteY3" fmla="*/ 424282 h 490118"/>
                <a:gd name="connsiteX4" fmla="*/ 138989 w 3533242"/>
                <a:gd name="connsiteY4" fmla="*/ 431597 h 490118"/>
                <a:gd name="connsiteX5" fmla="*/ 241402 w 3533242"/>
                <a:gd name="connsiteY5" fmla="*/ 446227 h 490118"/>
                <a:gd name="connsiteX6" fmla="*/ 307239 w 3533242"/>
                <a:gd name="connsiteY6" fmla="*/ 460858 h 490118"/>
                <a:gd name="connsiteX7" fmla="*/ 907085 w 3533242"/>
                <a:gd name="connsiteY7" fmla="*/ 453542 h 490118"/>
                <a:gd name="connsiteX8" fmla="*/ 929031 w 3533242"/>
                <a:gd name="connsiteY8" fmla="*/ 446227 h 490118"/>
                <a:gd name="connsiteX9" fmla="*/ 972922 w 3533242"/>
                <a:gd name="connsiteY9" fmla="*/ 424282 h 490118"/>
                <a:gd name="connsiteX10" fmla="*/ 994868 w 3533242"/>
                <a:gd name="connsiteY10" fmla="*/ 409651 h 490118"/>
                <a:gd name="connsiteX11" fmla="*/ 1038759 w 3533242"/>
                <a:gd name="connsiteY11" fmla="*/ 395021 h 490118"/>
                <a:gd name="connsiteX12" fmla="*/ 1082650 w 3533242"/>
                <a:gd name="connsiteY12" fmla="*/ 343814 h 490118"/>
                <a:gd name="connsiteX13" fmla="*/ 1104596 w 3533242"/>
                <a:gd name="connsiteY13" fmla="*/ 321869 h 490118"/>
                <a:gd name="connsiteX14" fmla="*/ 1133856 w 3533242"/>
                <a:gd name="connsiteY14" fmla="*/ 277978 h 490118"/>
                <a:gd name="connsiteX15" fmla="*/ 1148487 w 3533242"/>
                <a:gd name="connsiteY15" fmla="*/ 256032 h 490118"/>
                <a:gd name="connsiteX16" fmla="*/ 1170432 w 3533242"/>
                <a:gd name="connsiteY16" fmla="*/ 234086 h 490118"/>
                <a:gd name="connsiteX17" fmla="*/ 1199693 w 3533242"/>
                <a:gd name="connsiteY17" fmla="*/ 182880 h 490118"/>
                <a:gd name="connsiteX18" fmla="*/ 1228954 w 3533242"/>
                <a:gd name="connsiteY18" fmla="*/ 153619 h 490118"/>
                <a:gd name="connsiteX19" fmla="*/ 1250900 w 3533242"/>
                <a:gd name="connsiteY19" fmla="*/ 131674 h 490118"/>
                <a:gd name="connsiteX20" fmla="*/ 1265530 w 3533242"/>
                <a:gd name="connsiteY20" fmla="*/ 109728 h 490118"/>
                <a:gd name="connsiteX21" fmla="*/ 1272845 w 3533242"/>
                <a:gd name="connsiteY21" fmla="*/ 87782 h 490118"/>
                <a:gd name="connsiteX22" fmla="*/ 1309421 w 3533242"/>
                <a:gd name="connsiteY22" fmla="*/ 51206 h 490118"/>
                <a:gd name="connsiteX23" fmla="*/ 1324052 w 3533242"/>
                <a:gd name="connsiteY23" fmla="*/ 36576 h 490118"/>
                <a:gd name="connsiteX24" fmla="*/ 1345997 w 3533242"/>
                <a:gd name="connsiteY24" fmla="*/ 29261 h 490118"/>
                <a:gd name="connsiteX25" fmla="*/ 1367943 w 3533242"/>
                <a:gd name="connsiteY25" fmla="*/ 14630 h 490118"/>
                <a:gd name="connsiteX26" fmla="*/ 1397204 w 3533242"/>
                <a:gd name="connsiteY26" fmla="*/ 7315 h 490118"/>
                <a:gd name="connsiteX27" fmla="*/ 1419149 w 3533242"/>
                <a:gd name="connsiteY27" fmla="*/ 0 h 490118"/>
                <a:gd name="connsiteX28" fmla="*/ 1638605 w 3533242"/>
                <a:gd name="connsiteY28" fmla="*/ 7315 h 490118"/>
                <a:gd name="connsiteX29" fmla="*/ 1682496 w 3533242"/>
                <a:gd name="connsiteY29" fmla="*/ 36576 h 490118"/>
                <a:gd name="connsiteX30" fmla="*/ 1726388 w 3533242"/>
                <a:gd name="connsiteY30" fmla="*/ 109728 h 490118"/>
                <a:gd name="connsiteX31" fmla="*/ 1733703 w 3533242"/>
                <a:gd name="connsiteY31" fmla="*/ 131674 h 490118"/>
                <a:gd name="connsiteX32" fmla="*/ 1741018 w 3533242"/>
                <a:gd name="connsiteY32" fmla="*/ 175565 h 490118"/>
                <a:gd name="connsiteX33" fmla="*/ 1748333 w 3533242"/>
                <a:gd name="connsiteY33" fmla="*/ 204826 h 490118"/>
                <a:gd name="connsiteX34" fmla="*/ 1762964 w 3533242"/>
                <a:gd name="connsiteY34" fmla="*/ 285293 h 490118"/>
                <a:gd name="connsiteX35" fmla="*/ 1777594 w 3533242"/>
                <a:gd name="connsiteY35" fmla="*/ 314554 h 490118"/>
                <a:gd name="connsiteX36" fmla="*/ 1784909 w 3533242"/>
                <a:gd name="connsiteY36" fmla="*/ 343814 h 490118"/>
                <a:gd name="connsiteX37" fmla="*/ 1799540 w 3533242"/>
                <a:gd name="connsiteY37" fmla="*/ 358445 h 490118"/>
                <a:gd name="connsiteX38" fmla="*/ 1814170 w 3533242"/>
                <a:gd name="connsiteY38" fmla="*/ 380390 h 490118"/>
                <a:gd name="connsiteX39" fmla="*/ 1865376 w 3533242"/>
                <a:gd name="connsiteY39" fmla="*/ 424282 h 490118"/>
                <a:gd name="connsiteX40" fmla="*/ 1909268 w 3533242"/>
                <a:gd name="connsiteY40" fmla="*/ 446227 h 490118"/>
                <a:gd name="connsiteX41" fmla="*/ 1931213 w 3533242"/>
                <a:gd name="connsiteY41" fmla="*/ 460858 h 490118"/>
                <a:gd name="connsiteX42" fmla="*/ 1960474 w 3533242"/>
                <a:gd name="connsiteY42" fmla="*/ 468173 h 490118"/>
                <a:gd name="connsiteX43" fmla="*/ 2055572 w 3533242"/>
                <a:gd name="connsiteY43" fmla="*/ 490118 h 490118"/>
                <a:gd name="connsiteX44" fmla="*/ 2377440 w 3533242"/>
                <a:gd name="connsiteY44" fmla="*/ 482803 h 490118"/>
                <a:gd name="connsiteX45" fmla="*/ 2450592 w 3533242"/>
                <a:gd name="connsiteY45" fmla="*/ 468173 h 490118"/>
                <a:gd name="connsiteX46" fmla="*/ 2553005 w 3533242"/>
                <a:gd name="connsiteY46" fmla="*/ 460858 h 490118"/>
                <a:gd name="connsiteX47" fmla="*/ 2706624 w 3533242"/>
                <a:gd name="connsiteY47" fmla="*/ 446227 h 490118"/>
                <a:gd name="connsiteX48" fmla="*/ 2809037 w 3533242"/>
                <a:gd name="connsiteY48" fmla="*/ 438912 h 490118"/>
                <a:gd name="connsiteX49" fmla="*/ 2896820 w 3533242"/>
                <a:gd name="connsiteY49" fmla="*/ 431597 h 490118"/>
                <a:gd name="connsiteX50" fmla="*/ 2948026 w 3533242"/>
                <a:gd name="connsiteY50" fmla="*/ 424282 h 490118"/>
                <a:gd name="connsiteX51" fmla="*/ 3013863 w 3533242"/>
                <a:gd name="connsiteY51" fmla="*/ 416966 h 490118"/>
                <a:gd name="connsiteX52" fmla="*/ 3211373 w 3533242"/>
                <a:gd name="connsiteY52" fmla="*/ 395021 h 490118"/>
                <a:gd name="connsiteX53" fmla="*/ 3533242 w 3533242"/>
                <a:gd name="connsiteY53" fmla="*/ 402336 h 49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533242" h="490118">
                  <a:moveTo>
                    <a:pt x="0" y="402336"/>
                  </a:moveTo>
                  <a:cubicBezTo>
                    <a:pt x="21946" y="404774"/>
                    <a:pt x="44057" y="406021"/>
                    <a:pt x="65837" y="409651"/>
                  </a:cubicBezTo>
                  <a:cubicBezTo>
                    <a:pt x="73443" y="410919"/>
                    <a:pt x="80369" y="414848"/>
                    <a:pt x="87783" y="416966"/>
                  </a:cubicBezTo>
                  <a:cubicBezTo>
                    <a:pt x="97450" y="419728"/>
                    <a:pt x="107377" y="421520"/>
                    <a:pt x="117044" y="424282"/>
                  </a:cubicBezTo>
                  <a:cubicBezTo>
                    <a:pt x="124458" y="426400"/>
                    <a:pt x="131396" y="430257"/>
                    <a:pt x="138989" y="431597"/>
                  </a:cubicBezTo>
                  <a:cubicBezTo>
                    <a:pt x="172949" y="437590"/>
                    <a:pt x="207587" y="439464"/>
                    <a:pt x="241402" y="446227"/>
                  </a:cubicBezTo>
                  <a:cubicBezTo>
                    <a:pt x="287837" y="455514"/>
                    <a:pt x="265916" y="450526"/>
                    <a:pt x="307239" y="460858"/>
                  </a:cubicBezTo>
                  <a:lnTo>
                    <a:pt x="907085" y="453542"/>
                  </a:lnTo>
                  <a:cubicBezTo>
                    <a:pt x="914794" y="453361"/>
                    <a:pt x="922134" y="449675"/>
                    <a:pt x="929031" y="446227"/>
                  </a:cubicBezTo>
                  <a:cubicBezTo>
                    <a:pt x="985754" y="417866"/>
                    <a:pt x="917759" y="442669"/>
                    <a:pt x="972922" y="424282"/>
                  </a:cubicBezTo>
                  <a:cubicBezTo>
                    <a:pt x="980237" y="419405"/>
                    <a:pt x="986834" y="413222"/>
                    <a:pt x="994868" y="409651"/>
                  </a:cubicBezTo>
                  <a:cubicBezTo>
                    <a:pt x="1008961" y="403388"/>
                    <a:pt x="1038759" y="395021"/>
                    <a:pt x="1038759" y="395021"/>
                  </a:cubicBezTo>
                  <a:cubicBezTo>
                    <a:pt x="1126688" y="307092"/>
                    <a:pt x="1026938" y="410668"/>
                    <a:pt x="1082650" y="343814"/>
                  </a:cubicBezTo>
                  <a:cubicBezTo>
                    <a:pt x="1089273" y="335867"/>
                    <a:pt x="1098245" y="330035"/>
                    <a:pt x="1104596" y="321869"/>
                  </a:cubicBezTo>
                  <a:cubicBezTo>
                    <a:pt x="1115391" y="307990"/>
                    <a:pt x="1124103" y="292608"/>
                    <a:pt x="1133856" y="277978"/>
                  </a:cubicBezTo>
                  <a:cubicBezTo>
                    <a:pt x="1138733" y="270663"/>
                    <a:pt x="1142270" y="262249"/>
                    <a:pt x="1148487" y="256032"/>
                  </a:cubicBezTo>
                  <a:cubicBezTo>
                    <a:pt x="1155802" y="248717"/>
                    <a:pt x="1163809" y="242033"/>
                    <a:pt x="1170432" y="234086"/>
                  </a:cubicBezTo>
                  <a:cubicBezTo>
                    <a:pt x="1219422" y="175298"/>
                    <a:pt x="1146017" y="254449"/>
                    <a:pt x="1199693" y="182880"/>
                  </a:cubicBezTo>
                  <a:cubicBezTo>
                    <a:pt x="1207969" y="171845"/>
                    <a:pt x="1219200" y="163373"/>
                    <a:pt x="1228954" y="153619"/>
                  </a:cubicBezTo>
                  <a:cubicBezTo>
                    <a:pt x="1236269" y="146304"/>
                    <a:pt x="1245162" y="140282"/>
                    <a:pt x="1250900" y="131674"/>
                  </a:cubicBezTo>
                  <a:cubicBezTo>
                    <a:pt x="1255777" y="124359"/>
                    <a:pt x="1261598" y="117592"/>
                    <a:pt x="1265530" y="109728"/>
                  </a:cubicBezTo>
                  <a:cubicBezTo>
                    <a:pt x="1268978" y="102831"/>
                    <a:pt x="1268218" y="93951"/>
                    <a:pt x="1272845" y="87782"/>
                  </a:cubicBezTo>
                  <a:cubicBezTo>
                    <a:pt x="1283190" y="73988"/>
                    <a:pt x="1297229" y="63398"/>
                    <a:pt x="1309421" y="51206"/>
                  </a:cubicBezTo>
                  <a:cubicBezTo>
                    <a:pt x="1314298" y="46329"/>
                    <a:pt x="1317509" y="38757"/>
                    <a:pt x="1324052" y="36576"/>
                  </a:cubicBezTo>
                  <a:lnTo>
                    <a:pt x="1345997" y="29261"/>
                  </a:lnTo>
                  <a:cubicBezTo>
                    <a:pt x="1353312" y="24384"/>
                    <a:pt x="1359862" y="18093"/>
                    <a:pt x="1367943" y="14630"/>
                  </a:cubicBezTo>
                  <a:cubicBezTo>
                    <a:pt x="1377184" y="10670"/>
                    <a:pt x="1387537" y="10077"/>
                    <a:pt x="1397204" y="7315"/>
                  </a:cubicBezTo>
                  <a:cubicBezTo>
                    <a:pt x="1404618" y="5197"/>
                    <a:pt x="1411834" y="2438"/>
                    <a:pt x="1419149" y="0"/>
                  </a:cubicBezTo>
                  <a:cubicBezTo>
                    <a:pt x="1492301" y="2438"/>
                    <a:pt x="1566108" y="-2754"/>
                    <a:pt x="1638605" y="7315"/>
                  </a:cubicBezTo>
                  <a:cubicBezTo>
                    <a:pt x="1656021" y="9734"/>
                    <a:pt x="1682496" y="36576"/>
                    <a:pt x="1682496" y="36576"/>
                  </a:cubicBezTo>
                  <a:cubicBezTo>
                    <a:pt x="1703295" y="67775"/>
                    <a:pt x="1712893" y="78239"/>
                    <a:pt x="1726388" y="109728"/>
                  </a:cubicBezTo>
                  <a:cubicBezTo>
                    <a:pt x="1729426" y="116816"/>
                    <a:pt x="1732030" y="124147"/>
                    <a:pt x="1733703" y="131674"/>
                  </a:cubicBezTo>
                  <a:cubicBezTo>
                    <a:pt x="1736920" y="146153"/>
                    <a:pt x="1738109" y="161021"/>
                    <a:pt x="1741018" y="175565"/>
                  </a:cubicBezTo>
                  <a:cubicBezTo>
                    <a:pt x="1742990" y="185424"/>
                    <a:pt x="1746361" y="194967"/>
                    <a:pt x="1748333" y="204826"/>
                  </a:cubicBezTo>
                  <a:cubicBezTo>
                    <a:pt x="1750178" y="214049"/>
                    <a:pt x="1759038" y="273516"/>
                    <a:pt x="1762964" y="285293"/>
                  </a:cubicBezTo>
                  <a:cubicBezTo>
                    <a:pt x="1766412" y="295638"/>
                    <a:pt x="1773765" y="304343"/>
                    <a:pt x="1777594" y="314554"/>
                  </a:cubicBezTo>
                  <a:cubicBezTo>
                    <a:pt x="1781124" y="323967"/>
                    <a:pt x="1780413" y="334822"/>
                    <a:pt x="1784909" y="343814"/>
                  </a:cubicBezTo>
                  <a:cubicBezTo>
                    <a:pt x="1787994" y="349983"/>
                    <a:pt x="1795231" y="353059"/>
                    <a:pt x="1799540" y="358445"/>
                  </a:cubicBezTo>
                  <a:cubicBezTo>
                    <a:pt x="1805032" y="365310"/>
                    <a:pt x="1808542" y="373636"/>
                    <a:pt x="1814170" y="380390"/>
                  </a:cubicBezTo>
                  <a:cubicBezTo>
                    <a:pt x="1835301" y="405747"/>
                    <a:pt x="1838960" y="402269"/>
                    <a:pt x="1865376" y="424282"/>
                  </a:cubicBezTo>
                  <a:cubicBezTo>
                    <a:pt x="1893325" y="447573"/>
                    <a:pt x="1864265" y="434977"/>
                    <a:pt x="1909268" y="446227"/>
                  </a:cubicBezTo>
                  <a:cubicBezTo>
                    <a:pt x="1916583" y="451104"/>
                    <a:pt x="1923132" y="457395"/>
                    <a:pt x="1931213" y="460858"/>
                  </a:cubicBezTo>
                  <a:cubicBezTo>
                    <a:pt x="1940454" y="464818"/>
                    <a:pt x="1950643" y="466066"/>
                    <a:pt x="1960474" y="468173"/>
                  </a:cubicBezTo>
                  <a:cubicBezTo>
                    <a:pt x="2050873" y="487544"/>
                    <a:pt x="2007032" y="473939"/>
                    <a:pt x="2055572" y="490118"/>
                  </a:cubicBezTo>
                  <a:cubicBezTo>
                    <a:pt x="2162861" y="487680"/>
                    <a:pt x="2270288" y="488756"/>
                    <a:pt x="2377440" y="482803"/>
                  </a:cubicBezTo>
                  <a:cubicBezTo>
                    <a:pt x="2402269" y="481424"/>
                    <a:pt x="2425788" y="469945"/>
                    <a:pt x="2450592" y="468173"/>
                  </a:cubicBezTo>
                  <a:lnTo>
                    <a:pt x="2553005" y="460858"/>
                  </a:lnTo>
                  <a:cubicBezTo>
                    <a:pt x="2629199" y="445618"/>
                    <a:pt x="2573127" y="455127"/>
                    <a:pt x="2706624" y="446227"/>
                  </a:cubicBezTo>
                  <a:lnTo>
                    <a:pt x="2809037" y="438912"/>
                  </a:lnTo>
                  <a:cubicBezTo>
                    <a:pt x="2838313" y="436660"/>
                    <a:pt x="2867619" y="434671"/>
                    <a:pt x="2896820" y="431597"/>
                  </a:cubicBezTo>
                  <a:cubicBezTo>
                    <a:pt x="2913967" y="429792"/>
                    <a:pt x="2930917" y="426421"/>
                    <a:pt x="2948026" y="424282"/>
                  </a:cubicBezTo>
                  <a:cubicBezTo>
                    <a:pt x="2969936" y="421543"/>
                    <a:pt x="2991899" y="419238"/>
                    <a:pt x="3013863" y="416966"/>
                  </a:cubicBezTo>
                  <a:cubicBezTo>
                    <a:pt x="3191647" y="398574"/>
                    <a:pt x="3106610" y="409987"/>
                    <a:pt x="3211373" y="395021"/>
                  </a:cubicBezTo>
                  <a:lnTo>
                    <a:pt x="3533242" y="40233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DC5161-A8B2-9747-866F-2BEF329F2946}"/>
                </a:ext>
              </a:extLst>
            </p:cNvPr>
            <p:cNvSpPr/>
            <p:nvPr/>
          </p:nvSpPr>
          <p:spPr>
            <a:xfrm>
              <a:off x="672998" y="2684678"/>
              <a:ext cx="414771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0CFBE7-DE54-1C41-A036-7C91CE7EE8EF}"/>
              </a:ext>
            </a:extLst>
          </p:cNvPr>
          <p:cNvGrpSpPr/>
          <p:nvPr/>
        </p:nvGrpSpPr>
        <p:grpSpPr>
          <a:xfrm>
            <a:off x="5157218" y="2603828"/>
            <a:ext cx="2662732" cy="1711757"/>
            <a:chOff x="5157217" y="2603828"/>
            <a:chExt cx="3291839" cy="171175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D40F180-44EE-8140-A19C-05ED1C18ACE3}"/>
                </a:ext>
              </a:extLst>
            </p:cNvPr>
            <p:cNvSpPr/>
            <p:nvPr/>
          </p:nvSpPr>
          <p:spPr>
            <a:xfrm>
              <a:off x="5852160" y="2969971"/>
              <a:ext cx="2114093" cy="534010"/>
            </a:xfrm>
            <a:custGeom>
              <a:avLst/>
              <a:gdLst>
                <a:gd name="connsiteX0" fmla="*/ 0 w 2114093"/>
                <a:gd name="connsiteY0" fmla="*/ 468173 h 534010"/>
                <a:gd name="connsiteX1" fmla="*/ 358445 w 2114093"/>
                <a:gd name="connsiteY1" fmla="*/ 468173 h 534010"/>
                <a:gd name="connsiteX2" fmla="*/ 431597 w 2114093"/>
                <a:gd name="connsiteY2" fmla="*/ 453543 h 534010"/>
                <a:gd name="connsiteX3" fmla="*/ 475488 w 2114093"/>
                <a:gd name="connsiteY3" fmla="*/ 438912 h 534010"/>
                <a:gd name="connsiteX4" fmla="*/ 512064 w 2114093"/>
                <a:gd name="connsiteY4" fmla="*/ 402336 h 534010"/>
                <a:gd name="connsiteX5" fmla="*/ 534010 w 2114093"/>
                <a:gd name="connsiteY5" fmla="*/ 380391 h 534010"/>
                <a:gd name="connsiteX6" fmla="*/ 541325 w 2114093"/>
                <a:gd name="connsiteY6" fmla="*/ 358445 h 534010"/>
                <a:gd name="connsiteX7" fmla="*/ 563270 w 2114093"/>
                <a:gd name="connsiteY7" fmla="*/ 329184 h 534010"/>
                <a:gd name="connsiteX8" fmla="*/ 577901 w 2114093"/>
                <a:gd name="connsiteY8" fmla="*/ 307239 h 534010"/>
                <a:gd name="connsiteX9" fmla="*/ 599846 w 2114093"/>
                <a:gd name="connsiteY9" fmla="*/ 277978 h 534010"/>
                <a:gd name="connsiteX10" fmla="*/ 614477 w 2114093"/>
                <a:gd name="connsiteY10" fmla="*/ 248717 h 534010"/>
                <a:gd name="connsiteX11" fmla="*/ 643738 w 2114093"/>
                <a:gd name="connsiteY11" fmla="*/ 204826 h 534010"/>
                <a:gd name="connsiteX12" fmla="*/ 651053 w 2114093"/>
                <a:gd name="connsiteY12" fmla="*/ 182880 h 534010"/>
                <a:gd name="connsiteX13" fmla="*/ 680314 w 2114093"/>
                <a:gd name="connsiteY13" fmla="*/ 138989 h 534010"/>
                <a:gd name="connsiteX14" fmla="*/ 709574 w 2114093"/>
                <a:gd name="connsiteY14" fmla="*/ 80467 h 534010"/>
                <a:gd name="connsiteX15" fmla="*/ 738835 w 2114093"/>
                <a:gd name="connsiteY15" fmla="*/ 14631 h 534010"/>
                <a:gd name="connsiteX16" fmla="*/ 782726 w 2114093"/>
                <a:gd name="connsiteY16" fmla="*/ 0 h 534010"/>
                <a:gd name="connsiteX17" fmla="*/ 1002182 w 2114093"/>
                <a:gd name="connsiteY17" fmla="*/ 7315 h 534010"/>
                <a:gd name="connsiteX18" fmla="*/ 1024128 w 2114093"/>
                <a:gd name="connsiteY18" fmla="*/ 14631 h 534010"/>
                <a:gd name="connsiteX19" fmla="*/ 1060704 w 2114093"/>
                <a:gd name="connsiteY19" fmla="*/ 21946 h 534010"/>
                <a:gd name="connsiteX20" fmla="*/ 1082650 w 2114093"/>
                <a:gd name="connsiteY20" fmla="*/ 43891 h 534010"/>
                <a:gd name="connsiteX21" fmla="*/ 1104595 w 2114093"/>
                <a:gd name="connsiteY21" fmla="*/ 51207 h 534010"/>
                <a:gd name="connsiteX22" fmla="*/ 1170432 w 2114093"/>
                <a:gd name="connsiteY22" fmla="*/ 131674 h 534010"/>
                <a:gd name="connsiteX23" fmla="*/ 1185062 w 2114093"/>
                <a:gd name="connsiteY23" fmla="*/ 153619 h 534010"/>
                <a:gd name="connsiteX24" fmla="*/ 1199693 w 2114093"/>
                <a:gd name="connsiteY24" fmla="*/ 204826 h 534010"/>
                <a:gd name="connsiteX25" fmla="*/ 1214323 w 2114093"/>
                <a:gd name="connsiteY25" fmla="*/ 248717 h 534010"/>
                <a:gd name="connsiteX26" fmla="*/ 1228954 w 2114093"/>
                <a:gd name="connsiteY26" fmla="*/ 292608 h 534010"/>
                <a:gd name="connsiteX27" fmla="*/ 1243584 w 2114093"/>
                <a:gd name="connsiteY27" fmla="*/ 314554 h 534010"/>
                <a:gd name="connsiteX28" fmla="*/ 1258214 w 2114093"/>
                <a:gd name="connsiteY28" fmla="*/ 358445 h 534010"/>
                <a:gd name="connsiteX29" fmla="*/ 1287475 w 2114093"/>
                <a:gd name="connsiteY29" fmla="*/ 402336 h 534010"/>
                <a:gd name="connsiteX30" fmla="*/ 1302106 w 2114093"/>
                <a:gd name="connsiteY30" fmla="*/ 416967 h 534010"/>
                <a:gd name="connsiteX31" fmla="*/ 1316736 w 2114093"/>
                <a:gd name="connsiteY31" fmla="*/ 438912 h 534010"/>
                <a:gd name="connsiteX32" fmla="*/ 1345997 w 2114093"/>
                <a:gd name="connsiteY32" fmla="*/ 468173 h 534010"/>
                <a:gd name="connsiteX33" fmla="*/ 1360627 w 2114093"/>
                <a:gd name="connsiteY33" fmla="*/ 490119 h 534010"/>
                <a:gd name="connsiteX34" fmla="*/ 1382573 w 2114093"/>
                <a:gd name="connsiteY34" fmla="*/ 497434 h 534010"/>
                <a:gd name="connsiteX35" fmla="*/ 1426464 w 2114093"/>
                <a:gd name="connsiteY35" fmla="*/ 519379 h 534010"/>
                <a:gd name="connsiteX36" fmla="*/ 1448410 w 2114093"/>
                <a:gd name="connsiteY36" fmla="*/ 534010 h 534010"/>
                <a:gd name="connsiteX37" fmla="*/ 1638605 w 2114093"/>
                <a:gd name="connsiteY37" fmla="*/ 526695 h 534010"/>
                <a:gd name="connsiteX38" fmla="*/ 1660550 w 2114093"/>
                <a:gd name="connsiteY38" fmla="*/ 519379 h 534010"/>
                <a:gd name="connsiteX39" fmla="*/ 1697126 w 2114093"/>
                <a:gd name="connsiteY39" fmla="*/ 497434 h 534010"/>
                <a:gd name="connsiteX40" fmla="*/ 1719072 w 2114093"/>
                <a:gd name="connsiteY40" fmla="*/ 482803 h 534010"/>
                <a:gd name="connsiteX41" fmla="*/ 1741018 w 2114093"/>
                <a:gd name="connsiteY41" fmla="*/ 475488 h 534010"/>
                <a:gd name="connsiteX42" fmla="*/ 1762963 w 2114093"/>
                <a:gd name="connsiteY42" fmla="*/ 453543 h 534010"/>
                <a:gd name="connsiteX43" fmla="*/ 1784909 w 2114093"/>
                <a:gd name="connsiteY43" fmla="*/ 438912 h 534010"/>
                <a:gd name="connsiteX44" fmla="*/ 1799539 w 2114093"/>
                <a:gd name="connsiteY44" fmla="*/ 416967 h 534010"/>
                <a:gd name="connsiteX45" fmla="*/ 1821485 w 2114093"/>
                <a:gd name="connsiteY45" fmla="*/ 402336 h 534010"/>
                <a:gd name="connsiteX46" fmla="*/ 1850746 w 2114093"/>
                <a:gd name="connsiteY46" fmla="*/ 373075 h 534010"/>
                <a:gd name="connsiteX47" fmla="*/ 1909267 w 2114093"/>
                <a:gd name="connsiteY47" fmla="*/ 299923 h 534010"/>
                <a:gd name="connsiteX48" fmla="*/ 1938528 w 2114093"/>
                <a:gd name="connsiteY48" fmla="*/ 263347 h 534010"/>
                <a:gd name="connsiteX49" fmla="*/ 1960474 w 2114093"/>
                <a:gd name="connsiteY49" fmla="*/ 226771 h 534010"/>
                <a:gd name="connsiteX50" fmla="*/ 1975104 w 2114093"/>
                <a:gd name="connsiteY50" fmla="*/ 204826 h 534010"/>
                <a:gd name="connsiteX51" fmla="*/ 1989734 w 2114093"/>
                <a:gd name="connsiteY51" fmla="*/ 190195 h 534010"/>
                <a:gd name="connsiteX52" fmla="*/ 2004365 w 2114093"/>
                <a:gd name="connsiteY52" fmla="*/ 168250 h 534010"/>
                <a:gd name="connsiteX53" fmla="*/ 2018995 w 2114093"/>
                <a:gd name="connsiteY53" fmla="*/ 153619 h 534010"/>
                <a:gd name="connsiteX54" fmla="*/ 2048256 w 2114093"/>
                <a:gd name="connsiteY54" fmla="*/ 109728 h 534010"/>
                <a:gd name="connsiteX55" fmla="*/ 2062886 w 2114093"/>
                <a:gd name="connsiteY55" fmla="*/ 87783 h 534010"/>
                <a:gd name="connsiteX56" fmla="*/ 2092147 w 2114093"/>
                <a:gd name="connsiteY56" fmla="*/ 51207 h 534010"/>
                <a:gd name="connsiteX57" fmla="*/ 2114093 w 2114093"/>
                <a:gd name="connsiteY57" fmla="*/ 29261 h 53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14093" h="534010">
                  <a:moveTo>
                    <a:pt x="0" y="468173"/>
                  </a:moveTo>
                  <a:cubicBezTo>
                    <a:pt x="143392" y="488657"/>
                    <a:pt x="88789" y="483730"/>
                    <a:pt x="358445" y="468173"/>
                  </a:cubicBezTo>
                  <a:cubicBezTo>
                    <a:pt x="383271" y="466741"/>
                    <a:pt x="408006" y="461407"/>
                    <a:pt x="431597" y="453543"/>
                  </a:cubicBezTo>
                  <a:lnTo>
                    <a:pt x="475488" y="438912"/>
                  </a:lnTo>
                  <a:lnTo>
                    <a:pt x="512064" y="402336"/>
                  </a:lnTo>
                  <a:lnTo>
                    <a:pt x="534010" y="380391"/>
                  </a:lnTo>
                  <a:cubicBezTo>
                    <a:pt x="536448" y="373076"/>
                    <a:pt x="537499" y="365140"/>
                    <a:pt x="541325" y="358445"/>
                  </a:cubicBezTo>
                  <a:cubicBezTo>
                    <a:pt x="547374" y="347859"/>
                    <a:pt x="556184" y="339105"/>
                    <a:pt x="563270" y="329184"/>
                  </a:cubicBezTo>
                  <a:cubicBezTo>
                    <a:pt x="568380" y="322030"/>
                    <a:pt x="572791" y="314393"/>
                    <a:pt x="577901" y="307239"/>
                  </a:cubicBezTo>
                  <a:cubicBezTo>
                    <a:pt x="584987" y="297318"/>
                    <a:pt x="593384" y="288317"/>
                    <a:pt x="599846" y="277978"/>
                  </a:cubicBezTo>
                  <a:cubicBezTo>
                    <a:pt x="605626" y="268731"/>
                    <a:pt x="608866" y="258068"/>
                    <a:pt x="614477" y="248717"/>
                  </a:cubicBezTo>
                  <a:cubicBezTo>
                    <a:pt x="623524" y="233639"/>
                    <a:pt x="643738" y="204826"/>
                    <a:pt x="643738" y="204826"/>
                  </a:cubicBezTo>
                  <a:cubicBezTo>
                    <a:pt x="646176" y="197511"/>
                    <a:pt x="647308" y="189621"/>
                    <a:pt x="651053" y="182880"/>
                  </a:cubicBezTo>
                  <a:cubicBezTo>
                    <a:pt x="659592" y="167509"/>
                    <a:pt x="680314" y="138989"/>
                    <a:pt x="680314" y="138989"/>
                  </a:cubicBezTo>
                  <a:cubicBezTo>
                    <a:pt x="697125" y="88555"/>
                    <a:pt x="684040" y="106003"/>
                    <a:pt x="709574" y="80467"/>
                  </a:cubicBezTo>
                  <a:cubicBezTo>
                    <a:pt x="712001" y="73186"/>
                    <a:pt x="724193" y="23783"/>
                    <a:pt x="738835" y="14631"/>
                  </a:cubicBezTo>
                  <a:cubicBezTo>
                    <a:pt x="751913" y="6457"/>
                    <a:pt x="782726" y="0"/>
                    <a:pt x="782726" y="0"/>
                  </a:cubicBezTo>
                  <a:cubicBezTo>
                    <a:pt x="855878" y="2438"/>
                    <a:pt x="929123" y="2887"/>
                    <a:pt x="1002182" y="7315"/>
                  </a:cubicBezTo>
                  <a:cubicBezTo>
                    <a:pt x="1009879" y="7782"/>
                    <a:pt x="1016647" y="12761"/>
                    <a:pt x="1024128" y="14631"/>
                  </a:cubicBezTo>
                  <a:cubicBezTo>
                    <a:pt x="1036190" y="17647"/>
                    <a:pt x="1048512" y="19508"/>
                    <a:pt x="1060704" y="21946"/>
                  </a:cubicBezTo>
                  <a:cubicBezTo>
                    <a:pt x="1068019" y="29261"/>
                    <a:pt x="1074042" y="38152"/>
                    <a:pt x="1082650" y="43891"/>
                  </a:cubicBezTo>
                  <a:cubicBezTo>
                    <a:pt x="1089066" y="48168"/>
                    <a:pt x="1098426" y="46580"/>
                    <a:pt x="1104595" y="51207"/>
                  </a:cubicBezTo>
                  <a:cubicBezTo>
                    <a:pt x="1137268" y="75713"/>
                    <a:pt x="1148266" y="98426"/>
                    <a:pt x="1170432" y="131674"/>
                  </a:cubicBezTo>
                  <a:cubicBezTo>
                    <a:pt x="1175309" y="138989"/>
                    <a:pt x="1182282" y="145279"/>
                    <a:pt x="1185062" y="153619"/>
                  </a:cubicBezTo>
                  <a:cubicBezTo>
                    <a:pt x="1209633" y="227325"/>
                    <a:pt x="1172156" y="113035"/>
                    <a:pt x="1199693" y="204826"/>
                  </a:cubicBezTo>
                  <a:cubicBezTo>
                    <a:pt x="1204124" y="219597"/>
                    <a:pt x="1209446" y="234087"/>
                    <a:pt x="1214323" y="248717"/>
                  </a:cubicBezTo>
                  <a:cubicBezTo>
                    <a:pt x="1214325" y="248722"/>
                    <a:pt x="1228950" y="292603"/>
                    <a:pt x="1228954" y="292608"/>
                  </a:cubicBezTo>
                  <a:cubicBezTo>
                    <a:pt x="1233831" y="299923"/>
                    <a:pt x="1240013" y="306520"/>
                    <a:pt x="1243584" y="314554"/>
                  </a:cubicBezTo>
                  <a:cubicBezTo>
                    <a:pt x="1249847" y="328647"/>
                    <a:pt x="1249660" y="345613"/>
                    <a:pt x="1258214" y="358445"/>
                  </a:cubicBezTo>
                  <a:cubicBezTo>
                    <a:pt x="1267968" y="373075"/>
                    <a:pt x="1275042" y="389903"/>
                    <a:pt x="1287475" y="402336"/>
                  </a:cubicBezTo>
                  <a:cubicBezTo>
                    <a:pt x="1292352" y="407213"/>
                    <a:pt x="1297797" y="411581"/>
                    <a:pt x="1302106" y="416967"/>
                  </a:cubicBezTo>
                  <a:cubicBezTo>
                    <a:pt x="1307598" y="423832"/>
                    <a:pt x="1311015" y="432237"/>
                    <a:pt x="1316736" y="438912"/>
                  </a:cubicBezTo>
                  <a:cubicBezTo>
                    <a:pt x="1325713" y="449385"/>
                    <a:pt x="1338346" y="456696"/>
                    <a:pt x="1345997" y="468173"/>
                  </a:cubicBezTo>
                  <a:cubicBezTo>
                    <a:pt x="1350874" y="475488"/>
                    <a:pt x="1353762" y="484627"/>
                    <a:pt x="1360627" y="490119"/>
                  </a:cubicBezTo>
                  <a:cubicBezTo>
                    <a:pt x="1366648" y="494936"/>
                    <a:pt x="1375258" y="494996"/>
                    <a:pt x="1382573" y="497434"/>
                  </a:cubicBezTo>
                  <a:cubicBezTo>
                    <a:pt x="1445468" y="539364"/>
                    <a:pt x="1365888" y="489091"/>
                    <a:pt x="1426464" y="519379"/>
                  </a:cubicBezTo>
                  <a:cubicBezTo>
                    <a:pt x="1434328" y="523311"/>
                    <a:pt x="1441095" y="529133"/>
                    <a:pt x="1448410" y="534010"/>
                  </a:cubicBezTo>
                  <a:cubicBezTo>
                    <a:pt x="1511808" y="531572"/>
                    <a:pt x="1575310" y="531060"/>
                    <a:pt x="1638605" y="526695"/>
                  </a:cubicBezTo>
                  <a:cubicBezTo>
                    <a:pt x="1646298" y="526164"/>
                    <a:pt x="1653938" y="523346"/>
                    <a:pt x="1660550" y="519379"/>
                  </a:cubicBezTo>
                  <a:cubicBezTo>
                    <a:pt x="1710751" y="489258"/>
                    <a:pt x="1634966" y="518154"/>
                    <a:pt x="1697126" y="497434"/>
                  </a:cubicBezTo>
                  <a:cubicBezTo>
                    <a:pt x="1704441" y="492557"/>
                    <a:pt x="1711208" y="486735"/>
                    <a:pt x="1719072" y="482803"/>
                  </a:cubicBezTo>
                  <a:cubicBezTo>
                    <a:pt x="1725969" y="479355"/>
                    <a:pt x="1734602" y="479765"/>
                    <a:pt x="1741018" y="475488"/>
                  </a:cubicBezTo>
                  <a:cubicBezTo>
                    <a:pt x="1749626" y="469750"/>
                    <a:pt x="1755016" y="460166"/>
                    <a:pt x="1762963" y="453543"/>
                  </a:cubicBezTo>
                  <a:cubicBezTo>
                    <a:pt x="1769717" y="447914"/>
                    <a:pt x="1777594" y="443789"/>
                    <a:pt x="1784909" y="438912"/>
                  </a:cubicBezTo>
                  <a:cubicBezTo>
                    <a:pt x="1789786" y="431597"/>
                    <a:pt x="1793322" y="423184"/>
                    <a:pt x="1799539" y="416967"/>
                  </a:cubicBezTo>
                  <a:cubicBezTo>
                    <a:pt x="1805756" y="410750"/>
                    <a:pt x="1814810" y="408058"/>
                    <a:pt x="1821485" y="402336"/>
                  </a:cubicBezTo>
                  <a:cubicBezTo>
                    <a:pt x="1831958" y="393359"/>
                    <a:pt x="1841769" y="383548"/>
                    <a:pt x="1850746" y="373075"/>
                  </a:cubicBezTo>
                  <a:cubicBezTo>
                    <a:pt x="1871068" y="349366"/>
                    <a:pt x="1891945" y="325905"/>
                    <a:pt x="1909267" y="299923"/>
                  </a:cubicBezTo>
                  <a:cubicBezTo>
                    <a:pt x="1927724" y="272240"/>
                    <a:pt x="1917682" y="284195"/>
                    <a:pt x="1938528" y="263347"/>
                  </a:cubicBezTo>
                  <a:cubicBezTo>
                    <a:pt x="1951231" y="225237"/>
                    <a:pt x="1937522" y="255461"/>
                    <a:pt x="1960474" y="226771"/>
                  </a:cubicBezTo>
                  <a:cubicBezTo>
                    <a:pt x="1965966" y="219906"/>
                    <a:pt x="1969612" y="211691"/>
                    <a:pt x="1975104" y="204826"/>
                  </a:cubicBezTo>
                  <a:cubicBezTo>
                    <a:pt x="1979412" y="199440"/>
                    <a:pt x="1985426" y="195581"/>
                    <a:pt x="1989734" y="190195"/>
                  </a:cubicBezTo>
                  <a:cubicBezTo>
                    <a:pt x="1995226" y="183330"/>
                    <a:pt x="1998873" y="175115"/>
                    <a:pt x="2004365" y="168250"/>
                  </a:cubicBezTo>
                  <a:cubicBezTo>
                    <a:pt x="2008673" y="162864"/>
                    <a:pt x="2014857" y="159137"/>
                    <a:pt x="2018995" y="153619"/>
                  </a:cubicBezTo>
                  <a:cubicBezTo>
                    <a:pt x="2029545" y="139552"/>
                    <a:pt x="2038502" y="124358"/>
                    <a:pt x="2048256" y="109728"/>
                  </a:cubicBezTo>
                  <a:cubicBezTo>
                    <a:pt x="2053133" y="102413"/>
                    <a:pt x="2056669" y="94000"/>
                    <a:pt x="2062886" y="87783"/>
                  </a:cubicBezTo>
                  <a:cubicBezTo>
                    <a:pt x="2098213" y="52456"/>
                    <a:pt x="2055234" y="97348"/>
                    <a:pt x="2092147" y="51207"/>
                  </a:cubicBezTo>
                  <a:lnTo>
                    <a:pt x="2114093" y="2926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1EB8C6C-35E2-CF4E-82B9-1DFBA81DF636}"/>
                </a:ext>
              </a:extLst>
            </p:cNvPr>
            <p:cNvSpPr/>
            <p:nvPr/>
          </p:nvSpPr>
          <p:spPr>
            <a:xfrm>
              <a:off x="5844845" y="3166716"/>
              <a:ext cx="2223821" cy="585982"/>
            </a:xfrm>
            <a:custGeom>
              <a:avLst/>
              <a:gdLst>
                <a:gd name="connsiteX0" fmla="*/ 0 w 2223821"/>
                <a:gd name="connsiteY0" fmla="*/ 505514 h 585982"/>
                <a:gd name="connsiteX1" fmla="*/ 51206 w 2223821"/>
                <a:gd name="connsiteY1" fmla="*/ 512830 h 585982"/>
                <a:gd name="connsiteX2" fmla="*/ 424281 w 2223821"/>
                <a:gd name="connsiteY2" fmla="*/ 498199 h 585982"/>
                <a:gd name="connsiteX3" fmla="*/ 497433 w 2223821"/>
                <a:gd name="connsiteY3" fmla="*/ 476254 h 585982"/>
                <a:gd name="connsiteX4" fmla="*/ 563270 w 2223821"/>
                <a:gd name="connsiteY4" fmla="*/ 439678 h 585982"/>
                <a:gd name="connsiteX5" fmla="*/ 599846 w 2223821"/>
                <a:gd name="connsiteY5" fmla="*/ 403102 h 585982"/>
                <a:gd name="connsiteX6" fmla="*/ 614477 w 2223821"/>
                <a:gd name="connsiteY6" fmla="*/ 388471 h 585982"/>
                <a:gd name="connsiteX7" fmla="*/ 658368 w 2223821"/>
                <a:gd name="connsiteY7" fmla="*/ 329950 h 585982"/>
                <a:gd name="connsiteX8" fmla="*/ 680313 w 2223821"/>
                <a:gd name="connsiteY8" fmla="*/ 286058 h 585982"/>
                <a:gd name="connsiteX9" fmla="*/ 702259 w 2223821"/>
                <a:gd name="connsiteY9" fmla="*/ 249482 h 585982"/>
                <a:gd name="connsiteX10" fmla="*/ 731520 w 2223821"/>
                <a:gd name="connsiteY10" fmla="*/ 205591 h 585982"/>
                <a:gd name="connsiteX11" fmla="*/ 782726 w 2223821"/>
                <a:gd name="connsiteY11" fmla="*/ 147070 h 585982"/>
                <a:gd name="connsiteX12" fmla="*/ 797357 w 2223821"/>
                <a:gd name="connsiteY12" fmla="*/ 132439 h 585982"/>
                <a:gd name="connsiteX13" fmla="*/ 819302 w 2223821"/>
                <a:gd name="connsiteY13" fmla="*/ 117809 h 585982"/>
                <a:gd name="connsiteX14" fmla="*/ 833933 w 2223821"/>
                <a:gd name="connsiteY14" fmla="*/ 103178 h 585982"/>
                <a:gd name="connsiteX15" fmla="*/ 877824 w 2223821"/>
                <a:gd name="connsiteY15" fmla="*/ 95863 h 585982"/>
                <a:gd name="connsiteX16" fmla="*/ 1060704 w 2223821"/>
                <a:gd name="connsiteY16" fmla="*/ 103178 h 585982"/>
                <a:gd name="connsiteX17" fmla="*/ 1082649 w 2223821"/>
                <a:gd name="connsiteY17" fmla="*/ 117809 h 585982"/>
                <a:gd name="connsiteX18" fmla="*/ 1119225 w 2223821"/>
                <a:gd name="connsiteY18" fmla="*/ 147070 h 585982"/>
                <a:gd name="connsiteX19" fmla="*/ 1148486 w 2223821"/>
                <a:gd name="connsiteY19" fmla="*/ 212906 h 585982"/>
                <a:gd name="connsiteX20" fmla="*/ 1185062 w 2223821"/>
                <a:gd name="connsiteY20" fmla="*/ 264113 h 585982"/>
                <a:gd name="connsiteX21" fmla="*/ 1199693 w 2223821"/>
                <a:gd name="connsiteY21" fmla="*/ 286058 h 585982"/>
                <a:gd name="connsiteX22" fmla="*/ 1243584 w 2223821"/>
                <a:gd name="connsiteY22" fmla="*/ 315319 h 585982"/>
                <a:gd name="connsiteX23" fmla="*/ 1272845 w 2223821"/>
                <a:gd name="connsiteY23" fmla="*/ 329950 h 585982"/>
                <a:gd name="connsiteX24" fmla="*/ 1309421 w 2223821"/>
                <a:gd name="connsiteY24" fmla="*/ 366526 h 585982"/>
                <a:gd name="connsiteX25" fmla="*/ 1331366 w 2223821"/>
                <a:gd name="connsiteY25" fmla="*/ 388471 h 585982"/>
                <a:gd name="connsiteX26" fmla="*/ 1345997 w 2223821"/>
                <a:gd name="connsiteY26" fmla="*/ 403102 h 585982"/>
                <a:gd name="connsiteX27" fmla="*/ 1367942 w 2223821"/>
                <a:gd name="connsiteY27" fmla="*/ 417732 h 585982"/>
                <a:gd name="connsiteX28" fmla="*/ 1382573 w 2223821"/>
                <a:gd name="connsiteY28" fmla="*/ 432362 h 585982"/>
                <a:gd name="connsiteX29" fmla="*/ 1426464 w 2223821"/>
                <a:gd name="connsiteY29" fmla="*/ 461623 h 585982"/>
                <a:gd name="connsiteX30" fmla="*/ 1470355 w 2223821"/>
                <a:gd name="connsiteY30" fmla="*/ 490884 h 585982"/>
                <a:gd name="connsiteX31" fmla="*/ 1492301 w 2223821"/>
                <a:gd name="connsiteY31" fmla="*/ 505514 h 585982"/>
                <a:gd name="connsiteX32" fmla="*/ 1514246 w 2223821"/>
                <a:gd name="connsiteY32" fmla="*/ 512830 h 585982"/>
                <a:gd name="connsiteX33" fmla="*/ 1543507 w 2223821"/>
                <a:gd name="connsiteY33" fmla="*/ 527460 h 585982"/>
                <a:gd name="connsiteX34" fmla="*/ 1565453 w 2223821"/>
                <a:gd name="connsiteY34" fmla="*/ 534775 h 585982"/>
                <a:gd name="connsiteX35" fmla="*/ 1602029 w 2223821"/>
                <a:gd name="connsiteY35" fmla="*/ 549406 h 585982"/>
                <a:gd name="connsiteX36" fmla="*/ 1675181 w 2223821"/>
                <a:gd name="connsiteY36" fmla="*/ 578666 h 585982"/>
                <a:gd name="connsiteX37" fmla="*/ 1726387 w 2223821"/>
                <a:gd name="connsiteY37" fmla="*/ 585982 h 585982"/>
                <a:gd name="connsiteX38" fmla="*/ 1850745 w 2223821"/>
                <a:gd name="connsiteY38" fmla="*/ 578666 h 585982"/>
                <a:gd name="connsiteX39" fmla="*/ 1916582 w 2223821"/>
                <a:gd name="connsiteY39" fmla="*/ 549406 h 585982"/>
                <a:gd name="connsiteX40" fmla="*/ 1938528 w 2223821"/>
                <a:gd name="connsiteY40" fmla="*/ 534775 h 585982"/>
                <a:gd name="connsiteX41" fmla="*/ 2004365 w 2223821"/>
                <a:gd name="connsiteY41" fmla="*/ 483569 h 585982"/>
                <a:gd name="connsiteX42" fmla="*/ 2018995 w 2223821"/>
                <a:gd name="connsiteY42" fmla="*/ 461623 h 585982"/>
                <a:gd name="connsiteX43" fmla="*/ 2070201 w 2223821"/>
                <a:gd name="connsiteY43" fmla="*/ 395786 h 585982"/>
                <a:gd name="connsiteX44" fmla="*/ 2084832 w 2223821"/>
                <a:gd name="connsiteY44" fmla="*/ 351895 h 585982"/>
                <a:gd name="connsiteX45" fmla="*/ 2092147 w 2223821"/>
                <a:gd name="connsiteY45" fmla="*/ 329950 h 585982"/>
                <a:gd name="connsiteX46" fmla="*/ 2099462 w 2223821"/>
                <a:gd name="connsiteY46" fmla="*/ 300689 h 585982"/>
                <a:gd name="connsiteX47" fmla="*/ 2106777 w 2223821"/>
                <a:gd name="connsiteY47" fmla="*/ 264113 h 585982"/>
                <a:gd name="connsiteX48" fmla="*/ 2114093 w 2223821"/>
                <a:gd name="connsiteY48" fmla="*/ 220222 h 585982"/>
                <a:gd name="connsiteX49" fmla="*/ 2136038 w 2223821"/>
                <a:gd name="connsiteY49" fmla="*/ 169015 h 585982"/>
                <a:gd name="connsiteX50" fmla="*/ 2150669 w 2223821"/>
                <a:gd name="connsiteY50" fmla="*/ 125124 h 585982"/>
                <a:gd name="connsiteX51" fmla="*/ 2157984 w 2223821"/>
                <a:gd name="connsiteY51" fmla="*/ 103178 h 585982"/>
                <a:gd name="connsiteX52" fmla="*/ 2172614 w 2223821"/>
                <a:gd name="connsiteY52" fmla="*/ 81233 h 585982"/>
                <a:gd name="connsiteX53" fmla="*/ 2194560 w 2223821"/>
                <a:gd name="connsiteY53" fmla="*/ 44657 h 585982"/>
                <a:gd name="connsiteX54" fmla="*/ 2216505 w 2223821"/>
                <a:gd name="connsiteY54" fmla="*/ 766 h 585982"/>
                <a:gd name="connsiteX55" fmla="*/ 2223821 w 2223821"/>
                <a:gd name="connsiteY55" fmla="*/ 766 h 58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23821" h="585982">
                  <a:moveTo>
                    <a:pt x="0" y="505514"/>
                  </a:moveTo>
                  <a:cubicBezTo>
                    <a:pt x="17069" y="507953"/>
                    <a:pt x="33964" y="512830"/>
                    <a:pt x="51206" y="512830"/>
                  </a:cubicBezTo>
                  <a:cubicBezTo>
                    <a:pt x="296489" y="512830"/>
                    <a:pt x="271014" y="513525"/>
                    <a:pt x="424281" y="498199"/>
                  </a:cubicBezTo>
                  <a:cubicBezTo>
                    <a:pt x="468498" y="487145"/>
                    <a:pt x="444012" y="494061"/>
                    <a:pt x="497433" y="476254"/>
                  </a:cubicBezTo>
                  <a:cubicBezTo>
                    <a:pt x="525027" y="467056"/>
                    <a:pt x="538121" y="464827"/>
                    <a:pt x="563270" y="439678"/>
                  </a:cubicBezTo>
                  <a:lnTo>
                    <a:pt x="599846" y="403102"/>
                  </a:lnTo>
                  <a:cubicBezTo>
                    <a:pt x="604723" y="398225"/>
                    <a:pt x="610651" y="394210"/>
                    <a:pt x="614477" y="388471"/>
                  </a:cubicBezTo>
                  <a:cubicBezTo>
                    <a:pt x="647563" y="338841"/>
                    <a:pt x="631303" y="357013"/>
                    <a:pt x="658368" y="329950"/>
                  </a:cubicBezTo>
                  <a:cubicBezTo>
                    <a:pt x="676751" y="274798"/>
                    <a:pt x="651956" y="342770"/>
                    <a:pt x="680313" y="286058"/>
                  </a:cubicBezTo>
                  <a:cubicBezTo>
                    <a:pt x="699305" y="248075"/>
                    <a:pt x="673684" y="278059"/>
                    <a:pt x="702259" y="249482"/>
                  </a:cubicBezTo>
                  <a:cubicBezTo>
                    <a:pt x="716249" y="207513"/>
                    <a:pt x="699556" y="246688"/>
                    <a:pt x="731520" y="205591"/>
                  </a:cubicBezTo>
                  <a:cubicBezTo>
                    <a:pt x="800801" y="116516"/>
                    <a:pt x="728579" y="190388"/>
                    <a:pt x="782726" y="147070"/>
                  </a:cubicBezTo>
                  <a:cubicBezTo>
                    <a:pt x="788112" y="142761"/>
                    <a:pt x="791971" y="136748"/>
                    <a:pt x="797357" y="132439"/>
                  </a:cubicBezTo>
                  <a:cubicBezTo>
                    <a:pt x="804222" y="126947"/>
                    <a:pt x="812437" y="123301"/>
                    <a:pt x="819302" y="117809"/>
                  </a:cubicBezTo>
                  <a:cubicBezTo>
                    <a:pt x="824688" y="113500"/>
                    <a:pt x="827475" y="105600"/>
                    <a:pt x="833933" y="103178"/>
                  </a:cubicBezTo>
                  <a:cubicBezTo>
                    <a:pt x="847821" y="97970"/>
                    <a:pt x="863194" y="98301"/>
                    <a:pt x="877824" y="95863"/>
                  </a:cubicBezTo>
                  <a:cubicBezTo>
                    <a:pt x="938784" y="98301"/>
                    <a:pt x="1000042" y="96678"/>
                    <a:pt x="1060704" y="103178"/>
                  </a:cubicBezTo>
                  <a:cubicBezTo>
                    <a:pt x="1069446" y="104115"/>
                    <a:pt x="1075784" y="112317"/>
                    <a:pt x="1082649" y="117809"/>
                  </a:cubicBezTo>
                  <a:cubicBezTo>
                    <a:pt x="1134767" y="159503"/>
                    <a:pt x="1051681" y="102038"/>
                    <a:pt x="1119225" y="147070"/>
                  </a:cubicBezTo>
                  <a:cubicBezTo>
                    <a:pt x="1136636" y="199301"/>
                    <a:pt x="1125302" y="178129"/>
                    <a:pt x="1148486" y="212906"/>
                  </a:cubicBezTo>
                  <a:cubicBezTo>
                    <a:pt x="1166629" y="267337"/>
                    <a:pt x="1138782" y="194697"/>
                    <a:pt x="1185062" y="264113"/>
                  </a:cubicBezTo>
                  <a:cubicBezTo>
                    <a:pt x="1189939" y="271428"/>
                    <a:pt x="1193077" y="280269"/>
                    <a:pt x="1199693" y="286058"/>
                  </a:cubicBezTo>
                  <a:cubicBezTo>
                    <a:pt x="1212926" y="297637"/>
                    <a:pt x="1227857" y="307455"/>
                    <a:pt x="1243584" y="315319"/>
                  </a:cubicBezTo>
                  <a:cubicBezTo>
                    <a:pt x="1253338" y="320196"/>
                    <a:pt x="1264237" y="323255"/>
                    <a:pt x="1272845" y="329950"/>
                  </a:cubicBezTo>
                  <a:cubicBezTo>
                    <a:pt x="1286455" y="340536"/>
                    <a:pt x="1297229" y="354334"/>
                    <a:pt x="1309421" y="366526"/>
                  </a:cubicBezTo>
                  <a:lnTo>
                    <a:pt x="1331366" y="388471"/>
                  </a:lnTo>
                  <a:cubicBezTo>
                    <a:pt x="1336243" y="393348"/>
                    <a:pt x="1340258" y="399276"/>
                    <a:pt x="1345997" y="403102"/>
                  </a:cubicBezTo>
                  <a:cubicBezTo>
                    <a:pt x="1353312" y="407979"/>
                    <a:pt x="1361077" y="412240"/>
                    <a:pt x="1367942" y="417732"/>
                  </a:cubicBezTo>
                  <a:cubicBezTo>
                    <a:pt x="1373328" y="422040"/>
                    <a:pt x="1377055" y="428224"/>
                    <a:pt x="1382573" y="432362"/>
                  </a:cubicBezTo>
                  <a:cubicBezTo>
                    <a:pt x="1396640" y="442912"/>
                    <a:pt x="1414031" y="449189"/>
                    <a:pt x="1426464" y="461623"/>
                  </a:cubicBezTo>
                  <a:cubicBezTo>
                    <a:pt x="1452538" y="487699"/>
                    <a:pt x="1429022" y="467266"/>
                    <a:pt x="1470355" y="490884"/>
                  </a:cubicBezTo>
                  <a:cubicBezTo>
                    <a:pt x="1477989" y="495246"/>
                    <a:pt x="1484437" y="501582"/>
                    <a:pt x="1492301" y="505514"/>
                  </a:cubicBezTo>
                  <a:cubicBezTo>
                    <a:pt x="1499198" y="508962"/>
                    <a:pt x="1507159" y="509793"/>
                    <a:pt x="1514246" y="512830"/>
                  </a:cubicBezTo>
                  <a:cubicBezTo>
                    <a:pt x="1524269" y="517126"/>
                    <a:pt x="1533484" y="523165"/>
                    <a:pt x="1543507" y="527460"/>
                  </a:cubicBezTo>
                  <a:cubicBezTo>
                    <a:pt x="1550595" y="530497"/>
                    <a:pt x="1558233" y="532067"/>
                    <a:pt x="1565453" y="534775"/>
                  </a:cubicBezTo>
                  <a:cubicBezTo>
                    <a:pt x="1577748" y="539386"/>
                    <a:pt x="1590030" y="544073"/>
                    <a:pt x="1602029" y="549406"/>
                  </a:cubicBezTo>
                  <a:cubicBezTo>
                    <a:pt x="1628795" y="561302"/>
                    <a:pt x="1643979" y="574208"/>
                    <a:pt x="1675181" y="578666"/>
                  </a:cubicBezTo>
                  <a:lnTo>
                    <a:pt x="1726387" y="585982"/>
                  </a:lnTo>
                  <a:cubicBezTo>
                    <a:pt x="1767840" y="583543"/>
                    <a:pt x="1809601" y="584277"/>
                    <a:pt x="1850745" y="578666"/>
                  </a:cubicBezTo>
                  <a:cubicBezTo>
                    <a:pt x="1861039" y="577262"/>
                    <a:pt x="1905810" y="555561"/>
                    <a:pt x="1916582" y="549406"/>
                  </a:cubicBezTo>
                  <a:cubicBezTo>
                    <a:pt x="1924216" y="545044"/>
                    <a:pt x="1931494" y="540050"/>
                    <a:pt x="1938528" y="534775"/>
                  </a:cubicBezTo>
                  <a:cubicBezTo>
                    <a:pt x="1960770" y="518094"/>
                    <a:pt x="2004365" y="483569"/>
                    <a:pt x="2004365" y="483569"/>
                  </a:cubicBezTo>
                  <a:cubicBezTo>
                    <a:pt x="2009242" y="476254"/>
                    <a:pt x="2013367" y="468377"/>
                    <a:pt x="2018995" y="461623"/>
                  </a:cubicBezTo>
                  <a:cubicBezTo>
                    <a:pt x="2040038" y="436372"/>
                    <a:pt x="2057872" y="432773"/>
                    <a:pt x="2070201" y="395786"/>
                  </a:cubicBezTo>
                  <a:lnTo>
                    <a:pt x="2084832" y="351895"/>
                  </a:lnTo>
                  <a:cubicBezTo>
                    <a:pt x="2087270" y="344580"/>
                    <a:pt x="2090277" y="337430"/>
                    <a:pt x="2092147" y="329950"/>
                  </a:cubicBezTo>
                  <a:cubicBezTo>
                    <a:pt x="2094585" y="320196"/>
                    <a:pt x="2097281" y="310503"/>
                    <a:pt x="2099462" y="300689"/>
                  </a:cubicBezTo>
                  <a:cubicBezTo>
                    <a:pt x="2102159" y="288552"/>
                    <a:pt x="2104553" y="276346"/>
                    <a:pt x="2106777" y="264113"/>
                  </a:cubicBezTo>
                  <a:cubicBezTo>
                    <a:pt x="2109430" y="249520"/>
                    <a:pt x="2110875" y="234701"/>
                    <a:pt x="2114093" y="220222"/>
                  </a:cubicBezTo>
                  <a:cubicBezTo>
                    <a:pt x="2119980" y="193730"/>
                    <a:pt x="2124855" y="196972"/>
                    <a:pt x="2136038" y="169015"/>
                  </a:cubicBezTo>
                  <a:cubicBezTo>
                    <a:pt x="2141766" y="154696"/>
                    <a:pt x="2145792" y="139754"/>
                    <a:pt x="2150669" y="125124"/>
                  </a:cubicBezTo>
                  <a:cubicBezTo>
                    <a:pt x="2153107" y="117809"/>
                    <a:pt x="2153707" y="109594"/>
                    <a:pt x="2157984" y="103178"/>
                  </a:cubicBezTo>
                  <a:lnTo>
                    <a:pt x="2172614" y="81233"/>
                  </a:lnTo>
                  <a:cubicBezTo>
                    <a:pt x="2193336" y="19063"/>
                    <a:pt x="2164435" y="94864"/>
                    <a:pt x="2194560" y="44657"/>
                  </a:cubicBezTo>
                  <a:cubicBezTo>
                    <a:pt x="2212409" y="14910"/>
                    <a:pt x="2188758" y="28512"/>
                    <a:pt x="2216505" y="766"/>
                  </a:cubicBezTo>
                  <a:cubicBezTo>
                    <a:pt x="2218229" y="-958"/>
                    <a:pt x="2221382" y="766"/>
                    <a:pt x="2223821" y="766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93CF79-05D2-3748-97E3-C8F2B516009D}"/>
                </a:ext>
              </a:extLst>
            </p:cNvPr>
            <p:cNvSpPr/>
            <p:nvPr/>
          </p:nvSpPr>
          <p:spPr>
            <a:xfrm>
              <a:off x="5852160" y="3379622"/>
              <a:ext cx="2406702" cy="585216"/>
            </a:xfrm>
            <a:custGeom>
              <a:avLst/>
              <a:gdLst>
                <a:gd name="connsiteX0" fmla="*/ 0 w 2406702"/>
                <a:gd name="connsiteY0" fmla="*/ 519380 h 585216"/>
                <a:gd name="connsiteX1" fmla="*/ 431597 w 2406702"/>
                <a:gd name="connsiteY1" fmla="*/ 519380 h 585216"/>
                <a:gd name="connsiteX2" fmla="*/ 468173 w 2406702"/>
                <a:gd name="connsiteY2" fmla="*/ 512064 h 585216"/>
                <a:gd name="connsiteX3" fmla="*/ 504749 w 2406702"/>
                <a:gd name="connsiteY3" fmla="*/ 497434 h 585216"/>
                <a:gd name="connsiteX4" fmla="*/ 585216 w 2406702"/>
                <a:gd name="connsiteY4" fmla="*/ 468173 h 585216"/>
                <a:gd name="connsiteX5" fmla="*/ 629107 w 2406702"/>
                <a:gd name="connsiteY5" fmla="*/ 424282 h 585216"/>
                <a:gd name="connsiteX6" fmla="*/ 643738 w 2406702"/>
                <a:gd name="connsiteY6" fmla="*/ 409652 h 585216"/>
                <a:gd name="connsiteX7" fmla="*/ 665683 w 2406702"/>
                <a:gd name="connsiteY7" fmla="*/ 380391 h 585216"/>
                <a:gd name="connsiteX8" fmla="*/ 680314 w 2406702"/>
                <a:gd name="connsiteY8" fmla="*/ 365760 h 585216"/>
                <a:gd name="connsiteX9" fmla="*/ 694944 w 2406702"/>
                <a:gd name="connsiteY9" fmla="*/ 343815 h 585216"/>
                <a:gd name="connsiteX10" fmla="*/ 716890 w 2406702"/>
                <a:gd name="connsiteY10" fmla="*/ 329184 h 585216"/>
                <a:gd name="connsiteX11" fmla="*/ 731520 w 2406702"/>
                <a:gd name="connsiteY11" fmla="*/ 307239 h 585216"/>
                <a:gd name="connsiteX12" fmla="*/ 790042 w 2406702"/>
                <a:gd name="connsiteY12" fmla="*/ 248717 h 585216"/>
                <a:gd name="connsiteX13" fmla="*/ 811987 w 2406702"/>
                <a:gd name="connsiteY13" fmla="*/ 226772 h 585216"/>
                <a:gd name="connsiteX14" fmla="*/ 826618 w 2406702"/>
                <a:gd name="connsiteY14" fmla="*/ 212141 h 585216"/>
                <a:gd name="connsiteX15" fmla="*/ 870509 w 2406702"/>
                <a:gd name="connsiteY15" fmla="*/ 160935 h 585216"/>
                <a:gd name="connsiteX16" fmla="*/ 899770 w 2406702"/>
                <a:gd name="connsiteY16" fmla="*/ 131674 h 585216"/>
                <a:gd name="connsiteX17" fmla="*/ 921715 w 2406702"/>
                <a:gd name="connsiteY17" fmla="*/ 124359 h 585216"/>
                <a:gd name="connsiteX18" fmla="*/ 987552 w 2406702"/>
                <a:gd name="connsiteY18" fmla="*/ 131674 h 585216"/>
                <a:gd name="connsiteX19" fmla="*/ 1060704 w 2406702"/>
                <a:gd name="connsiteY19" fmla="*/ 175565 h 585216"/>
                <a:gd name="connsiteX20" fmla="*/ 1126541 w 2406702"/>
                <a:gd name="connsiteY20" fmla="*/ 234087 h 585216"/>
                <a:gd name="connsiteX21" fmla="*/ 1155802 w 2406702"/>
                <a:gd name="connsiteY21" fmla="*/ 277978 h 585216"/>
                <a:gd name="connsiteX22" fmla="*/ 1170432 w 2406702"/>
                <a:gd name="connsiteY22" fmla="*/ 299924 h 585216"/>
                <a:gd name="connsiteX23" fmla="*/ 1192378 w 2406702"/>
                <a:gd name="connsiteY23" fmla="*/ 321869 h 585216"/>
                <a:gd name="connsiteX24" fmla="*/ 1207008 w 2406702"/>
                <a:gd name="connsiteY24" fmla="*/ 343815 h 585216"/>
                <a:gd name="connsiteX25" fmla="*/ 1265530 w 2406702"/>
                <a:gd name="connsiteY25" fmla="*/ 402336 h 585216"/>
                <a:gd name="connsiteX26" fmla="*/ 1280160 w 2406702"/>
                <a:gd name="connsiteY26" fmla="*/ 416967 h 585216"/>
                <a:gd name="connsiteX27" fmla="*/ 1302106 w 2406702"/>
                <a:gd name="connsiteY27" fmla="*/ 431597 h 585216"/>
                <a:gd name="connsiteX28" fmla="*/ 1316736 w 2406702"/>
                <a:gd name="connsiteY28" fmla="*/ 446228 h 585216"/>
                <a:gd name="connsiteX29" fmla="*/ 1360627 w 2406702"/>
                <a:gd name="connsiteY29" fmla="*/ 475488 h 585216"/>
                <a:gd name="connsiteX30" fmla="*/ 1411834 w 2406702"/>
                <a:gd name="connsiteY30" fmla="*/ 504749 h 585216"/>
                <a:gd name="connsiteX31" fmla="*/ 1433779 w 2406702"/>
                <a:gd name="connsiteY31" fmla="*/ 512064 h 585216"/>
                <a:gd name="connsiteX32" fmla="*/ 1455725 w 2406702"/>
                <a:gd name="connsiteY32" fmla="*/ 526695 h 585216"/>
                <a:gd name="connsiteX33" fmla="*/ 1484986 w 2406702"/>
                <a:gd name="connsiteY33" fmla="*/ 534010 h 585216"/>
                <a:gd name="connsiteX34" fmla="*/ 1506931 w 2406702"/>
                <a:gd name="connsiteY34" fmla="*/ 541325 h 585216"/>
                <a:gd name="connsiteX35" fmla="*/ 1528877 w 2406702"/>
                <a:gd name="connsiteY35" fmla="*/ 555956 h 585216"/>
                <a:gd name="connsiteX36" fmla="*/ 1558138 w 2406702"/>
                <a:gd name="connsiteY36" fmla="*/ 563271 h 585216"/>
                <a:gd name="connsiteX37" fmla="*/ 1609344 w 2406702"/>
                <a:gd name="connsiteY37" fmla="*/ 577901 h 585216"/>
                <a:gd name="connsiteX38" fmla="*/ 1660550 w 2406702"/>
                <a:gd name="connsiteY38" fmla="*/ 585216 h 585216"/>
                <a:gd name="connsiteX39" fmla="*/ 1894637 w 2406702"/>
                <a:gd name="connsiteY39" fmla="*/ 577901 h 585216"/>
                <a:gd name="connsiteX40" fmla="*/ 1953158 w 2406702"/>
                <a:gd name="connsiteY40" fmla="*/ 563271 h 585216"/>
                <a:gd name="connsiteX41" fmla="*/ 1982419 w 2406702"/>
                <a:gd name="connsiteY41" fmla="*/ 555956 h 585216"/>
                <a:gd name="connsiteX42" fmla="*/ 2026310 w 2406702"/>
                <a:gd name="connsiteY42" fmla="*/ 534010 h 585216"/>
                <a:gd name="connsiteX43" fmla="*/ 2048256 w 2406702"/>
                <a:gd name="connsiteY43" fmla="*/ 519380 h 585216"/>
                <a:gd name="connsiteX44" fmla="*/ 2077517 w 2406702"/>
                <a:gd name="connsiteY44" fmla="*/ 504749 h 585216"/>
                <a:gd name="connsiteX45" fmla="*/ 2106778 w 2406702"/>
                <a:gd name="connsiteY45" fmla="*/ 482804 h 585216"/>
                <a:gd name="connsiteX46" fmla="*/ 2128723 w 2406702"/>
                <a:gd name="connsiteY46" fmla="*/ 468173 h 585216"/>
                <a:gd name="connsiteX47" fmla="*/ 2187245 w 2406702"/>
                <a:gd name="connsiteY47" fmla="*/ 416967 h 585216"/>
                <a:gd name="connsiteX48" fmla="*/ 2223821 w 2406702"/>
                <a:gd name="connsiteY48" fmla="*/ 380391 h 585216"/>
                <a:gd name="connsiteX49" fmla="*/ 2267712 w 2406702"/>
                <a:gd name="connsiteY49" fmla="*/ 336500 h 585216"/>
                <a:gd name="connsiteX50" fmla="*/ 2289658 w 2406702"/>
                <a:gd name="connsiteY50" fmla="*/ 314554 h 585216"/>
                <a:gd name="connsiteX51" fmla="*/ 2348179 w 2406702"/>
                <a:gd name="connsiteY51" fmla="*/ 234087 h 585216"/>
                <a:gd name="connsiteX52" fmla="*/ 2377440 w 2406702"/>
                <a:gd name="connsiteY52" fmla="*/ 160935 h 585216"/>
                <a:gd name="connsiteX53" fmla="*/ 2384755 w 2406702"/>
                <a:gd name="connsiteY53" fmla="*/ 131674 h 585216"/>
                <a:gd name="connsiteX54" fmla="*/ 2392070 w 2406702"/>
                <a:gd name="connsiteY54" fmla="*/ 109728 h 585216"/>
                <a:gd name="connsiteX55" fmla="*/ 2399386 w 2406702"/>
                <a:gd name="connsiteY55" fmla="*/ 65837 h 585216"/>
                <a:gd name="connsiteX56" fmla="*/ 2406701 w 2406702"/>
                <a:gd name="connsiteY56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06702" h="585216">
                  <a:moveTo>
                    <a:pt x="0" y="519380"/>
                  </a:moveTo>
                  <a:cubicBezTo>
                    <a:pt x="179242" y="539295"/>
                    <a:pt x="86801" y="531919"/>
                    <a:pt x="431597" y="519380"/>
                  </a:cubicBezTo>
                  <a:cubicBezTo>
                    <a:pt x="444022" y="518928"/>
                    <a:pt x="456264" y="515637"/>
                    <a:pt x="468173" y="512064"/>
                  </a:cubicBezTo>
                  <a:cubicBezTo>
                    <a:pt x="480750" y="508291"/>
                    <a:pt x="492408" y="501921"/>
                    <a:pt x="504749" y="497434"/>
                  </a:cubicBezTo>
                  <a:cubicBezTo>
                    <a:pt x="608019" y="459882"/>
                    <a:pt x="494368" y="504514"/>
                    <a:pt x="585216" y="468173"/>
                  </a:cubicBezTo>
                  <a:lnTo>
                    <a:pt x="629107" y="424282"/>
                  </a:lnTo>
                  <a:cubicBezTo>
                    <a:pt x="633984" y="419405"/>
                    <a:pt x="639600" y="415170"/>
                    <a:pt x="643738" y="409652"/>
                  </a:cubicBezTo>
                  <a:cubicBezTo>
                    <a:pt x="651053" y="399898"/>
                    <a:pt x="657878" y="389757"/>
                    <a:pt x="665683" y="380391"/>
                  </a:cubicBezTo>
                  <a:cubicBezTo>
                    <a:pt x="670098" y="375092"/>
                    <a:pt x="676005" y="371146"/>
                    <a:pt x="680314" y="365760"/>
                  </a:cubicBezTo>
                  <a:cubicBezTo>
                    <a:pt x="685806" y="358895"/>
                    <a:pt x="688727" y="350032"/>
                    <a:pt x="694944" y="343815"/>
                  </a:cubicBezTo>
                  <a:cubicBezTo>
                    <a:pt x="701161" y="337598"/>
                    <a:pt x="709575" y="334061"/>
                    <a:pt x="716890" y="329184"/>
                  </a:cubicBezTo>
                  <a:cubicBezTo>
                    <a:pt x="721767" y="321869"/>
                    <a:pt x="725679" y="313810"/>
                    <a:pt x="731520" y="307239"/>
                  </a:cubicBezTo>
                  <a:lnTo>
                    <a:pt x="790042" y="248717"/>
                  </a:lnTo>
                  <a:lnTo>
                    <a:pt x="811987" y="226772"/>
                  </a:lnTo>
                  <a:cubicBezTo>
                    <a:pt x="816864" y="221895"/>
                    <a:pt x="822792" y="217880"/>
                    <a:pt x="826618" y="212141"/>
                  </a:cubicBezTo>
                  <a:cubicBezTo>
                    <a:pt x="848900" y="178717"/>
                    <a:pt x="835030" y="196415"/>
                    <a:pt x="870509" y="160935"/>
                  </a:cubicBezTo>
                  <a:lnTo>
                    <a:pt x="899770" y="131674"/>
                  </a:lnTo>
                  <a:lnTo>
                    <a:pt x="921715" y="124359"/>
                  </a:lnTo>
                  <a:cubicBezTo>
                    <a:pt x="943661" y="126797"/>
                    <a:pt x="966037" y="126709"/>
                    <a:pt x="987552" y="131674"/>
                  </a:cubicBezTo>
                  <a:cubicBezTo>
                    <a:pt x="1004755" y="135644"/>
                    <a:pt x="1052541" y="170123"/>
                    <a:pt x="1060704" y="175565"/>
                  </a:cubicBezTo>
                  <a:cubicBezTo>
                    <a:pt x="1087090" y="193156"/>
                    <a:pt x="1106498" y="204023"/>
                    <a:pt x="1126541" y="234087"/>
                  </a:cubicBezTo>
                  <a:lnTo>
                    <a:pt x="1155802" y="277978"/>
                  </a:lnTo>
                  <a:cubicBezTo>
                    <a:pt x="1160679" y="285293"/>
                    <a:pt x="1164215" y="293707"/>
                    <a:pt x="1170432" y="299924"/>
                  </a:cubicBezTo>
                  <a:cubicBezTo>
                    <a:pt x="1177747" y="307239"/>
                    <a:pt x="1185755" y="313922"/>
                    <a:pt x="1192378" y="321869"/>
                  </a:cubicBezTo>
                  <a:cubicBezTo>
                    <a:pt x="1198006" y="328623"/>
                    <a:pt x="1201094" y="337310"/>
                    <a:pt x="1207008" y="343815"/>
                  </a:cubicBezTo>
                  <a:cubicBezTo>
                    <a:pt x="1225565" y="364228"/>
                    <a:pt x="1246023" y="382829"/>
                    <a:pt x="1265530" y="402336"/>
                  </a:cubicBezTo>
                  <a:cubicBezTo>
                    <a:pt x="1270407" y="407213"/>
                    <a:pt x="1274421" y="413141"/>
                    <a:pt x="1280160" y="416967"/>
                  </a:cubicBezTo>
                  <a:cubicBezTo>
                    <a:pt x="1287475" y="421844"/>
                    <a:pt x="1295241" y="426105"/>
                    <a:pt x="1302106" y="431597"/>
                  </a:cubicBezTo>
                  <a:cubicBezTo>
                    <a:pt x="1307492" y="435905"/>
                    <a:pt x="1311219" y="442090"/>
                    <a:pt x="1316736" y="446228"/>
                  </a:cubicBezTo>
                  <a:cubicBezTo>
                    <a:pt x="1330803" y="456778"/>
                    <a:pt x="1345997" y="465735"/>
                    <a:pt x="1360627" y="475488"/>
                  </a:cubicBezTo>
                  <a:cubicBezTo>
                    <a:pt x="1382671" y="490184"/>
                    <a:pt x="1385842" y="493610"/>
                    <a:pt x="1411834" y="504749"/>
                  </a:cubicBezTo>
                  <a:cubicBezTo>
                    <a:pt x="1418921" y="507786"/>
                    <a:pt x="1426464" y="509626"/>
                    <a:pt x="1433779" y="512064"/>
                  </a:cubicBezTo>
                  <a:cubicBezTo>
                    <a:pt x="1441094" y="516941"/>
                    <a:pt x="1447644" y="523232"/>
                    <a:pt x="1455725" y="526695"/>
                  </a:cubicBezTo>
                  <a:cubicBezTo>
                    <a:pt x="1464966" y="530655"/>
                    <a:pt x="1475319" y="531248"/>
                    <a:pt x="1484986" y="534010"/>
                  </a:cubicBezTo>
                  <a:cubicBezTo>
                    <a:pt x="1492400" y="536128"/>
                    <a:pt x="1499616" y="538887"/>
                    <a:pt x="1506931" y="541325"/>
                  </a:cubicBezTo>
                  <a:cubicBezTo>
                    <a:pt x="1514246" y="546202"/>
                    <a:pt x="1520796" y="552493"/>
                    <a:pt x="1528877" y="555956"/>
                  </a:cubicBezTo>
                  <a:cubicBezTo>
                    <a:pt x="1538118" y="559916"/>
                    <a:pt x="1548471" y="560509"/>
                    <a:pt x="1558138" y="563271"/>
                  </a:cubicBezTo>
                  <a:cubicBezTo>
                    <a:pt x="1585561" y="571106"/>
                    <a:pt x="1577896" y="572183"/>
                    <a:pt x="1609344" y="577901"/>
                  </a:cubicBezTo>
                  <a:cubicBezTo>
                    <a:pt x="1626308" y="580985"/>
                    <a:pt x="1643481" y="582778"/>
                    <a:pt x="1660550" y="585216"/>
                  </a:cubicBezTo>
                  <a:cubicBezTo>
                    <a:pt x="1738579" y="582778"/>
                    <a:pt x="1816789" y="583739"/>
                    <a:pt x="1894637" y="577901"/>
                  </a:cubicBezTo>
                  <a:cubicBezTo>
                    <a:pt x="1914688" y="576397"/>
                    <a:pt x="1933651" y="568148"/>
                    <a:pt x="1953158" y="563271"/>
                  </a:cubicBezTo>
                  <a:lnTo>
                    <a:pt x="1982419" y="555956"/>
                  </a:lnTo>
                  <a:cubicBezTo>
                    <a:pt x="2045306" y="514031"/>
                    <a:pt x="1965745" y="564292"/>
                    <a:pt x="2026310" y="534010"/>
                  </a:cubicBezTo>
                  <a:cubicBezTo>
                    <a:pt x="2034174" y="530078"/>
                    <a:pt x="2040623" y="523742"/>
                    <a:pt x="2048256" y="519380"/>
                  </a:cubicBezTo>
                  <a:cubicBezTo>
                    <a:pt x="2057724" y="513970"/>
                    <a:pt x="2068270" y="510529"/>
                    <a:pt x="2077517" y="504749"/>
                  </a:cubicBezTo>
                  <a:cubicBezTo>
                    <a:pt x="2087856" y="498287"/>
                    <a:pt x="2096857" y="489890"/>
                    <a:pt x="2106778" y="482804"/>
                  </a:cubicBezTo>
                  <a:cubicBezTo>
                    <a:pt x="2113932" y="477694"/>
                    <a:pt x="2122107" y="473962"/>
                    <a:pt x="2128723" y="468173"/>
                  </a:cubicBezTo>
                  <a:cubicBezTo>
                    <a:pt x="2197181" y="408271"/>
                    <a:pt x="2137866" y="449885"/>
                    <a:pt x="2187245" y="416967"/>
                  </a:cubicBezTo>
                  <a:cubicBezTo>
                    <a:pt x="2217392" y="371745"/>
                    <a:pt x="2183920" y="415858"/>
                    <a:pt x="2223821" y="380391"/>
                  </a:cubicBezTo>
                  <a:cubicBezTo>
                    <a:pt x="2239285" y="366645"/>
                    <a:pt x="2253082" y="351130"/>
                    <a:pt x="2267712" y="336500"/>
                  </a:cubicBezTo>
                  <a:cubicBezTo>
                    <a:pt x="2275027" y="329185"/>
                    <a:pt x="2283451" y="322830"/>
                    <a:pt x="2289658" y="314554"/>
                  </a:cubicBezTo>
                  <a:cubicBezTo>
                    <a:pt x="2291969" y="311473"/>
                    <a:pt x="2336917" y="253796"/>
                    <a:pt x="2348179" y="234087"/>
                  </a:cubicBezTo>
                  <a:cubicBezTo>
                    <a:pt x="2361634" y="210541"/>
                    <a:pt x="2370778" y="187583"/>
                    <a:pt x="2377440" y="160935"/>
                  </a:cubicBezTo>
                  <a:cubicBezTo>
                    <a:pt x="2379878" y="151181"/>
                    <a:pt x="2381993" y="141341"/>
                    <a:pt x="2384755" y="131674"/>
                  </a:cubicBezTo>
                  <a:cubicBezTo>
                    <a:pt x="2386873" y="124260"/>
                    <a:pt x="2390397" y="117255"/>
                    <a:pt x="2392070" y="109728"/>
                  </a:cubicBezTo>
                  <a:cubicBezTo>
                    <a:pt x="2395288" y="95249"/>
                    <a:pt x="2397288" y="80520"/>
                    <a:pt x="2399386" y="65837"/>
                  </a:cubicBezTo>
                  <a:cubicBezTo>
                    <a:pt x="2407003" y="12517"/>
                    <a:pt x="2406701" y="26029"/>
                    <a:pt x="2406701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B96286-803F-814A-9426-A4656527F978}"/>
                </a:ext>
              </a:extLst>
            </p:cNvPr>
            <p:cNvSpPr/>
            <p:nvPr/>
          </p:nvSpPr>
          <p:spPr>
            <a:xfrm>
              <a:off x="5157217" y="2603828"/>
              <a:ext cx="329183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D581E2-1CA9-594E-8A20-E4A7D2E7899E}"/>
              </a:ext>
            </a:extLst>
          </p:cNvPr>
          <p:cNvGrpSpPr/>
          <p:nvPr/>
        </p:nvGrpSpPr>
        <p:grpSpPr>
          <a:xfrm>
            <a:off x="3683202" y="4235500"/>
            <a:ext cx="3119934" cy="1711757"/>
            <a:chOff x="1514245" y="4974335"/>
            <a:chExt cx="4147719" cy="171175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BBC560-F4B7-9B4B-8B24-C855C4DAAAFB}"/>
                </a:ext>
              </a:extLst>
            </p:cNvPr>
            <p:cNvSpPr/>
            <p:nvPr/>
          </p:nvSpPr>
          <p:spPr>
            <a:xfrm>
              <a:off x="1901952" y="5244998"/>
              <a:ext cx="2918765" cy="585216"/>
            </a:xfrm>
            <a:custGeom>
              <a:avLst/>
              <a:gdLst>
                <a:gd name="connsiteX0" fmla="*/ 0 w 2918765"/>
                <a:gd name="connsiteY0" fmla="*/ 490119 h 585216"/>
                <a:gd name="connsiteX1" fmla="*/ 51206 w 2918765"/>
                <a:gd name="connsiteY1" fmla="*/ 482804 h 585216"/>
                <a:gd name="connsiteX2" fmla="*/ 65837 w 2918765"/>
                <a:gd name="connsiteY2" fmla="*/ 468173 h 585216"/>
                <a:gd name="connsiteX3" fmla="*/ 95098 w 2918765"/>
                <a:gd name="connsiteY3" fmla="*/ 446228 h 585216"/>
                <a:gd name="connsiteX4" fmla="*/ 109728 w 2918765"/>
                <a:gd name="connsiteY4" fmla="*/ 424282 h 585216"/>
                <a:gd name="connsiteX5" fmla="*/ 153619 w 2918765"/>
                <a:gd name="connsiteY5" fmla="*/ 380391 h 585216"/>
                <a:gd name="connsiteX6" fmla="*/ 182880 w 2918765"/>
                <a:gd name="connsiteY6" fmla="*/ 336500 h 585216"/>
                <a:gd name="connsiteX7" fmla="*/ 212141 w 2918765"/>
                <a:gd name="connsiteY7" fmla="*/ 292608 h 585216"/>
                <a:gd name="connsiteX8" fmla="*/ 226771 w 2918765"/>
                <a:gd name="connsiteY8" fmla="*/ 270663 h 585216"/>
                <a:gd name="connsiteX9" fmla="*/ 248717 w 2918765"/>
                <a:gd name="connsiteY9" fmla="*/ 226772 h 585216"/>
                <a:gd name="connsiteX10" fmla="*/ 263347 w 2918765"/>
                <a:gd name="connsiteY10" fmla="*/ 197511 h 585216"/>
                <a:gd name="connsiteX11" fmla="*/ 285293 w 2918765"/>
                <a:gd name="connsiteY11" fmla="*/ 175565 h 585216"/>
                <a:gd name="connsiteX12" fmla="*/ 299923 w 2918765"/>
                <a:gd name="connsiteY12" fmla="*/ 153620 h 585216"/>
                <a:gd name="connsiteX13" fmla="*/ 321869 w 2918765"/>
                <a:gd name="connsiteY13" fmla="*/ 138989 h 585216"/>
                <a:gd name="connsiteX14" fmla="*/ 343814 w 2918765"/>
                <a:gd name="connsiteY14" fmla="*/ 117044 h 585216"/>
                <a:gd name="connsiteX15" fmla="*/ 387706 w 2918765"/>
                <a:gd name="connsiteY15" fmla="*/ 87783 h 585216"/>
                <a:gd name="connsiteX16" fmla="*/ 424282 w 2918765"/>
                <a:gd name="connsiteY16" fmla="*/ 65837 h 585216"/>
                <a:gd name="connsiteX17" fmla="*/ 468173 w 2918765"/>
                <a:gd name="connsiteY17" fmla="*/ 36576 h 585216"/>
                <a:gd name="connsiteX18" fmla="*/ 512064 w 2918765"/>
                <a:gd name="connsiteY18" fmla="*/ 21946 h 585216"/>
                <a:gd name="connsiteX19" fmla="*/ 592531 w 2918765"/>
                <a:gd name="connsiteY19" fmla="*/ 29261 h 585216"/>
                <a:gd name="connsiteX20" fmla="*/ 607162 w 2918765"/>
                <a:gd name="connsiteY20" fmla="*/ 43892 h 585216"/>
                <a:gd name="connsiteX21" fmla="*/ 651053 w 2918765"/>
                <a:gd name="connsiteY21" fmla="*/ 124359 h 585216"/>
                <a:gd name="connsiteX22" fmla="*/ 687629 w 2918765"/>
                <a:gd name="connsiteY22" fmla="*/ 190196 h 585216"/>
                <a:gd name="connsiteX23" fmla="*/ 702259 w 2918765"/>
                <a:gd name="connsiteY23" fmla="*/ 226772 h 585216"/>
                <a:gd name="connsiteX24" fmla="*/ 709574 w 2918765"/>
                <a:gd name="connsiteY24" fmla="*/ 248717 h 585216"/>
                <a:gd name="connsiteX25" fmla="*/ 724205 w 2918765"/>
                <a:gd name="connsiteY25" fmla="*/ 277978 h 585216"/>
                <a:gd name="connsiteX26" fmla="*/ 738835 w 2918765"/>
                <a:gd name="connsiteY26" fmla="*/ 321869 h 585216"/>
                <a:gd name="connsiteX27" fmla="*/ 753466 w 2918765"/>
                <a:gd name="connsiteY27" fmla="*/ 365760 h 585216"/>
                <a:gd name="connsiteX28" fmla="*/ 760781 w 2918765"/>
                <a:gd name="connsiteY28" fmla="*/ 387706 h 585216"/>
                <a:gd name="connsiteX29" fmla="*/ 804672 w 2918765"/>
                <a:gd name="connsiteY29" fmla="*/ 424282 h 585216"/>
                <a:gd name="connsiteX30" fmla="*/ 848563 w 2918765"/>
                <a:gd name="connsiteY30" fmla="*/ 438912 h 585216"/>
                <a:gd name="connsiteX31" fmla="*/ 870509 w 2918765"/>
                <a:gd name="connsiteY31" fmla="*/ 446228 h 585216"/>
                <a:gd name="connsiteX32" fmla="*/ 1009498 w 2918765"/>
                <a:gd name="connsiteY32" fmla="*/ 431597 h 585216"/>
                <a:gd name="connsiteX33" fmla="*/ 1082650 w 2918765"/>
                <a:gd name="connsiteY33" fmla="*/ 387706 h 585216"/>
                <a:gd name="connsiteX34" fmla="*/ 1104595 w 2918765"/>
                <a:gd name="connsiteY34" fmla="*/ 373076 h 585216"/>
                <a:gd name="connsiteX35" fmla="*/ 1177747 w 2918765"/>
                <a:gd name="connsiteY35" fmla="*/ 299924 h 585216"/>
                <a:gd name="connsiteX36" fmla="*/ 1221638 w 2918765"/>
                <a:gd name="connsiteY36" fmla="*/ 256032 h 585216"/>
                <a:gd name="connsiteX37" fmla="*/ 1236269 w 2918765"/>
                <a:gd name="connsiteY37" fmla="*/ 241402 h 585216"/>
                <a:gd name="connsiteX38" fmla="*/ 1265530 w 2918765"/>
                <a:gd name="connsiteY38" fmla="*/ 204826 h 585216"/>
                <a:gd name="connsiteX39" fmla="*/ 1294790 w 2918765"/>
                <a:gd name="connsiteY39" fmla="*/ 153620 h 585216"/>
                <a:gd name="connsiteX40" fmla="*/ 1338682 w 2918765"/>
                <a:gd name="connsiteY40" fmla="*/ 80468 h 585216"/>
                <a:gd name="connsiteX41" fmla="*/ 1375258 w 2918765"/>
                <a:gd name="connsiteY41" fmla="*/ 51207 h 585216"/>
                <a:gd name="connsiteX42" fmla="*/ 1389888 w 2918765"/>
                <a:gd name="connsiteY42" fmla="*/ 36576 h 585216"/>
                <a:gd name="connsiteX43" fmla="*/ 1484986 w 2918765"/>
                <a:gd name="connsiteY43" fmla="*/ 43892 h 585216"/>
                <a:gd name="connsiteX44" fmla="*/ 1528877 w 2918765"/>
                <a:gd name="connsiteY44" fmla="*/ 80468 h 585216"/>
                <a:gd name="connsiteX45" fmla="*/ 1550822 w 2918765"/>
                <a:gd name="connsiteY45" fmla="*/ 95098 h 585216"/>
                <a:gd name="connsiteX46" fmla="*/ 1587398 w 2918765"/>
                <a:gd name="connsiteY46" fmla="*/ 138989 h 585216"/>
                <a:gd name="connsiteX47" fmla="*/ 1616659 w 2918765"/>
                <a:gd name="connsiteY47" fmla="*/ 182880 h 585216"/>
                <a:gd name="connsiteX48" fmla="*/ 1631290 w 2918765"/>
                <a:gd name="connsiteY48" fmla="*/ 204826 h 585216"/>
                <a:gd name="connsiteX49" fmla="*/ 1653235 w 2918765"/>
                <a:gd name="connsiteY49" fmla="*/ 270663 h 585216"/>
                <a:gd name="connsiteX50" fmla="*/ 1660550 w 2918765"/>
                <a:gd name="connsiteY50" fmla="*/ 292608 h 585216"/>
                <a:gd name="connsiteX51" fmla="*/ 1667866 w 2918765"/>
                <a:gd name="connsiteY51" fmla="*/ 314554 h 585216"/>
                <a:gd name="connsiteX52" fmla="*/ 1682496 w 2918765"/>
                <a:gd name="connsiteY52" fmla="*/ 373076 h 585216"/>
                <a:gd name="connsiteX53" fmla="*/ 1755648 w 2918765"/>
                <a:gd name="connsiteY53" fmla="*/ 438912 h 585216"/>
                <a:gd name="connsiteX54" fmla="*/ 1850746 w 2918765"/>
                <a:gd name="connsiteY54" fmla="*/ 475488 h 585216"/>
                <a:gd name="connsiteX55" fmla="*/ 1894637 w 2918765"/>
                <a:gd name="connsiteY55" fmla="*/ 490119 h 585216"/>
                <a:gd name="connsiteX56" fmla="*/ 1916582 w 2918765"/>
                <a:gd name="connsiteY56" fmla="*/ 497434 h 585216"/>
                <a:gd name="connsiteX57" fmla="*/ 2040941 w 2918765"/>
                <a:gd name="connsiteY57" fmla="*/ 490119 h 585216"/>
                <a:gd name="connsiteX58" fmla="*/ 2070202 w 2918765"/>
                <a:gd name="connsiteY58" fmla="*/ 482804 h 585216"/>
                <a:gd name="connsiteX59" fmla="*/ 2099462 w 2918765"/>
                <a:gd name="connsiteY59" fmla="*/ 438912 h 585216"/>
                <a:gd name="connsiteX60" fmla="*/ 2128723 w 2918765"/>
                <a:gd name="connsiteY60" fmla="*/ 402336 h 585216"/>
                <a:gd name="connsiteX61" fmla="*/ 2136038 w 2918765"/>
                <a:gd name="connsiteY61" fmla="*/ 380391 h 585216"/>
                <a:gd name="connsiteX62" fmla="*/ 2150669 w 2918765"/>
                <a:gd name="connsiteY62" fmla="*/ 343815 h 585216"/>
                <a:gd name="connsiteX63" fmla="*/ 2179930 w 2918765"/>
                <a:gd name="connsiteY63" fmla="*/ 277978 h 585216"/>
                <a:gd name="connsiteX64" fmla="*/ 2187245 w 2918765"/>
                <a:gd name="connsiteY64" fmla="*/ 248717 h 585216"/>
                <a:gd name="connsiteX65" fmla="*/ 2201875 w 2918765"/>
                <a:gd name="connsiteY65" fmla="*/ 204826 h 585216"/>
                <a:gd name="connsiteX66" fmla="*/ 2209190 w 2918765"/>
                <a:gd name="connsiteY66" fmla="*/ 182880 h 585216"/>
                <a:gd name="connsiteX67" fmla="*/ 2223821 w 2918765"/>
                <a:gd name="connsiteY67" fmla="*/ 160935 h 585216"/>
                <a:gd name="connsiteX68" fmla="*/ 2238451 w 2918765"/>
                <a:gd name="connsiteY68" fmla="*/ 124359 h 585216"/>
                <a:gd name="connsiteX69" fmla="*/ 2245766 w 2918765"/>
                <a:gd name="connsiteY69" fmla="*/ 102413 h 585216"/>
                <a:gd name="connsiteX70" fmla="*/ 2260397 w 2918765"/>
                <a:gd name="connsiteY70" fmla="*/ 87783 h 585216"/>
                <a:gd name="connsiteX71" fmla="*/ 2275027 w 2918765"/>
                <a:gd name="connsiteY71" fmla="*/ 65837 h 585216"/>
                <a:gd name="connsiteX72" fmla="*/ 2333549 w 2918765"/>
                <a:gd name="connsiteY72" fmla="*/ 21946 h 585216"/>
                <a:gd name="connsiteX73" fmla="*/ 2377440 w 2918765"/>
                <a:gd name="connsiteY73" fmla="*/ 0 h 585216"/>
                <a:gd name="connsiteX74" fmla="*/ 2509114 w 2918765"/>
                <a:gd name="connsiteY74" fmla="*/ 29261 h 585216"/>
                <a:gd name="connsiteX75" fmla="*/ 2531059 w 2918765"/>
                <a:gd name="connsiteY75" fmla="*/ 65837 h 585216"/>
                <a:gd name="connsiteX76" fmla="*/ 2545690 w 2918765"/>
                <a:gd name="connsiteY76" fmla="*/ 87783 h 585216"/>
                <a:gd name="connsiteX77" fmla="*/ 2553005 w 2918765"/>
                <a:gd name="connsiteY77" fmla="*/ 109728 h 585216"/>
                <a:gd name="connsiteX78" fmla="*/ 2567635 w 2918765"/>
                <a:gd name="connsiteY78" fmla="*/ 124359 h 585216"/>
                <a:gd name="connsiteX79" fmla="*/ 2582266 w 2918765"/>
                <a:gd name="connsiteY79" fmla="*/ 175565 h 585216"/>
                <a:gd name="connsiteX80" fmla="*/ 2596896 w 2918765"/>
                <a:gd name="connsiteY80" fmla="*/ 190196 h 585216"/>
                <a:gd name="connsiteX81" fmla="*/ 2626157 w 2918765"/>
                <a:gd name="connsiteY81" fmla="*/ 263348 h 585216"/>
                <a:gd name="connsiteX82" fmla="*/ 2655418 w 2918765"/>
                <a:gd name="connsiteY82" fmla="*/ 314554 h 585216"/>
                <a:gd name="connsiteX83" fmla="*/ 2691994 w 2918765"/>
                <a:gd name="connsiteY83" fmla="*/ 365760 h 585216"/>
                <a:gd name="connsiteX84" fmla="*/ 2706624 w 2918765"/>
                <a:gd name="connsiteY84" fmla="*/ 395021 h 585216"/>
                <a:gd name="connsiteX85" fmla="*/ 2735885 w 2918765"/>
                <a:gd name="connsiteY85" fmla="*/ 424282 h 585216"/>
                <a:gd name="connsiteX86" fmla="*/ 2765146 w 2918765"/>
                <a:gd name="connsiteY86" fmla="*/ 460858 h 585216"/>
                <a:gd name="connsiteX87" fmla="*/ 2779776 w 2918765"/>
                <a:gd name="connsiteY87" fmla="*/ 482804 h 585216"/>
                <a:gd name="connsiteX88" fmla="*/ 2801722 w 2918765"/>
                <a:gd name="connsiteY88" fmla="*/ 497434 h 585216"/>
                <a:gd name="connsiteX89" fmla="*/ 2816352 w 2918765"/>
                <a:gd name="connsiteY89" fmla="*/ 519380 h 585216"/>
                <a:gd name="connsiteX90" fmla="*/ 2860243 w 2918765"/>
                <a:gd name="connsiteY90" fmla="*/ 548640 h 585216"/>
                <a:gd name="connsiteX91" fmla="*/ 2904134 w 2918765"/>
                <a:gd name="connsiteY91" fmla="*/ 570586 h 585216"/>
                <a:gd name="connsiteX92" fmla="*/ 2918765 w 2918765"/>
                <a:gd name="connsiteY92" fmla="*/ 585216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918765" h="585216">
                  <a:moveTo>
                    <a:pt x="0" y="490119"/>
                  </a:moveTo>
                  <a:cubicBezTo>
                    <a:pt x="17069" y="487681"/>
                    <a:pt x="34849" y="488256"/>
                    <a:pt x="51206" y="482804"/>
                  </a:cubicBezTo>
                  <a:cubicBezTo>
                    <a:pt x="57749" y="480623"/>
                    <a:pt x="60538" y="472588"/>
                    <a:pt x="65837" y="468173"/>
                  </a:cubicBezTo>
                  <a:cubicBezTo>
                    <a:pt x="75203" y="460368"/>
                    <a:pt x="85344" y="453543"/>
                    <a:pt x="95098" y="446228"/>
                  </a:cubicBezTo>
                  <a:cubicBezTo>
                    <a:pt x="99975" y="438913"/>
                    <a:pt x="103887" y="430853"/>
                    <a:pt x="109728" y="424282"/>
                  </a:cubicBezTo>
                  <a:cubicBezTo>
                    <a:pt x="123474" y="408818"/>
                    <a:pt x="142142" y="397606"/>
                    <a:pt x="153619" y="380391"/>
                  </a:cubicBezTo>
                  <a:lnTo>
                    <a:pt x="182880" y="336500"/>
                  </a:lnTo>
                  <a:lnTo>
                    <a:pt x="212141" y="292608"/>
                  </a:lnTo>
                  <a:lnTo>
                    <a:pt x="226771" y="270663"/>
                  </a:lnTo>
                  <a:cubicBezTo>
                    <a:pt x="240183" y="230424"/>
                    <a:pt x="226026" y="266480"/>
                    <a:pt x="248717" y="226772"/>
                  </a:cubicBezTo>
                  <a:cubicBezTo>
                    <a:pt x="254127" y="217304"/>
                    <a:pt x="257009" y="206385"/>
                    <a:pt x="263347" y="197511"/>
                  </a:cubicBezTo>
                  <a:cubicBezTo>
                    <a:pt x="269360" y="189093"/>
                    <a:pt x="278670" y="183513"/>
                    <a:pt x="285293" y="175565"/>
                  </a:cubicBezTo>
                  <a:cubicBezTo>
                    <a:pt x="290921" y="168811"/>
                    <a:pt x="293706" y="159837"/>
                    <a:pt x="299923" y="153620"/>
                  </a:cubicBezTo>
                  <a:cubicBezTo>
                    <a:pt x="306140" y="147403"/>
                    <a:pt x="315115" y="144618"/>
                    <a:pt x="321869" y="138989"/>
                  </a:cubicBezTo>
                  <a:cubicBezTo>
                    <a:pt x="329816" y="132366"/>
                    <a:pt x="335648" y="123395"/>
                    <a:pt x="343814" y="117044"/>
                  </a:cubicBezTo>
                  <a:cubicBezTo>
                    <a:pt x="357694" y="106249"/>
                    <a:pt x="375273" y="100217"/>
                    <a:pt x="387706" y="87783"/>
                  </a:cubicBezTo>
                  <a:cubicBezTo>
                    <a:pt x="407788" y="67699"/>
                    <a:pt x="395793" y="75333"/>
                    <a:pt x="424282" y="65837"/>
                  </a:cubicBezTo>
                  <a:cubicBezTo>
                    <a:pt x="438912" y="56083"/>
                    <a:pt x="451492" y="42136"/>
                    <a:pt x="468173" y="36576"/>
                  </a:cubicBezTo>
                  <a:lnTo>
                    <a:pt x="512064" y="21946"/>
                  </a:lnTo>
                  <a:cubicBezTo>
                    <a:pt x="538886" y="24384"/>
                    <a:pt x="566288" y="23205"/>
                    <a:pt x="592531" y="29261"/>
                  </a:cubicBezTo>
                  <a:cubicBezTo>
                    <a:pt x="599251" y="30812"/>
                    <a:pt x="603024" y="38374"/>
                    <a:pt x="607162" y="43892"/>
                  </a:cubicBezTo>
                  <a:cubicBezTo>
                    <a:pt x="655817" y="108766"/>
                    <a:pt x="620847" y="63947"/>
                    <a:pt x="651053" y="124359"/>
                  </a:cubicBezTo>
                  <a:cubicBezTo>
                    <a:pt x="687971" y="198195"/>
                    <a:pt x="659458" y="126812"/>
                    <a:pt x="687629" y="190196"/>
                  </a:cubicBezTo>
                  <a:cubicBezTo>
                    <a:pt x="692962" y="202195"/>
                    <a:pt x="697648" y="214477"/>
                    <a:pt x="702259" y="226772"/>
                  </a:cubicBezTo>
                  <a:cubicBezTo>
                    <a:pt x="704966" y="233992"/>
                    <a:pt x="706537" y="241630"/>
                    <a:pt x="709574" y="248717"/>
                  </a:cubicBezTo>
                  <a:cubicBezTo>
                    <a:pt x="713870" y="258740"/>
                    <a:pt x="720155" y="267853"/>
                    <a:pt x="724205" y="277978"/>
                  </a:cubicBezTo>
                  <a:cubicBezTo>
                    <a:pt x="729933" y="292297"/>
                    <a:pt x="733958" y="307239"/>
                    <a:pt x="738835" y="321869"/>
                  </a:cubicBezTo>
                  <a:lnTo>
                    <a:pt x="753466" y="365760"/>
                  </a:lnTo>
                  <a:cubicBezTo>
                    <a:pt x="755905" y="373075"/>
                    <a:pt x="755329" y="382253"/>
                    <a:pt x="760781" y="387706"/>
                  </a:cubicBezTo>
                  <a:cubicBezTo>
                    <a:pt x="774564" y="401490"/>
                    <a:pt x="786337" y="416134"/>
                    <a:pt x="804672" y="424282"/>
                  </a:cubicBezTo>
                  <a:cubicBezTo>
                    <a:pt x="818765" y="430545"/>
                    <a:pt x="833933" y="434035"/>
                    <a:pt x="848563" y="438912"/>
                  </a:cubicBezTo>
                  <a:lnTo>
                    <a:pt x="870509" y="446228"/>
                  </a:lnTo>
                  <a:cubicBezTo>
                    <a:pt x="894444" y="444632"/>
                    <a:pt x="970956" y="446050"/>
                    <a:pt x="1009498" y="431597"/>
                  </a:cubicBezTo>
                  <a:cubicBezTo>
                    <a:pt x="1035204" y="421957"/>
                    <a:pt x="1060777" y="402288"/>
                    <a:pt x="1082650" y="387706"/>
                  </a:cubicBezTo>
                  <a:cubicBezTo>
                    <a:pt x="1089965" y="382829"/>
                    <a:pt x="1098378" y="379293"/>
                    <a:pt x="1104595" y="373076"/>
                  </a:cubicBezTo>
                  <a:lnTo>
                    <a:pt x="1177747" y="299924"/>
                  </a:lnTo>
                  <a:lnTo>
                    <a:pt x="1221638" y="256032"/>
                  </a:lnTo>
                  <a:cubicBezTo>
                    <a:pt x="1226515" y="251155"/>
                    <a:pt x="1232443" y="247141"/>
                    <a:pt x="1236269" y="241402"/>
                  </a:cubicBezTo>
                  <a:cubicBezTo>
                    <a:pt x="1254725" y="213717"/>
                    <a:pt x="1244682" y="225673"/>
                    <a:pt x="1265530" y="204826"/>
                  </a:cubicBezTo>
                  <a:cubicBezTo>
                    <a:pt x="1309729" y="116425"/>
                    <a:pt x="1253442" y="225978"/>
                    <a:pt x="1294790" y="153620"/>
                  </a:cubicBezTo>
                  <a:cubicBezTo>
                    <a:pt x="1310184" y="126680"/>
                    <a:pt x="1314821" y="104331"/>
                    <a:pt x="1338682" y="80468"/>
                  </a:cubicBezTo>
                  <a:cubicBezTo>
                    <a:pt x="1374006" y="45141"/>
                    <a:pt x="1329118" y="88119"/>
                    <a:pt x="1375258" y="51207"/>
                  </a:cubicBezTo>
                  <a:cubicBezTo>
                    <a:pt x="1380644" y="46899"/>
                    <a:pt x="1385011" y="41453"/>
                    <a:pt x="1389888" y="36576"/>
                  </a:cubicBezTo>
                  <a:cubicBezTo>
                    <a:pt x="1421587" y="39015"/>
                    <a:pt x="1454038" y="36610"/>
                    <a:pt x="1484986" y="43892"/>
                  </a:cubicBezTo>
                  <a:cubicBezTo>
                    <a:pt x="1502622" y="48042"/>
                    <a:pt x="1515323" y="69625"/>
                    <a:pt x="1528877" y="80468"/>
                  </a:cubicBezTo>
                  <a:cubicBezTo>
                    <a:pt x="1535742" y="85960"/>
                    <a:pt x="1543507" y="90221"/>
                    <a:pt x="1550822" y="95098"/>
                  </a:cubicBezTo>
                  <a:cubicBezTo>
                    <a:pt x="1603107" y="173524"/>
                    <a:pt x="1521683" y="54498"/>
                    <a:pt x="1587398" y="138989"/>
                  </a:cubicBezTo>
                  <a:cubicBezTo>
                    <a:pt x="1598193" y="152869"/>
                    <a:pt x="1606905" y="168250"/>
                    <a:pt x="1616659" y="182880"/>
                  </a:cubicBezTo>
                  <a:lnTo>
                    <a:pt x="1631290" y="204826"/>
                  </a:lnTo>
                  <a:lnTo>
                    <a:pt x="1653235" y="270663"/>
                  </a:lnTo>
                  <a:lnTo>
                    <a:pt x="1660550" y="292608"/>
                  </a:lnTo>
                  <a:cubicBezTo>
                    <a:pt x="1662989" y="299923"/>
                    <a:pt x="1665996" y="307073"/>
                    <a:pt x="1667866" y="314554"/>
                  </a:cubicBezTo>
                  <a:cubicBezTo>
                    <a:pt x="1672743" y="334061"/>
                    <a:pt x="1668278" y="358858"/>
                    <a:pt x="1682496" y="373076"/>
                  </a:cubicBezTo>
                  <a:cubicBezTo>
                    <a:pt x="1703590" y="394170"/>
                    <a:pt x="1729625" y="422898"/>
                    <a:pt x="1755648" y="438912"/>
                  </a:cubicBezTo>
                  <a:cubicBezTo>
                    <a:pt x="1823424" y="480620"/>
                    <a:pt x="1793848" y="459970"/>
                    <a:pt x="1850746" y="475488"/>
                  </a:cubicBezTo>
                  <a:cubicBezTo>
                    <a:pt x="1865624" y="479546"/>
                    <a:pt x="1880007" y="485242"/>
                    <a:pt x="1894637" y="490119"/>
                  </a:cubicBezTo>
                  <a:lnTo>
                    <a:pt x="1916582" y="497434"/>
                  </a:lnTo>
                  <a:cubicBezTo>
                    <a:pt x="1958035" y="494996"/>
                    <a:pt x="1999603" y="494056"/>
                    <a:pt x="2040941" y="490119"/>
                  </a:cubicBezTo>
                  <a:cubicBezTo>
                    <a:pt x="2050950" y="489166"/>
                    <a:pt x="2062636" y="489425"/>
                    <a:pt x="2070202" y="482804"/>
                  </a:cubicBezTo>
                  <a:cubicBezTo>
                    <a:pt x="2083435" y="471225"/>
                    <a:pt x="2087028" y="451345"/>
                    <a:pt x="2099462" y="438912"/>
                  </a:cubicBezTo>
                  <a:cubicBezTo>
                    <a:pt x="2113072" y="425303"/>
                    <a:pt x="2119494" y="420795"/>
                    <a:pt x="2128723" y="402336"/>
                  </a:cubicBezTo>
                  <a:cubicBezTo>
                    <a:pt x="2132171" y="395439"/>
                    <a:pt x="2133331" y="387611"/>
                    <a:pt x="2136038" y="380391"/>
                  </a:cubicBezTo>
                  <a:cubicBezTo>
                    <a:pt x="2140649" y="368096"/>
                    <a:pt x="2145336" y="355814"/>
                    <a:pt x="2150669" y="343815"/>
                  </a:cubicBezTo>
                  <a:cubicBezTo>
                    <a:pt x="2167659" y="305587"/>
                    <a:pt x="2165478" y="321334"/>
                    <a:pt x="2179930" y="277978"/>
                  </a:cubicBezTo>
                  <a:cubicBezTo>
                    <a:pt x="2183109" y="268440"/>
                    <a:pt x="2184356" y="258347"/>
                    <a:pt x="2187245" y="248717"/>
                  </a:cubicBezTo>
                  <a:cubicBezTo>
                    <a:pt x="2191676" y="233946"/>
                    <a:pt x="2196998" y="219456"/>
                    <a:pt x="2201875" y="204826"/>
                  </a:cubicBezTo>
                  <a:cubicBezTo>
                    <a:pt x="2204313" y="197511"/>
                    <a:pt x="2204913" y="189296"/>
                    <a:pt x="2209190" y="182880"/>
                  </a:cubicBezTo>
                  <a:cubicBezTo>
                    <a:pt x="2214067" y="175565"/>
                    <a:pt x="2219889" y="168799"/>
                    <a:pt x="2223821" y="160935"/>
                  </a:cubicBezTo>
                  <a:cubicBezTo>
                    <a:pt x="2229694" y="149190"/>
                    <a:pt x="2233840" y="136654"/>
                    <a:pt x="2238451" y="124359"/>
                  </a:cubicBezTo>
                  <a:cubicBezTo>
                    <a:pt x="2241158" y="117139"/>
                    <a:pt x="2241799" y="109025"/>
                    <a:pt x="2245766" y="102413"/>
                  </a:cubicBezTo>
                  <a:cubicBezTo>
                    <a:pt x="2249314" y="96499"/>
                    <a:pt x="2256089" y="93169"/>
                    <a:pt x="2260397" y="87783"/>
                  </a:cubicBezTo>
                  <a:cubicBezTo>
                    <a:pt x="2265889" y="80918"/>
                    <a:pt x="2269535" y="72702"/>
                    <a:pt x="2275027" y="65837"/>
                  </a:cubicBezTo>
                  <a:cubicBezTo>
                    <a:pt x="2290490" y="46509"/>
                    <a:pt x="2313500" y="35312"/>
                    <a:pt x="2333549" y="21946"/>
                  </a:cubicBezTo>
                  <a:cubicBezTo>
                    <a:pt x="2361910" y="3039"/>
                    <a:pt x="2347154" y="10096"/>
                    <a:pt x="2377440" y="0"/>
                  </a:cubicBezTo>
                  <a:cubicBezTo>
                    <a:pt x="2388955" y="1535"/>
                    <a:pt x="2481942" y="-2440"/>
                    <a:pt x="2509114" y="29261"/>
                  </a:cubicBezTo>
                  <a:cubicBezTo>
                    <a:pt x="2518367" y="40056"/>
                    <a:pt x="2523523" y="53780"/>
                    <a:pt x="2531059" y="65837"/>
                  </a:cubicBezTo>
                  <a:cubicBezTo>
                    <a:pt x="2535719" y="73293"/>
                    <a:pt x="2540813" y="80468"/>
                    <a:pt x="2545690" y="87783"/>
                  </a:cubicBezTo>
                  <a:cubicBezTo>
                    <a:pt x="2548128" y="95098"/>
                    <a:pt x="2549038" y="103116"/>
                    <a:pt x="2553005" y="109728"/>
                  </a:cubicBezTo>
                  <a:cubicBezTo>
                    <a:pt x="2556553" y="115642"/>
                    <a:pt x="2564551" y="118190"/>
                    <a:pt x="2567635" y="124359"/>
                  </a:cubicBezTo>
                  <a:cubicBezTo>
                    <a:pt x="2577207" y="143505"/>
                    <a:pt x="2571473" y="157577"/>
                    <a:pt x="2582266" y="175565"/>
                  </a:cubicBezTo>
                  <a:cubicBezTo>
                    <a:pt x="2585814" y="181479"/>
                    <a:pt x="2592019" y="185319"/>
                    <a:pt x="2596896" y="190196"/>
                  </a:cubicBezTo>
                  <a:cubicBezTo>
                    <a:pt x="2625124" y="274882"/>
                    <a:pt x="2597452" y="198762"/>
                    <a:pt x="2626157" y="263348"/>
                  </a:cubicBezTo>
                  <a:cubicBezTo>
                    <a:pt x="2646788" y="309767"/>
                    <a:pt x="2629695" y="288833"/>
                    <a:pt x="2655418" y="314554"/>
                  </a:cubicBezTo>
                  <a:cubicBezTo>
                    <a:pt x="2670976" y="361230"/>
                    <a:pt x="2650338" y="310219"/>
                    <a:pt x="2691994" y="365760"/>
                  </a:cubicBezTo>
                  <a:cubicBezTo>
                    <a:pt x="2698537" y="374484"/>
                    <a:pt x="2700081" y="386297"/>
                    <a:pt x="2706624" y="395021"/>
                  </a:cubicBezTo>
                  <a:cubicBezTo>
                    <a:pt x="2714900" y="406056"/>
                    <a:pt x="2728234" y="412805"/>
                    <a:pt x="2735885" y="424282"/>
                  </a:cubicBezTo>
                  <a:cubicBezTo>
                    <a:pt x="2780915" y="491830"/>
                    <a:pt x="2723451" y="408740"/>
                    <a:pt x="2765146" y="460858"/>
                  </a:cubicBezTo>
                  <a:cubicBezTo>
                    <a:pt x="2770638" y="467723"/>
                    <a:pt x="2773559" y="476587"/>
                    <a:pt x="2779776" y="482804"/>
                  </a:cubicBezTo>
                  <a:cubicBezTo>
                    <a:pt x="2785993" y="489021"/>
                    <a:pt x="2794407" y="492557"/>
                    <a:pt x="2801722" y="497434"/>
                  </a:cubicBezTo>
                  <a:cubicBezTo>
                    <a:pt x="2806599" y="504749"/>
                    <a:pt x="2809735" y="513591"/>
                    <a:pt x="2816352" y="519380"/>
                  </a:cubicBezTo>
                  <a:cubicBezTo>
                    <a:pt x="2829585" y="530959"/>
                    <a:pt x="2845613" y="538887"/>
                    <a:pt x="2860243" y="548640"/>
                  </a:cubicBezTo>
                  <a:cubicBezTo>
                    <a:pt x="2888606" y="567549"/>
                    <a:pt x="2873847" y="560490"/>
                    <a:pt x="2904134" y="570586"/>
                  </a:cubicBezTo>
                  <a:lnTo>
                    <a:pt x="2918765" y="585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D3BFDA3-C06D-FA45-9CFA-38F6C02C9A64}"/>
                </a:ext>
              </a:extLst>
            </p:cNvPr>
            <p:cNvSpPr/>
            <p:nvPr/>
          </p:nvSpPr>
          <p:spPr>
            <a:xfrm>
              <a:off x="1931213" y="5464454"/>
              <a:ext cx="2962656" cy="519380"/>
            </a:xfrm>
            <a:custGeom>
              <a:avLst/>
              <a:gdLst>
                <a:gd name="connsiteX0" fmla="*/ 0 w 2962656"/>
                <a:gd name="connsiteY0" fmla="*/ 475488 h 519380"/>
                <a:gd name="connsiteX1" fmla="*/ 58521 w 2962656"/>
                <a:gd name="connsiteY1" fmla="*/ 358445 h 519380"/>
                <a:gd name="connsiteX2" fmla="*/ 87782 w 2962656"/>
                <a:gd name="connsiteY2" fmla="*/ 307239 h 519380"/>
                <a:gd name="connsiteX3" fmla="*/ 102413 w 2962656"/>
                <a:gd name="connsiteY3" fmla="*/ 292608 h 519380"/>
                <a:gd name="connsiteX4" fmla="*/ 124358 w 2962656"/>
                <a:gd name="connsiteY4" fmla="*/ 263348 h 519380"/>
                <a:gd name="connsiteX5" fmla="*/ 138989 w 2962656"/>
                <a:gd name="connsiteY5" fmla="*/ 241402 h 519380"/>
                <a:gd name="connsiteX6" fmla="*/ 160934 w 2962656"/>
                <a:gd name="connsiteY6" fmla="*/ 226772 h 519380"/>
                <a:gd name="connsiteX7" fmla="*/ 219456 w 2962656"/>
                <a:gd name="connsiteY7" fmla="*/ 182880 h 519380"/>
                <a:gd name="connsiteX8" fmla="*/ 241401 w 2962656"/>
                <a:gd name="connsiteY8" fmla="*/ 175565 h 519380"/>
                <a:gd name="connsiteX9" fmla="*/ 263347 w 2962656"/>
                <a:gd name="connsiteY9" fmla="*/ 160935 h 519380"/>
                <a:gd name="connsiteX10" fmla="*/ 292608 w 2962656"/>
                <a:gd name="connsiteY10" fmla="*/ 153620 h 519380"/>
                <a:gd name="connsiteX11" fmla="*/ 365760 w 2962656"/>
                <a:gd name="connsiteY11" fmla="*/ 138989 h 519380"/>
                <a:gd name="connsiteX12" fmla="*/ 468173 w 2962656"/>
                <a:gd name="connsiteY12" fmla="*/ 146304 h 519380"/>
                <a:gd name="connsiteX13" fmla="*/ 497433 w 2962656"/>
                <a:gd name="connsiteY13" fmla="*/ 153620 h 519380"/>
                <a:gd name="connsiteX14" fmla="*/ 541325 w 2962656"/>
                <a:gd name="connsiteY14" fmla="*/ 168250 h 519380"/>
                <a:gd name="connsiteX15" fmla="*/ 555955 w 2962656"/>
                <a:gd name="connsiteY15" fmla="*/ 190196 h 519380"/>
                <a:gd name="connsiteX16" fmla="*/ 563270 w 2962656"/>
                <a:gd name="connsiteY16" fmla="*/ 212141 h 519380"/>
                <a:gd name="connsiteX17" fmla="*/ 577901 w 2962656"/>
                <a:gd name="connsiteY17" fmla="*/ 226772 h 519380"/>
                <a:gd name="connsiteX18" fmla="*/ 599846 w 2962656"/>
                <a:gd name="connsiteY18" fmla="*/ 263348 h 519380"/>
                <a:gd name="connsiteX19" fmla="*/ 607161 w 2962656"/>
                <a:gd name="connsiteY19" fmla="*/ 285293 h 519380"/>
                <a:gd name="connsiteX20" fmla="*/ 621792 w 2962656"/>
                <a:gd name="connsiteY20" fmla="*/ 299924 h 519380"/>
                <a:gd name="connsiteX21" fmla="*/ 636422 w 2962656"/>
                <a:gd name="connsiteY21" fmla="*/ 321869 h 519380"/>
                <a:gd name="connsiteX22" fmla="*/ 651053 w 2962656"/>
                <a:gd name="connsiteY22" fmla="*/ 336500 h 519380"/>
                <a:gd name="connsiteX23" fmla="*/ 665683 w 2962656"/>
                <a:gd name="connsiteY23" fmla="*/ 358445 h 519380"/>
                <a:gd name="connsiteX24" fmla="*/ 687629 w 2962656"/>
                <a:gd name="connsiteY24" fmla="*/ 373076 h 519380"/>
                <a:gd name="connsiteX25" fmla="*/ 724205 w 2962656"/>
                <a:gd name="connsiteY25" fmla="*/ 395021 h 519380"/>
                <a:gd name="connsiteX26" fmla="*/ 782726 w 2962656"/>
                <a:gd name="connsiteY26" fmla="*/ 424282 h 519380"/>
                <a:gd name="connsiteX27" fmla="*/ 841248 w 2962656"/>
                <a:gd name="connsiteY27" fmla="*/ 453543 h 519380"/>
                <a:gd name="connsiteX28" fmla="*/ 870509 w 2962656"/>
                <a:gd name="connsiteY28" fmla="*/ 460858 h 519380"/>
                <a:gd name="connsiteX29" fmla="*/ 892454 w 2962656"/>
                <a:gd name="connsiteY29" fmla="*/ 468173 h 519380"/>
                <a:gd name="connsiteX30" fmla="*/ 950976 w 2962656"/>
                <a:gd name="connsiteY30" fmla="*/ 475488 h 519380"/>
                <a:gd name="connsiteX31" fmla="*/ 1068019 w 2962656"/>
                <a:gd name="connsiteY31" fmla="*/ 468173 h 519380"/>
                <a:gd name="connsiteX32" fmla="*/ 1097280 w 2962656"/>
                <a:gd name="connsiteY32" fmla="*/ 453543 h 519380"/>
                <a:gd name="connsiteX33" fmla="*/ 1155801 w 2962656"/>
                <a:gd name="connsiteY33" fmla="*/ 409652 h 519380"/>
                <a:gd name="connsiteX34" fmla="*/ 1170432 w 2962656"/>
                <a:gd name="connsiteY34" fmla="*/ 395021 h 519380"/>
                <a:gd name="connsiteX35" fmla="*/ 1221638 w 2962656"/>
                <a:gd name="connsiteY35" fmla="*/ 343815 h 519380"/>
                <a:gd name="connsiteX36" fmla="*/ 1250899 w 2962656"/>
                <a:gd name="connsiteY36" fmla="*/ 299924 h 519380"/>
                <a:gd name="connsiteX37" fmla="*/ 1265529 w 2962656"/>
                <a:gd name="connsiteY37" fmla="*/ 277978 h 519380"/>
                <a:gd name="connsiteX38" fmla="*/ 1280160 w 2962656"/>
                <a:gd name="connsiteY38" fmla="*/ 226772 h 519380"/>
                <a:gd name="connsiteX39" fmla="*/ 1294790 w 2962656"/>
                <a:gd name="connsiteY39" fmla="*/ 182880 h 519380"/>
                <a:gd name="connsiteX40" fmla="*/ 1316736 w 2962656"/>
                <a:gd name="connsiteY40" fmla="*/ 168250 h 519380"/>
                <a:gd name="connsiteX41" fmla="*/ 1389888 w 2962656"/>
                <a:gd name="connsiteY41" fmla="*/ 153620 h 519380"/>
                <a:gd name="connsiteX42" fmla="*/ 1426464 w 2962656"/>
                <a:gd name="connsiteY42" fmla="*/ 146304 h 519380"/>
                <a:gd name="connsiteX43" fmla="*/ 1484985 w 2962656"/>
                <a:gd name="connsiteY43" fmla="*/ 131674 h 519380"/>
                <a:gd name="connsiteX44" fmla="*/ 1543507 w 2962656"/>
                <a:gd name="connsiteY44" fmla="*/ 138989 h 519380"/>
                <a:gd name="connsiteX45" fmla="*/ 1572768 w 2962656"/>
                <a:gd name="connsiteY45" fmla="*/ 175565 h 519380"/>
                <a:gd name="connsiteX46" fmla="*/ 1587398 w 2962656"/>
                <a:gd name="connsiteY46" fmla="*/ 197511 h 519380"/>
                <a:gd name="connsiteX47" fmla="*/ 1609344 w 2962656"/>
                <a:gd name="connsiteY47" fmla="*/ 241402 h 519380"/>
                <a:gd name="connsiteX48" fmla="*/ 1631289 w 2962656"/>
                <a:gd name="connsiteY48" fmla="*/ 292608 h 519380"/>
                <a:gd name="connsiteX49" fmla="*/ 1638605 w 2962656"/>
                <a:gd name="connsiteY49" fmla="*/ 321869 h 519380"/>
                <a:gd name="connsiteX50" fmla="*/ 1653235 w 2962656"/>
                <a:gd name="connsiteY50" fmla="*/ 351130 h 519380"/>
                <a:gd name="connsiteX51" fmla="*/ 1667865 w 2962656"/>
                <a:gd name="connsiteY51" fmla="*/ 416967 h 519380"/>
                <a:gd name="connsiteX52" fmla="*/ 1689811 w 2962656"/>
                <a:gd name="connsiteY52" fmla="*/ 431597 h 519380"/>
                <a:gd name="connsiteX53" fmla="*/ 1704441 w 2962656"/>
                <a:gd name="connsiteY53" fmla="*/ 446228 h 519380"/>
                <a:gd name="connsiteX54" fmla="*/ 2040941 w 2962656"/>
                <a:gd name="connsiteY54" fmla="*/ 424282 h 519380"/>
                <a:gd name="connsiteX55" fmla="*/ 2084832 w 2962656"/>
                <a:gd name="connsiteY55" fmla="*/ 373076 h 519380"/>
                <a:gd name="connsiteX56" fmla="*/ 2121408 w 2962656"/>
                <a:gd name="connsiteY56" fmla="*/ 336500 h 519380"/>
                <a:gd name="connsiteX57" fmla="*/ 2157984 w 2962656"/>
                <a:gd name="connsiteY57" fmla="*/ 277978 h 519380"/>
                <a:gd name="connsiteX58" fmla="*/ 2179929 w 2962656"/>
                <a:gd name="connsiteY58" fmla="*/ 226772 h 519380"/>
                <a:gd name="connsiteX59" fmla="*/ 2194560 w 2962656"/>
                <a:gd name="connsiteY59" fmla="*/ 204826 h 519380"/>
                <a:gd name="connsiteX60" fmla="*/ 2231136 w 2962656"/>
                <a:gd name="connsiteY60" fmla="*/ 146304 h 519380"/>
                <a:gd name="connsiteX61" fmla="*/ 2238451 w 2962656"/>
                <a:gd name="connsiteY61" fmla="*/ 124359 h 519380"/>
                <a:gd name="connsiteX62" fmla="*/ 2318918 w 2962656"/>
                <a:gd name="connsiteY62" fmla="*/ 36576 h 519380"/>
                <a:gd name="connsiteX63" fmla="*/ 2362809 w 2962656"/>
                <a:gd name="connsiteY63" fmla="*/ 7316 h 519380"/>
                <a:gd name="connsiteX64" fmla="*/ 2406701 w 2962656"/>
                <a:gd name="connsiteY64" fmla="*/ 0 h 519380"/>
                <a:gd name="connsiteX65" fmla="*/ 2640787 w 2962656"/>
                <a:gd name="connsiteY65" fmla="*/ 7316 h 519380"/>
                <a:gd name="connsiteX66" fmla="*/ 2670048 w 2962656"/>
                <a:gd name="connsiteY66" fmla="*/ 14631 h 519380"/>
                <a:gd name="connsiteX67" fmla="*/ 2706624 w 2962656"/>
                <a:gd name="connsiteY67" fmla="*/ 43892 h 519380"/>
                <a:gd name="connsiteX68" fmla="*/ 2721254 w 2962656"/>
                <a:gd name="connsiteY68" fmla="*/ 102413 h 519380"/>
                <a:gd name="connsiteX69" fmla="*/ 2728569 w 2962656"/>
                <a:gd name="connsiteY69" fmla="*/ 131674 h 519380"/>
                <a:gd name="connsiteX70" fmla="*/ 2721254 w 2962656"/>
                <a:gd name="connsiteY70" fmla="*/ 292608 h 519380"/>
                <a:gd name="connsiteX71" fmla="*/ 2713939 w 2962656"/>
                <a:gd name="connsiteY71" fmla="*/ 329184 h 519380"/>
                <a:gd name="connsiteX72" fmla="*/ 2706624 w 2962656"/>
                <a:gd name="connsiteY72" fmla="*/ 373076 h 519380"/>
                <a:gd name="connsiteX73" fmla="*/ 2713939 w 2962656"/>
                <a:gd name="connsiteY73" fmla="*/ 424282 h 519380"/>
                <a:gd name="connsiteX74" fmla="*/ 2794406 w 2962656"/>
                <a:gd name="connsiteY74" fmla="*/ 460858 h 519380"/>
                <a:gd name="connsiteX75" fmla="*/ 2845613 w 2962656"/>
                <a:gd name="connsiteY75" fmla="*/ 475488 h 519380"/>
                <a:gd name="connsiteX76" fmla="*/ 2889504 w 2962656"/>
                <a:gd name="connsiteY76" fmla="*/ 482804 h 519380"/>
                <a:gd name="connsiteX77" fmla="*/ 2940710 w 2962656"/>
                <a:gd name="connsiteY77" fmla="*/ 497434 h 519380"/>
                <a:gd name="connsiteX78" fmla="*/ 2962656 w 2962656"/>
                <a:gd name="connsiteY78" fmla="*/ 519380 h 51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962656" h="519380">
                  <a:moveTo>
                    <a:pt x="0" y="475488"/>
                  </a:moveTo>
                  <a:cubicBezTo>
                    <a:pt x="33929" y="356736"/>
                    <a:pt x="-13125" y="501732"/>
                    <a:pt x="58521" y="358445"/>
                  </a:cubicBezTo>
                  <a:cubicBezTo>
                    <a:pt x="68533" y="338422"/>
                    <a:pt x="73997" y="324470"/>
                    <a:pt x="87782" y="307239"/>
                  </a:cubicBezTo>
                  <a:cubicBezTo>
                    <a:pt x="92091" y="301853"/>
                    <a:pt x="97998" y="297907"/>
                    <a:pt x="102413" y="292608"/>
                  </a:cubicBezTo>
                  <a:cubicBezTo>
                    <a:pt x="110218" y="283242"/>
                    <a:pt x="117272" y="273269"/>
                    <a:pt x="124358" y="263348"/>
                  </a:cubicBezTo>
                  <a:cubicBezTo>
                    <a:pt x="129468" y="256194"/>
                    <a:pt x="132772" y="247619"/>
                    <a:pt x="138989" y="241402"/>
                  </a:cubicBezTo>
                  <a:cubicBezTo>
                    <a:pt x="145206" y="235185"/>
                    <a:pt x="154069" y="232264"/>
                    <a:pt x="160934" y="226772"/>
                  </a:cubicBezTo>
                  <a:cubicBezTo>
                    <a:pt x="185692" y="206966"/>
                    <a:pt x="175707" y="197463"/>
                    <a:pt x="219456" y="182880"/>
                  </a:cubicBezTo>
                  <a:cubicBezTo>
                    <a:pt x="226771" y="180442"/>
                    <a:pt x="234504" y="179013"/>
                    <a:pt x="241401" y="175565"/>
                  </a:cubicBezTo>
                  <a:cubicBezTo>
                    <a:pt x="249265" y="171633"/>
                    <a:pt x="255266" y="164398"/>
                    <a:pt x="263347" y="160935"/>
                  </a:cubicBezTo>
                  <a:cubicBezTo>
                    <a:pt x="272588" y="156975"/>
                    <a:pt x="282749" y="155592"/>
                    <a:pt x="292608" y="153620"/>
                  </a:cubicBezTo>
                  <a:cubicBezTo>
                    <a:pt x="382288" y="135683"/>
                    <a:pt x="297794" y="155980"/>
                    <a:pt x="365760" y="138989"/>
                  </a:cubicBezTo>
                  <a:cubicBezTo>
                    <a:pt x="399898" y="141427"/>
                    <a:pt x="434158" y="142524"/>
                    <a:pt x="468173" y="146304"/>
                  </a:cubicBezTo>
                  <a:cubicBezTo>
                    <a:pt x="478165" y="147414"/>
                    <a:pt x="487803" y="150731"/>
                    <a:pt x="497433" y="153620"/>
                  </a:cubicBezTo>
                  <a:cubicBezTo>
                    <a:pt x="512205" y="158052"/>
                    <a:pt x="541325" y="168250"/>
                    <a:pt x="541325" y="168250"/>
                  </a:cubicBezTo>
                  <a:cubicBezTo>
                    <a:pt x="546202" y="175565"/>
                    <a:pt x="552023" y="182332"/>
                    <a:pt x="555955" y="190196"/>
                  </a:cubicBezTo>
                  <a:cubicBezTo>
                    <a:pt x="559403" y="197093"/>
                    <a:pt x="559303" y="205529"/>
                    <a:pt x="563270" y="212141"/>
                  </a:cubicBezTo>
                  <a:cubicBezTo>
                    <a:pt x="566819" y="218055"/>
                    <a:pt x="573024" y="221895"/>
                    <a:pt x="577901" y="226772"/>
                  </a:cubicBezTo>
                  <a:cubicBezTo>
                    <a:pt x="598623" y="288938"/>
                    <a:pt x="569723" y="213141"/>
                    <a:pt x="599846" y="263348"/>
                  </a:cubicBezTo>
                  <a:cubicBezTo>
                    <a:pt x="603813" y="269960"/>
                    <a:pt x="603194" y="278681"/>
                    <a:pt x="607161" y="285293"/>
                  </a:cubicBezTo>
                  <a:cubicBezTo>
                    <a:pt x="610710" y="291207"/>
                    <a:pt x="617483" y="294538"/>
                    <a:pt x="621792" y="299924"/>
                  </a:cubicBezTo>
                  <a:cubicBezTo>
                    <a:pt x="627284" y="306789"/>
                    <a:pt x="630930" y="315004"/>
                    <a:pt x="636422" y="321869"/>
                  </a:cubicBezTo>
                  <a:cubicBezTo>
                    <a:pt x="640731" y="327255"/>
                    <a:pt x="646744" y="331114"/>
                    <a:pt x="651053" y="336500"/>
                  </a:cubicBezTo>
                  <a:cubicBezTo>
                    <a:pt x="656545" y="343365"/>
                    <a:pt x="659466" y="352228"/>
                    <a:pt x="665683" y="358445"/>
                  </a:cubicBezTo>
                  <a:cubicBezTo>
                    <a:pt x="671900" y="364662"/>
                    <a:pt x="680173" y="368416"/>
                    <a:pt x="687629" y="373076"/>
                  </a:cubicBezTo>
                  <a:cubicBezTo>
                    <a:pt x="699686" y="380612"/>
                    <a:pt x="712831" y="386490"/>
                    <a:pt x="724205" y="395021"/>
                  </a:cubicBezTo>
                  <a:cubicBezTo>
                    <a:pt x="768915" y="428554"/>
                    <a:pt x="719212" y="411580"/>
                    <a:pt x="782726" y="424282"/>
                  </a:cubicBezTo>
                  <a:cubicBezTo>
                    <a:pt x="802233" y="434036"/>
                    <a:pt x="820089" y="448254"/>
                    <a:pt x="841248" y="453543"/>
                  </a:cubicBezTo>
                  <a:cubicBezTo>
                    <a:pt x="851002" y="455981"/>
                    <a:pt x="860842" y="458096"/>
                    <a:pt x="870509" y="460858"/>
                  </a:cubicBezTo>
                  <a:cubicBezTo>
                    <a:pt x="877923" y="462976"/>
                    <a:pt x="884868" y="466794"/>
                    <a:pt x="892454" y="468173"/>
                  </a:cubicBezTo>
                  <a:cubicBezTo>
                    <a:pt x="911796" y="471690"/>
                    <a:pt x="931469" y="473050"/>
                    <a:pt x="950976" y="475488"/>
                  </a:cubicBezTo>
                  <a:cubicBezTo>
                    <a:pt x="989990" y="473050"/>
                    <a:pt x="1029361" y="473972"/>
                    <a:pt x="1068019" y="468173"/>
                  </a:cubicBezTo>
                  <a:cubicBezTo>
                    <a:pt x="1078803" y="466555"/>
                    <a:pt x="1088207" y="459592"/>
                    <a:pt x="1097280" y="453543"/>
                  </a:cubicBezTo>
                  <a:cubicBezTo>
                    <a:pt x="1117569" y="440017"/>
                    <a:pt x="1136294" y="424282"/>
                    <a:pt x="1155801" y="409652"/>
                  </a:cubicBezTo>
                  <a:cubicBezTo>
                    <a:pt x="1161319" y="405514"/>
                    <a:pt x="1165133" y="399436"/>
                    <a:pt x="1170432" y="395021"/>
                  </a:cubicBezTo>
                  <a:cubicBezTo>
                    <a:pt x="1210229" y="361857"/>
                    <a:pt x="1191595" y="386734"/>
                    <a:pt x="1221638" y="343815"/>
                  </a:cubicBezTo>
                  <a:cubicBezTo>
                    <a:pt x="1231721" y="329410"/>
                    <a:pt x="1241145" y="314554"/>
                    <a:pt x="1250899" y="299924"/>
                  </a:cubicBezTo>
                  <a:cubicBezTo>
                    <a:pt x="1255776" y="292609"/>
                    <a:pt x="1262749" y="286319"/>
                    <a:pt x="1265529" y="277978"/>
                  </a:cubicBezTo>
                  <a:cubicBezTo>
                    <a:pt x="1290097" y="204280"/>
                    <a:pt x="1252627" y="318551"/>
                    <a:pt x="1280160" y="226772"/>
                  </a:cubicBezTo>
                  <a:cubicBezTo>
                    <a:pt x="1284591" y="212000"/>
                    <a:pt x="1281958" y="191434"/>
                    <a:pt x="1294790" y="182880"/>
                  </a:cubicBezTo>
                  <a:cubicBezTo>
                    <a:pt x="1302105" y="178003"/>
                    <a:pt x="1308872" y="172182"/>
                    <a:pt x="1316736" y="168250"/>
                  </a:cubicBezTo>
                  <a:cubicBezTo>
                    <a:pt x="1337768" y="157734"/>
                    <a:pt x="1369667" y="156990"/>
                    <a:pt x="1389888" y="153620"/>
                  </a:cubicBezTo>
                  <a:cubicBezTo>
                    <a:pt x="1402152" y="151576"/>
                    <a:pt x="1414349" y="149100"/>
                    <a:pt x="1426464" y="146304"/>
                  </a:cubicBezTo>
                  <a:cubicBezTo>
                    <a:pt x="1446056" y="141783"/>
                    <a:pt x="1484985" y="131674"/>
                    <a:pt x="1484985" y="131674"/>
                  </a:cubicBezTo>
                  <a:cubicBezTo>
                    <a:pt x="1504492" y="134112"/>
                    <a:pt x="1524541" y="133816"/>
                    <a:pt x="1543507" y="138989"/>
                  </a:cubicBezTo>
                  <a:cubicBezTo>
                    <a:pt x="1572064" y="146777"/>
                    <a:pt x="1562501" y="155031"/>
                    <a:pt x="1572768" y="175565"/>
                  </a:cubicBezTo>
                  <a:cubicBezTo>
                    <a:pt x="1576700" y="183429"/>
                    <a:pt x="1583466" y="189647"/>
                    <a:pt x="1587398" y="197511"/>
                  </a:cubicBezTo>
                  <a:cubicBezTo>
                    <a:pt x="1617680" y="258076"/>
                    <a:pt x="1567419" y="178515"/>
                    <a:pt x="1609344" y="241402"/>
                  </a:cubicBezTo>
                  <a:cubicBezTo>
                    <a:pt x="1630343" y="325401"/>
                    <a:pt x="1600981" y="221890"/>
                    <a:pt x="1631289" y="292608"/>
                  </a:cubicBezTo>
                  <a:cubicBezTo>
                    <a:pt x="1635250" y="301849"/>
                    <a:pt x="1635075" y="312455"/>
                    <a:pt x="1638605" y="321869"/>
                  </a:cubicBezTo>
                  <a:cubicBezTo>
                    <a:pt x="1642434" y="332080"/>
                    <a:pt x="1648358" y="341376"/>
                    <a:pt x="1653235" y="351130"/>
                  </a:cubicBezTo>
                  <a:cubicBezTo>
                    <a:pt x="1653396" y="351936"/>
                    <a:pt x="1664914" y="412540"/>
                    <a:pt x="1667865" y="416967"/>
                  </a:cubicBezTo>
                  <a:cubicBezTo>
                    <a:pt x="1672742" y="424282"/>
                    <a:pt x="1682946" y="426105"/>
                    <a:pt x="1689811" y="431597"/>
                  </a:cubicBezTo>
                  <a:cubicBezTo>
                    <a:pt x="1695197" y="435905"/>
                    <a:pt x="1699564" y="441351"/>
                    <a:pt x="1704441" y="446228"/>
                  </a:cubicBezTo>
                  <a:cubicBezTo>
                    <a:pt x="1816608" y="438913"/>
                    <a:pt x="1929369" y="437944"/>
                    <a:pt x="2040941" y="424282"/>
                  </a:cubicBezTo>
                  <a:cubicBezTo>
                    <a:pt x="2049713" y="423208"/>
                    <a:pt x="2082362" y="375854"/>
                    <a:pt x="2084832" y="373076"/>
                  </a:cubicBezTo>
                  <a:cubicBezTo>
                    <a:pt x="2096287" y="360189"/>
                    <a:pt x="2112537" y="351285"/>
                    <a:pt x="2121408" y="336500"/>
                  </a:cubicBezTo>
                  <a:cubicBezTo>
                    <a:pt x="2147876" y="292385"/>
                    <a:pt x="2135466" y="311754"/>
                    <a:pt x="2157984" y="277978"/>
                  </a:cubicBezTo>
                  <a:cubicBezTo>
                    <a:pt x="2166190" y="253357"/>
                    <a:pt x="2165466" y="252082"/>
                    <a:pt x="2179929" y="226772"/>
                  </a:cubicBezTo>
                  <a:cubicBezTo>
                    <a:pt x="2184291" y="219138"/>
                    <a:pt x="2190198" y="212460"/>
                    <a:pt x="2194560" y="204826"/>
                  </a:cubicBezTo>
                  <a:cubicBezTo>
                    <a:pt x="2226694" y="148591"/>
                    <a:pt x="2189173" y="202254"/>
                    <a:pt x="2231136" y="146304"/>
                  </a:cubicBezTo>
                  <a:cubicBezTo>
                    <a:pt x="2233574" y="138989"/>
                    <a:pt x="2234174" y="130775"/>
                    <a:pt x="2238451" y="124359"/>
                  </a:cubicBezTo>
                  <a:cubicBezTo>
                    <a:pt x="2274080" y="70915"/>
                    <a:pt x="2277529" y="65548"/>
                    <a:pt x="2318918" y="36576"/>
                  </a:cubicBezTo>
                  <a:cubicBezTo>
                    <a:pt x="2333323" y="26493"/>
                    <a:pt x="2345465" y="10207"/>
                    <a:pt x="2362809" y="7316"/>
                  </a:cubicBezTo>
                  <a:lnTo>
                    <a:pt x="2406701" y="0"/>
                  </a:lnTo>
                  <a:cubicBezTo>
                    <a:pt x="2484730" y="2439"/>
                    <a:pt x="2562840" y="2985"/>
                    <a:pt x="2640787" y="7316"/>
                  </a:cubicBezTo>
                  <a:cubicBezTo>
                    <a:pt x="2650825" y="7874"/>
                    <a:pt x="2660807" y="10671"/>
                    <a:pt x="2670048" y="14631"/>
                  </a:cubicBezTo>
                  <a:cubicBezTo>
                    <a:pt x="2686197" y="21552"/>
                    <a:pt x="2694826" y="32094"/>
                    <a:pt x="2706624" y="43892"/>
                  </a:cubicBezTo>
                  <a:lnTo>
                    <a:pt x="2721254" y="102413"/>
                  </a:lnTo>
                  <a:lnTo>
                    <a:pt x="2728569" y="131674"/>
                  </a:lnTo>
                  <a:cubicBezTo>
                    <a:pt x="2726131" y="185319"/>
                    <a:pt x="2725221" y="239055"/>
                    <a:pt x="2721254" y="292608"/>
                  </a:cubicBezTo>
                  <a:cubicBezTo>
                    <a:pt x="2720336" y="305007"/>
                    <a:pt x="2716163" y="316951"/>
                    <a:pt x="2713939" y="329184"/>
                  </a:cubicBezTo>
                  <a:cubicBezTo>
                    <a:pt x="2711286" y="343777"/>
                    <a:pt x="2709062" y="358445"/>
                    <a:pt x="2706624" y="373076"/>
                  </a:cubicBezTo>
                  <a:cubicBezTo>
                    <a:pt x="2709062" y="390145"/>
                    <a:pt x="2707535" y="408273"/>
                    <a:pt x="2713939" y="424282"/>
                  </a:cubicBezTo>
                  <a:cubicBezTo>
                    <a:pt x="2726423" y="455492"/>
                    <a:pt x="2771872" y="453347"/>
                    <a:pt x="2794406" y="460858"/>
                  </a:cubicBezTo>
                  <a:cubicBezTo>
                    <a:pt x="2815324" y="467830"/>
                    <a:pt x="2822647" y="470895"/>
                    <a:pt x="2845613" y="475488"/>
                  </a:cubicBezTo>
                  <a:cubicBezTo>
                    <a:pt x="2860157" y="478397"/>
                    <a:pt x="2874960" y="479895"/>
                    <a:pt x="2889504" y="482804"/>
                  </a:cubicBezTo>
                  <a:cubicBezTo>
                    <a:pt x="2912471" y="487398"/>
                    <a:pt x="2919791" y="490461"/>
                    <a:pt x="2940710" y="497434"/>
                  </a:cubicBezTo>
                  <a:lnTo>
                    <a:pt x="2962656" y="51938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1B3AE4E-3502-664A-9697-64E327CBB5BC}"/>
                </a:ext>
              </a:extLst>
            </p:cNvPr>
            <p:cNvSpPr/>
            <p:nvPr/>
          </p:nvSpPr>
          <p:spPr>
            <a:xfrm>
              <a:off x="2055571" y="5874106"/>
              <a:ext cx="3065069" cy="417786"/>
            </a:xfrm>
            <a:custGeom>
              <a:avLst/>
              <a:gdLst>
                <a:gd name="connsiteX0" fmla="*/ 0 w 3065069"/>
                <a:gd name="connsiteY0" fmla="*/ 285292 h 417786"/>
                <a:gd name="connsiteX1" fmla="*/ 7315 w 3065069"/>
                <a:gd name="connsiteY1" fmla="*/ 212140 h 417786"/>
                <a:gd name="connsiteX2" fmla="*/ 43891 w 3065069"/>
                <a:gd name="connsiteY2" fmla="*/ 175564 h 417786"/>
                <a:gd name="connsiteX3" fmla="*/ 58522 w 3065069"/>
                <a:gd name="connsiteY3" fmla="*/ 153619 h 417786"/>
                <a:gd name="connsiteX4" fmla="*/ 95098 w 3065069"/>
                <a:gd name="connsiteY4" fmla="*/ 124358 h 417786"/>
                <a:gd name="connsiteX5" fmla="*/ 117043 w 3065069"/>
                <a:gd name="connsiteY5" fmla="*/ 117043 h 417786"/>
                <a:gd name="connsiteX6" fmla="*/ 138989 w 3065069"/>
                <a:gd name="connsiteY6" fmla="*/ 102412 h 417786"/>
                <a:gd name="connsiteX7" fmla="*/ 182880 w 3065069"/>
                <a:gd name="connsiteY7" fmla="*/ 87782 h 417786"/>
                <a:gd name="connsiteX8" fmla="*/ 307239 w 3065069"/>
                <a:gd name="connsiteY8" fmla="*/ 95097 h 417786"/>
                <a:gd name="connsiteX9" fmla="*/ 329184 w 3065069"/>
                <a:gd name="connsiteY9" fmla="*/ 109728 h 417786"/>
                <a:gd name="connsiteX10" fmla="*/ 358445 w 3065069"/>
                <a:gd name="connsiteY10" fmla="*/ 124358 h 417786"/>
                <a:gd name="connsiteX11" fmla="*/ 424282 w 3065069"/>
                <a:gd name="connsiteY11" fmla="*/ 175564 h 417786"/>
                <a:gd name="connsiteX12" fmla="*/ 468173 w 3065069"/>
                <a:gd name="connsiteY12" fmla="*/ 204825 h 417786"/>
                <a:gd name="connsiteX13" fmla="*/ 490119 w 3065069"/>
                <a:gd name="connsiteY13" fmla="*/ 212140 h 417786"/>
                <a:gd name="connsiteX14" fmla="*/ 541325 w 3065069"/>
                <a:gd name="connsiteY14" fmla="*/ 234086 h 417786"/>
                <a:gd name="connsiteX15" fmla="*/ 577901 w 3065069"/>
                <a:gd name="connsiteY15" fmla="*/ 241401 h 417786"/>
                <a:gd name="connsiteX16" fmla="*/ 629107 w 3065069"/>
                <a:gd name="connsiteY16" fmla="*/ 256032 h 417786"/>
                <a:gd name="connsiteX17" fmla="*/ 819303 w 3065069"/>
                <a:gd name="connsiteY17" fmla="*/ 248716 h 417786"/>
                <a:gd name="connsiteX18" fmla="*/ 848563 w 3065069"/>
                <a:gd name="connsiteY18" fmla="*/ 241401 h 417786"/>
                <a:gd name="connsiteX19" fmla="*/ 899770 w 3065069"/>
                <a:gd name="connsiteY19" fmla="*/ 212140 h 417786"/>
                <a:gd name="connsiteX20" fmla="*/ 929031 w 3065069"/>
                <a:gd name="connsiteY20" fmla="*/ 190195 h 417786"/>
                <a:gd name="connsiteX21" fmla="*/ 950976 w 3065069"/>
                <a:gd name="connsiteY21" fmla="*/ 175564 h 417786"/>
                <a:gd name="connsiteX22" fmla="*/ 987552 w 3065069"/>
                <a:gd name="connsiteY22" fmla="*/ 153619 h 417786"/>
                <a:gd name="connsiteX23" fmla="*/ 1031443 w 3065069"/>
                <a:gd name="connsiteY23" fmla="*/ 124358 h 417786"/>
                <a:gd name="connsiteX24" fmla="*/ 1046074 w 3065069"/>
                <a:gd name="connsiteY24" fmla="*/ 102412 h 417786"/>
                <a:gd name="connsiteX25" fmla="*/ 1068019 w 3065069"/>
                <a:gd name="connsiteY25" fmla="*/ 87782 h 417786"/>
                <a:gd name="connsiteX26" fmla="*/ 1097280 w 3065069"/>
                <a:gd name="connsiteY26" fmla="*/ 58521 h 417786"/>
                <a:gd name="connsiteX27" fmla="*/ 1111911 w 3065069"/>
                <a:gd name="connsiteY27" fmla="*/ 43891 h 417786"/>
                <a:gd name="connsiteX28" fmla="*/ 1133856 w 3065069"/>
                <a:gd name="connsiteY28" fmla="*/ 36576 h 417786"/>
                <a:gd name="connsiteX29" fmla="*/ 1199693 w 3065069"/>
                <a:gd name="connsiteY29" fmla="*/ 73152 h 417786"/>
                <a:gd name="connsiteX30" fmla="*/ 1221639 w 3065069"/>
                <a:gd name="connsiteY30" fmla="*/ 87782 h 417786"/>
                <a:gd name="connsiteX31" fmla="*/ 1272845 w 3065069"/>
                <a:gd name="connsiteY31" fmla="*/ 109728 h 417786"/>
                <a:gd name="connsiteX32" fmla="*/ 1316736 w 3065069"/>
                <a:gd name="connsiteY32" fmla="*/ 138988 h 417786"/>
                <a:gd name="connsiteX33" fmla="*/ 1338682 w 3065069"/>
                <a:gd name="connsiteY33" fmla="*/ 160934 h 417786"/>
                <a:gd name="connsiteX34" fmla="*/ 1360627 w 3065069"/>
                <a:gd name="connsiteY34" fmla="*/ 168249 h 417786"/>
                <a:gd name="connsiteX35" fmla="*/ 1397203 w 3065069"/>
                <a:gd name="connsiteY35" fmla="*/ 204825 h 417786"/>
                <a:gd name="connsiteX36" fmla="*/ 1441095 w 3065069"/>
                <a:gd name="connsiteY36" fmla="*/ 234086 h 417786"/>
                <a:gd name="connsiteX37" fmla="*/ 1528877 w 3065069"/>
                <a:gd name="connsiteY37" fmla="*/ 307238 h 417786"/>
                <a:gd name="connsiteX38" fmla="*/ 1565453 w 3065069"/>
                <a:gd name="connsiteY38" fmla="*/ 329184 h 417786"/>
                <a:gd name="connsiteX39" fmla="*/ 1587399 w 3065069"/>
                <a:gd name="connsiteY39" fmla="*/ 343814 h 417786"/>
                <a:gd name="connsiteX40" fmla="*/ 1631290 w 3065069"/>
                <a:gd name="connsiteY40" fmla="*/ 358444 h 417786"/>
                <a:gd name="connsiteX41" fmla="*/ 1653235 w 3065069"/>
                <a:gd name="connsiteY41" fmla="*/ 365760 h 417786"/>
                <a:gd name="connsiteX42" fmla="*/ 1675181 w 3065069"/>
                <a:gd name="connsiteY42" fmla="*/ 380390 h 417786"/>
                <a:gd name="connsiteX43" fmla="*/ 1733703 w 3065069"/>
                <a:gd name="connsiteY43" fmla="*/ 395020 h 417786"/>
                <a:gd name="connsiteX44" fmla="*/ 1821485 w 3065069"/>
                <a:gd name="connsiteY44" fmla="*/ 409651 h 417786"/>
                <a:gd name="connsiteX45" fmla="*/ 1953159 w 3065069"/>
                <a:gd name="connsiteY45" fmla="*/ 402336 h 417786"/>
                <a:gd name="connsiteX46" fmla="*/ 1989735 w 3065069"/>
                <a:gd name="connsiteY46" fmla="*/ 380390 h 417786"/>
                <a:gd name="connsiteX47" fmla="*/ 2018995 w 3065069"/>
                <a:gd name="connsiteY47" fmla="*/ 365760 h 417786"/>
                <a:gd name="connsiteX48" fmla="*/ 2048256 w 3065069"/>
                <a:gd name="connsiteY48" fmla="*/ 343814 h 417786"/>
                <a:gd name="connsiteX49" fmla="*/ 2070202 w 3065069"/>
                <a:gd name="connsiteY49" fmla="*/ 329184 h 417786"/>
                <a:gd name="connsiteX50" fmla="*/ 2084832 w 3065069"/>
                <a:gd name="connsiteY50" fmla="*/ 307238 h 417786"/>
                <a:gd name="connsiteX51" fmla="*/ 2092147 w 3065069"/>
                <a:gd name="connsiteY51" fmla="*/ 285292 h 417786"/>
                <a:gd name="connsiteX52" fmla="*/ 2106778 w 3065069"/>
                <a:gd name="connsiteY52" fmla="*/ 270662 h 417786"/>
                <a:gd name="connsiteX53" fmla="*/ 2121408 w 3065069"/>
                <a:gd name="connsiteY53" fmla="*/ 248716 h 417786"/>
                <a:gd name="connsiteX54" fmla="*/ 2136039 w 3065069"/>
                <a:gd name="connsiteY54" fmla="*/ 219456 h 417786"/>
                <a:gd name="connsiteX55" fmla="*/ 2150669 w 3065069"/>
                <a:gd name="connsiteY55" fmla="*/ 197510 h 417786"/>
                <a:gd name="connsiteX56" fmla="*/ 2165299 w 3065069"/>
                <a:gd name="connsiteY56" fmla="*/ 168249 h 417786"/>
                <a:gd name="connsiteX57" fmla="*/ 2179930 w 3065069"/>
                <a:gd name="connsiteY57" fmla="*/ 146304 h 417786"/>
                <a:gd name="connsiteX58" fmla="*/ 2194560 w 3065069"/>
                <a:gd name="connsiteY58" fmla="*/ 109728 h 417786"/>
                <a:gd name="connsiteX59" fmla="*/ 2209191 w 3065069"/>
                <a:gd name="connsiteY59" fmla="*/ 95097 h 417786"/>
                <a:gd name="connsiteX60" fmla="*/ 2231136 w 3065069"/>
                <a:gd name="connsiteY60" fmla="*/ 65836 h 417786"/>
                <a:gd name="connsiteX61" fmla="*/ 2260397 w 3065069"/>
                <a:gd name="connsiteY61" fmla="*/ 29260 h 417786"/>
                <a:gd name="connsiteX62" fmla="*/ 2304288 w 3065069"/>
                <a:gd name="connsiteY62" fmla="*/ 0 h 417786"/>
                <a:gd name="connsiteX63" fmla="*/ 2377440 w 3065069"/>
                <a:gd name="connsiteY63" fmla="*/ 7315 h 417786"/>
                <a:gd name="connsiteX64" fmla="*/ 2406701 w 3065069"/>
                <a:gd name="connsiteY64" fmla="*/ 43891 h 417786"/>
                <a:gd name="connsiteX65" fmla="*/ 2435962 w 3065069"/>
                <a:gd name="connsiteY65" fmla="*/ 80467 h 417786"/>
                <a:gd name="connsiteX66" fmla="*/ 2450592 w 3065069"/>
                <a:gd name="connsiteY66" fmla="*/ 102412 h 417786"/>
                <a:gd name="connsiteX67" fmla="*/ 2494483 w 3065069"/>
                <a:gd name="connsiteY67" fmla="*/ 153619 h 417786"/>
                <a:gd name="connsiteX68" fmla="*/ 2545690 w 3065069"/>
                <a:gd name="connsiteY68" fmla="*/ 212140 h 417786"/>
                <a:gd name="connsiteX69" fmla="*/ 2596896 w 3065069"/>
                <a:gd name="connsiteY69" fmla="*/ 256032 h 417786"/>
                <a:gd name="connsiteX70" fmla="*/ 2640787 w 3065069"/>
                <a:gd name="connsiteY70" fmla="*/ 299923 h 417786"/>
                <a:gd name="connsiteX71" fmla="*/ 2655418 w 3065069"/>
                <a:gd name="connsiteY71" fmla="*/ 314553 h 417786"/>
                <a:gd name="connsiteX72" fmla="*/ 2670048 w 3065069"/>
                <a:gd name="connsiteY72" fmla="*/ 329184 h 417786"/>
                <a:gd name="connsiteX73" fmla="*/ 2713939 w 3065069"/>
                <a:gd name="connsiteY73" fmla="*/ 358444 h 417786"/>
                <a:gd name="connsiteX74" fmla="*/ 2750515 w 3065069"/>
                <a:gd name="connsiteY74" fmla="*/ 380390 h 417786"/>
                <a:gd name="connsiteX75" fmla="*/ 2772461 w 3065069"/>
                <a:gd name="connsiteY75" fmla="*/ 395020 h 417786"/>
                <a:gd name="connsiteX76" fmla="*/ 2801722 w 3065069"/>
                <a:gd name="connsiteY76" fmla="*/ 402336 h 417786"/>
                <a:gd name="connsiteX77" fmla="*/ 2882189 w 3065069"/>
                <a:gd name="connsiteY77" fmla="*/ 416966 h 417786"/>
                <a:gd name="connsiteX78" fmla="*/ 3065069 w 3065069"/>
                <a:gd name="connsiteY78" fmla="*/ 416966 h 41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065069" h="417786">
                  <a:moveTo>
                    <a:pt x="0" y="285292"/>
                  </a:moveTo>
                  <a:cubicBezTo>
                    <a:pt x="2438" y="260908"/>
                    <a:pt x="-1786" y="234893"/>
                    <a:pt x="7315" y="212140"/>
                  </a:cubicBezTo>
                  <a:cubicBezTo>
                    <a:pt x="13719" y="196131"/>
                    <a:pt x="34326" y="189910"/>
                    <a:pt x="43891" y="175564"/>
                  </a:cubicBezTo>
                  <a:cubicBezTo>
                    <a:pt x="48768" y="168249"/>
                    <a:pt x="53030" y="160484"/>
                    <a:pt x="58522" y="153619"/>
                  </a:cubicBezTo>
                  <a:cubicBezTo>
                    <a:pt x="67596" y="142276"/>
                    <a:pt x="82420" y="130697"/>
                    <a:pt x="95098" y="124358"/>
                  </a:cubicBezTo>
                  <a:cubicBezTo>
                    <a:pt x="101995" y="120910"/>
                    <a:pt x="109728" y="119481"/>
                    <a:pt x="117043" y="117043"/>
                  </a:cubicBezTo>
                  <a:cubicBezTo>
                    <a:pt x="124358" y="112166"/>
                    <a:pt x="130955" y="105983"/>
                    <a:pt x="138989" y="102412"/>
                  </a:cubicBezTo>
                  <a:cubicBezTo>
                    <a:pt x="153082" y="96149"/>
                    <a:pt x="182880" y="87782"/>
                    <a:pt x="182880" y="87782"/>
                  </a:cubicBezTo>
                  <a:cubicBezTo>
                    <a:pt x="224333" y="90220"/>
                    <a:pt x="266174" y="88937"/>
                    <a:pt x="307239" y="95097"/>
                  </a:cubicBezTo>
                  <a:cubicBezTo>
                    <a:pt x="315933" y="96401"/>
                    <a:pt x="321551" y="105366"/>
                    <a:pt x="329184" y="109728"/>
                  </a:cubicBezTo>
                  <a:cubicBezTo>
                    <a:pt x="338652" y="115138"/>
                    <a:pt x="348691" y="119481"/>
                    <a:pt x="358445" y="124358"/>
                  </a:cubicBezTo>
                  <a:cubicBezTo>
                    <a:pt x="392826" y="158739"/>
                    <a:pt x="371780" y="140562"/>
                    <a:pt x="424282" y="175564"/>
                  </a:cubicBezTo>
                  <a:lnTo>
                    <a:pt x="468173" y="204825"/>
                  </a:lnTo>
                  <a:cubicBezTo>
                    <a:pt x="475488" y="207263"/>
                    <a:pt x="483031" y="209102"/>
                    <a:pt x="490119" y="212140"/>
                  </a:cubicBezTo>
                  <a:cubicBezTo>
                    <a:pt x="519435" y="224704"/>
                    <a:pt x="513871" y="227223"/>
                    <a:pt x="541325" y="234086"/>
                  </a:cubicBezTo>
                  <a:cubicBezTo>
                    <a:pt x="553387" y="237101"/>
                    <a:pt x="565764" y="238704"/>
                    <a:pt x="577901" y="241401"/>
                  </a:cubicBezTo>
                  <a:cubicBezTo>
                    <a:pt x="605462" y="247526"/>
                    <a:pt x="604665" y="247884"/>
                    <a:pt x="629107" y="256032"/>
                  </a:cubicBezTo>
                  <a:cubicBezTo>
                    <a:pt x="692506" y="253593"/>
                    <a:pt x="755998" y="252937"/>
                    <a:pt x="819303" y="248716"/>
                  </a:cubicBezTo>
                  <a:cubicBezTo>
                    <a:pt x="829334" y="248047"/>
                    <a:pt x="839150" y="244931"/>
                    <a:pt x="848563" y="241401"/>
                  </a:cubicBezTo>
                  <a:cubicBezTo>
                    <a:pt x="866614" y="234632"/>
                    <a:pt x="884129" y="223312"/>
                    <a:pt x="899770" y="212140"/>
                  </a:cubicBezTo>
                  <a:cubicBezTo>
                    <a:pt x="909691" y="205054"/>
                    <a:pt x="919110" y="197281"/>
                    <a:pt x="929031" y="190195"/>
                  </a:cubicBezTo>
                  <a:cubicBezTo>
                    <a:pt x="936185" y="185085"/>
                    <a:pt x="944111" y="181056"/>
                    <a:pt x="950976" y="175564"/>
                  </a:cubicBezTo>
                  <a:cubicBezTo>
                    <a:pt x="979663" y="152614"/>
                    <a:pt x="949445" y="166321"/>
                    <a:pt x="987552" y="153619"/>
                  </a:cubicBezTo>
                  <a:cubicBezTo>
                    <a:pt x="1002182" y="143865"/>
                    <a:pt x="1021689" y="138988"/>
                    <a:pt x="1031443" y="124358"/>
                  </a:cubicBezTo>
                  <a:cubicBezTo>
                    <a:pt x="1036320" y="117043"/>
                    <a:pt x="1039857" y="108629"/>
                    <a:pt x="1046074" y="102412"/>
                  </a:cubicBezTo>
                  <a:cubicBezTo>
                    <a:pt x="1052291" y="96195"/>
                    <a:pt x="1061344" y="93503"/>
                    <a:pt x="1068019" y="87782"/>
                  </a:cubicBezTo>
                  <a:cubicBezTo>
                    <a:pt x="1078492" y="78805"/>
                    <a:pt x="1087526" y="68275"/>
                    <a:pt x="1097280" y="58521"/>
                  </a:cubicBezTo>
                  <a:cubicBezTo>
                    <a:pt x="1102157" y="53644"/>
                    <a:pt x="1105368" y="46072"/>
                    <a:pt x="1111911" y="43891"/>
                  </a:cubicBezTo>
                  <a:lnTo>
                    <a:pt x="1133856" y="36576"/>
                  </a:lnTo>
                  <a:cubicBezTo>
                    <a:pt x="1172484" y="49451"/>
                    <a:pt x="1149384" y="39613"/>
                    <a:pt x="1199693" y="73152"/>
                  </a:cubicBezTo>
                  <a:cubicBezTo>
                    <a:pt x="1207008" y="78029"/>
                    <a:pt x="1213298" y="85002"/>
                    <a:pt x="1221639" y="87782"/>
                  </a:cubicBezTo>
                  <a:cubicBezTo>
                    <a:pt x="1244344" y="95350"/>
                    <a:pt x="1250244" y="96167"/>
                    <a:pt x="1272845" y="109728"/>
                  </a:cubicBezTo>
                  <a:cubicBezTo>
                    <a:pt x="1287923" y="118775"/>
                    <a:pt x="1304303" y="126555"/>
                    <a:pt x="1316736" y="138988"/>
                  </a:cubicBezTo>
                  <a:cubicBezTo>
                    <a:pt x="1324051" y="146303"/>
                    <a:pt x="1330074" y="155195"/>
                    <a:pt x="1338682" y="160934"/>
                  </a:cubicBezTo>
                  <a:cubicBezTo>
                    <a:pt x="1345098" y="165211"/>
                    <a:pt x="1353312" y="165811"/>
                    <a:pt x="1360627" y="168249"/>
                  </a:cubicBezTo>
                  <a:cubicBezTo>
                    <a:pt x="1372819" y="180441"/>
                    <a:pt x="1382857" y="195261"/>
                    <a:pt x="1397203" y="204825"/>
                  </a:cubicBezTo>
                  <a:cubicBezTo>
                    <a:pt x="1411834" y="214579"/>
                    <a:pt x="1428662" y="221652"/>
                    <a:pt x="1441095" y="234086"/>
                  </a:cubicBezTo>
                  <a:cubicBezTo>
                    <a:pt x="1470462" y="263455"/>
                    <a:pt x="1487758" y="282566"/>
                    <a:pt x="1528877" y="307238"/>
                  </a:cubicBezTo>
                  <a:cubicBezTo>
                    <a:pt x="1541069" y="314553"/>
                    <a:pt x="1553396" y="321648"/>
                    <a:pt x="1565453" y="329184"/>
                  </a:cubicBezTo>
                  <a:cubicBezTo>
                    <a:pt x="1572908" y="333844"/>
                    <a:pt x="1579365" y="340243"/>
                    <a:pt x="1587399" y="343814"/>
                  </a:cubicBezTo>
                  <a:cubicBezTo>
                    <a:pt x="1601492" y="350077"/>
                    <a:pt x="1616660" y="353567"/>
                    <a:pt x="1631290" y="358444"/>
                  </a:cubicBezTo>
                  <a:cubicBezTo>
                    <a:pt x="1638605" y="360882"/>
                    <a:pt x="1646819" y="361483"/>
                    <a:pt x="1653235" y="365760"/>
                  </a:cubicBezTo>
                  <a:cubicBezTo>
                    <a:pt x="1660550" y="370637"/>
                    <a:pt x="1666918" y="377386"/>
                    <a:pt x="1675181" y="380390"/>
                  </a:cubicBezTo>
                  <a:cubicBezTo>
                    <a:pt x="1694078" y="387261"/>
                    <a:pt x="1713986" y="391076"/>
                    <a:pt x="1733703" y="395020"/>
                  </a:cubicBezTo>
                  <a:cubicBezTo>
                    <a:pt x="1787186" y="405718"/>
                    <a:pt x="1757970" y="400578"/>
                    <a:pt x="1821485" y="409651"/>
                  </a:cubicBezTo>
                  <a:cubicBezTo>
                    <a:pt x="1865376" y="407213"/>
                    <a:pt x="1909398" y="406504"/>
                    <a:pt x="1953159" y="402336"/>
                  </a:cubicBezTo>
                  <a:cubicBezTo>
                    <a:pt x="1982871" y="399506"/>
                    <a:pt x="1968557" y="394509"/>
                    <a:pt x="1989735" y="380390"/>
                  </a:cubicBezTo>
                  <a:cubicBezTo>
                    <a:pt x="1998808" y="374341"/>
                    <a:pt x="2009748" y="371539"/>
                    <a:pt x="2018995" y="365760"/>
                  </a:cubicBezTo>
                  <a:cubicBezTo>
                    <a:pt x="2029334" y="359298"/>
                    <a:pt x="2038335" y="350900"/>
                    <a:pt x="2048256" y="343814"/>
                  </a:cubicBezTo>
                  <a:cubicBezTo>
                    <a:pt x="2055410" y="338704"/>
                    <a:pt x="2062887" y="334061"/>
                    <a:pt x="2070202" y="329184"/>
                  </a:cubicBezTo>
                  <a:cubicBezTo>
                    <a:pt x="2075079" y="321869"/>
                    <a:pt x="2080900" y="315102"/>
                    <a:pt x="2084832" y="307238"/>
                  </a:cubicBezTo>
                  <a:cubicBezTo>
                    <a:pt x="2088280" y="300341"/>
                    <a:pt x="2088180" y="291904"/>
                    <a:pt x="2092147" y="285292"/>
                  </a:cubicBezTo>
                  <a:cubicBezTo>
                    <a:pt x="2095695" y="279378"/>
                    <a:pt x="2102470" y="276048"/>
                    <a:pt x="2106778" y="270662"/>
                  </a:cubicBezTo>
                  <a:cubicBezTo>
                    <a:pt x="2112270" y="263797"/>
                    <a:pt x="2117046" y="256349"/>
                    <a:pt x="2121408" y="248716"/>
                  </a:cubicBezTo>
                  <a:cubicBezTo>
                    <a:pt x="2126818" y="239248"/>
                    <a:pt x="2130629" y="228924"/>
                    <a:pt x="2136039" y="219456"/>
                  </a:cubicBezTo>
                  <a:cubicBezTo>
                    <a:pt x="2140401" y="211823"/>
                    <a:pt x="2146307" y="205144"/>
                    <a:pt x="2150669" y="197510"/>
                  </a:cubicBezTo>
                  <a:cubicBezTo>
                    <a:pt x="2156079" y="188042"/>
                    <a:pt x="2159889" y="177717"/>
                    <a:pt x="2165299" y="168249"/>
                  </a:cubicBezTo>
                  <a:cubicBezTo>
                    <a:pt x="2169661" y="160616"/>
                    <a:pt x="2175998" y="154168"/>
                    <a:pt x="2179930" y="146304"/>
                  </a:cubicBezTo>
                  <a:cubicBezTo>
                    <a:pt x="2185803" y="134559"/>
                    <a:pt x="2188045" y="121129"/>
                    <a:pt x="2194560" y="109728"/>
                  </a:cubicBezTo>
                  <a:cubicBezTo>
                    <a:pt x="2197982" y="103740"/>
                    <a:pt x="2204776" y="100396"/>
                    <a:pt x="2209191" y="95097"/>
                  </a:cubicBezTo>
                  <a:cubicBezTo>
                    <a:pt x="2216996" y="85731"/>
                    <a:pt x="2224050" y="75757"/>
                    <a:pt x="2231136" y="65836"/>
                  </a:cubicBezTo>
                  <a:cubicBezTo>
                    <a:pt x="2242206" y="50338"/>
                    <a:pt x="2245345" y="40549"/>
                    <a:pt x="2260397" y="29260"/>
                  </a:cubicBezTo>
                  <a:cubicBezTo>
                    <a:pt x="2274464" y="18710"/>
                    <a:pt x="2304288" y="0"/>
                    <a:pt x="2304288" y="0"/>
                  </a:cubicBezTo>
                  <a:cubicBezTo>
                    <a:pt x="2328672" y="2438"/>
                    <a:pt x="2353666" y="1372"/>
                    <a:pt x="2377440" y="7315"/>
                  </a:cubicBezTo>
                  <a:cubicBezTo>
                    <a:pt x="2386084" y="9476"/>
                    <a:pt x="2403802" y="40026"/>
                    <a:pt x="2406701" y="43891"/>
                  </a:cubicBezTo>
                  <a:cubicBezTo>
                    <a:pt x="2416069" y="56382"/>
                    <a:pt x="2426594" y="67976"/>
                    <a:pt x="2435962" y="80467"/>
                  </a:cubicBezTo>
                  <a:cubicBezTo>
                    <a:pt x="2441237" y="87500"/>
                    <a:pt x="2445482" y="95258"/>
                    <a:pt x="2450592" y="102412"/>
                  </a:cubicBezTo>
                  <a:cubicBezTo>
                    <a:pt x="2491456" y="159621"/>
                    <a:pt x="2453132" y="106360"/>
                    <a:pt x="2494483" y="153619"/>
                  </a:cubicBezTo>
                  <a:cubicBezTo>
                    <a:pt x="2515771" y="177948"/>
                    <a:pt x="2522268" y="192622"/>
                    <a:pt x="2545690" y="212140"/>
                  </a:cubicBezTo>
                  <a:cubicBezTo>
                    <a:pt x="2612532" y="267842"/>
                    <a:pt x="2508984" y="168122"/>
                    <a:pt x="2596896" y="256032"/>
                  </a:cubicBezTo>
                  <a:lnTo>
                    <a:pt x="2640787" y="299923"/>
                  </a:lnTo>
                  <a:lnTo>
                    <a:pt x="2655418" y="314553"/>
                  </a:lnTo>
                  <a:cubicBezTo>
                    <a:pt x="2660295" y="319430"/>
                    <a:pt x="2664309" y="325358"/>
                    <a:pt x="2670048" y="329184"/>
                  </a:cubicBezTo>
                  <a:cubicBezTo>
                    <a:pt x="2684678" y="338937"/>
                    <a:pt x="2699105" y="349004"/>
                    <a:pt x="2713939" y="358444"/>
                  </a:cubicBezTo>
                  <a:cubicBezTo>
                    <a:pt x="2725934" y="366077"/>
                    <a:pt x="2738685" y="372503"/>
                    <a:pt x="2750515" y="380390"/>
                  </a:cubicBezTo>
                  <a:cubicBezTo>
                    <a:pt x="2757830" y="385267"/>
                    <a:pt x="2764380" y="391557"/>
                    <a:pt x="2772461" y="395020"/>
                  </a:cubicBezTo>
                  <a:cubicBezTo>
                    <a:pt x="2781702" y="398980"/>
                    <a:pt x="2792055" y="399574"/>
                    <a:pt x="2801722" y="402336"/>
                  </a:cubicBezTo>
                  <a:cubicBezTo>
                    <a:pt x="2840261" y="413348"/>
                    <a:pt x="2821258" y="415120"/>
                    <a:pt x="2882189" y="416966"/>
                  </a:cubicBezTo>
                  <a:cubicBezTo>
                    <a:pt x="2943121" y="418812"/>
                    <a:pt x="3004109" y="416966"/>
                    <a:pt x="3065069" y="4169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4A74AB-F25A-1440-88CF-40571E46D76A}"/>
                </a:ext>
              </a:extLst>
            </p:cNvPr>
            <p:cNvSpPr/>
            <p:nvPr/>
          </p:nvSpPr>
          <p:spPr>
            <a:xfrm>
              <a:off x="1514245" y="4974335"/>
              <a:ext cx="414771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21634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8AEE-3E67-F441-A4FC-33F99CD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feature-based clustering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1EB48-54E9-9B49-8C15-7002755E6EAE}"/>
              </a:ext>
            </a:extLst>
          </p:cNvPr>
          <p:cNvCxnSpPr>
            <a:cxnSpLocks/>
          </p:cNvCxnSpPr>
          <p:nvPr/>
        </p:nvCxnSpPr>
        <p:spPr>
          <a:xfrm>
            <a:off x="4697936" y="4887988"/>
            <a:ext cx="3070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33E6F8-C574-A847-A02C-16CAF0A4B8B6}"/>
              </a:ext>
            </a:extLst>
          </p:cNvPr>
          <p:cNvCxnSpPr>
            <a:cxnSpLocks/>
          </p:cNvCxnSpPr>
          <p:nvPr/>
        </p:nvCxnSpPr>
        <p:spPr>
          <a:xfrm flipV="1">
            <a:off x="4715866" y="3006547"/>
            <a:ext cx="0" cy="1890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D1D4CC-2A42-C044-A500-B56D76DFCB94}"/>
              </a:ext>
            </a:extLst>
          </p:cNvPr>
          <p:cNvSpPr txBox="1"/>
          <p:nvPr/>
        </p:nvSpPr>
        <p:spPr>
          <a:xfrm>
            <a:off x="3516082" y="2954586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1435A-C21F-1644-BB17-06E0045A9EB3}"/>
              </a:ext>
            </a:extLst>
          </p:cNvPr>
          <p:cNvSpPr txBox="1"/>
          <p:nvPr/>
        </p:nvSpPr>
        <p:spPr>
          <a:xfrm>
            <a:off x="6613155" y="4970909"/>
            <a:ext cx="169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autocorrelation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4DB8F5-94B6-B94B-896C-2490DAA4571E}"/>
              </a:ext>
            </a:extLst>
          </p:cNvPr>
          <p:cNvSpPr/>
          <p:nvPr/>
        </p:nvSpPr>
        <p:spPr>
          <a:xfrm>
            <a:off x="4957483" y="3429000"/>
            <a:ext cx="134469" cy="1479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15D40D-F94E-8848-ABF6-DD941BCE7BA3}"/>
              </a:ext>
            </a:extLst>
          </p:cNvPr>
          <p:cNvSpPr/>
          <p:nvPr/>
        </p:nvSpPr>
        <p:spPr>
          <a:xfrm>
            <a:off x="5084676" y="324996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D2673B-F30B-C345-B900-A4168BDEBF7D}"/>
              </a:ext>
            </a:extLst>
          </p:cNvPr>
          <p:cNvSpPr/>
          <p:nvPr/>
        </p:nvSpPr>
        <p:spPr>
          <a:xfrm>
            <a:off x="5151910" y="345365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1A33F2-13C1-C642-80BC-F0F8B6C491DB}"/>
              </a:ext>
            </a:extLst>
          </p:cNvPr>
          <p:cNvSpPr/>
          <p:nvPr/>
        </p:nvSpPr>
        <p:spPr>
          <a:xfrm>
            <a:off x="6478686" y="4515966"/>
            <a:ext cx="134469" cy="14791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4D6E04-3164-904A-9F5D-2A2E30279849}"/>
              </a:ext>
            </a:extLst>
          </p:cNvPr>
          <p:cNvSpPr/>
          <p:nvPr/>
        </p:nvSpPr>
        <p:spPr>
          <a:xfrm>
            <a:off x="6344217" y="4663878"/>
            <a:ext cx="134469" cy="1479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39A826-2EAB-8640-9DFD-1C7AC8A40AFC}"/>
              </a:ext>
            </a:extLst>
          </p:cNvPr>
          <p:cNvSpPr/>
          <p:nvPr/>
        </p:nvSpPr>
        <p:spPr>
          <a:xfrm>
            <a:off x="6680389" y="4589922"/>
            <a:ext cx="134469" cy="1479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06960F-DF09-3041-BE0A-95CD2C0636B8}"/>
              </a:ext>
            </a:extLst>
          </p:cNvPr>
          <p:cNvSpPr/>
          <p:nvPr/>
        </p:nvSpPr>
        <p:spPr>
          <a:xfrm>
            <a:off x="4769224" y="3191213"/>
            <a:ext cx="753035" cy="55603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9FE266-B24D-604D-B71D-A9F6EA5A4D46}"/>
              </a:ext>
            </a:extLst>
          </p:cNvPr>
          <p:cNvSpPr/>
          <p:nvPr/>
        </p:nvSpPr>
        <p:spPr>
          <a:xfrm>
            <a:off x="6233339" y="4454895"/>
            <a:ext cx="645456" cy="41796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151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3472-CD1E-E84D-8A8F-56F2016C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DB Clustering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9A9EDA-DBB4-8347-829D-470A1E3B5518}"/>
              </a:ext>
            </a:extLst>
          </p:cNvPr>
          <p:cNvCxnSpPr>
            <a:cxnSpLocks/>
          </p:cNvCxnSpPr>
          <p:nvPr/>
        </p:nvCxnSpPr>
        <p:spPr>
          <a:xfrm>
            <a:off x="4697936" y="4887988"/>
            <a:ext cx="3070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732ECA-8DE1-EA4D-9DB9-BFC9723CA2C6}"/>
              </a:ext>
            </a:extLst>
          </p:cNvPr>
          <p:cNvCxnSpPr>
            <a:cxnSpLocks/>
          </p:cNvCxnSpPr>
          <p:nvPr/>
        </p:nvCxnSpPr>
        <p:spPr>
          <a:xfrm flipV="1">
            <a:off x="4715866" y="3006547"/>
            <a:ext cx="0" cy="1890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6029EC-DD2F-564B-9292-61D4AF170938}"/>
              </a:ext>
            </a:extLst>
          </p:cNvPr>
          <p:cNvSpPr txBox="1"/>
          <p:nvPr/>
        </p:nvSpPr>
        <p:spPr>
          <a:xfrm>
            <a:off x="3516082" y="2954586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DE" dirty="0"/>
              <a:t>im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22326-3C6A-BB45-A47A-DC39B20DA8B5}"/>
              </a:ext>
            </a:extLst>
          </p:cNvPr>
          <p:cNvSpPr txBox="1"/>
          <p:nvPr/>
        </p:nvSpPr>
        <p:spPr>
          <a:xfrm>
            <a:off x="6613155" y="4970909"/>
            <a:ext cx="169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DE" dirty="0"/>
              <a:t>im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78B992-EA51-BC46-9B0B-64209F0597D3}"/>
              </a:ext>
            </a:extLst>
          </p:cNvPr>
          <p:cNvSpPr/>
          <p:nvPr/>
        </p:nvSpPr>
        <p:spPr>
          <a:xfrm>
            <a:off x="4957483" y="342900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74A002-4E4C-3E49-BCD0-D8167F376482}"/>
              </a:ext>
            </a:extLst>
          </p:cNvPr>
          <p:cNvSpPr/>
          <p:nvPr/>
        </p:nvSpPr>
        <p:spPr>
          <a:xfrm>
            <a:off x="5084676" y="324996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2623B5-F6CC-B148-9DFF-D6DE67CA2496}"/>
              </a:ext>
            </a:extLst>
          </p:cNvPr>
          <p:cNvSpPr/>
          <p:nvPr/>
        </p:nvSpPr>
        <p:spPr>
          <a:xfrm>
            <a:off x="5151910" y="345365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10F46-C46D-914C-965E-7CE1DFE080FC}"/>
              </a:ext>
            </a:extLst>
          </p:cNvPr>
          <p:cNvSpPr/>
          <p:nvPr/>
        </p:nvSpPr>
        <p:spPr>
          <a:xfrm>
            <a:off x="6535774" y="41796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D6CBC5-DE34-2144-9CC4-C369DCAFAAF8}"/>
              </a:ext>
            </a:extLst>
          </p:cNvPr>
          <p:cNvSpPr/>
          <p:nvPr/>
        </p:nvSpPr>
        <p:spPr>
          <a:xfrm>
            <a:off x="6401305" y="432754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36F7A7-9595-8A4B-B4EC-556BA2AF1204}"/>
              </a:ext>
            </a:extLst>
          </p:cNvPr>
          <p:cNvSpPr/>
          <p:nvPr/>
        </p:nvSpPr>
        <p:spPr>
          <a:xfrm>
            <a:off x="5706700" y="359149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BFBA59-EFF0-7845-BCD6-452EE6ADE32F}"/>
              </a:ext>
            </a:extLst>
          </p:cNvPr>
          <p:cNvSpPr/>
          <p:nvPr/>
        </p:nvSpPr>
        <p:spPr>
          <a:xfrm>
            <a:off x="5120456" y="337969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3B73E4-6CCE-F042-BA96-B64B8B9BF275}"/>
              </a:ext>
            </a:extLst>
          </p:cNvPr>
          <p:cNvSpPr/>
          <p:nvPr/>
        </p:nvSpPr>
        <p:spPr>
          <a:xfrm>
            <a:off x="5247649" y="320065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8FA5B5-B43B-7544-AABF-2D3D267BAFCC}"/>
              </a:ext>
            </a:extLst>
          </p:cNvPr>
          <p:cNvSpPr/>
          <p:nvPr/>
        </p:nvSpPr>
        <p:spPr>
          <a:xfrm>
            <a:off x="5314883" y="340434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A78C89-83DA-2B44-BD82-1A8211384A60}"/>
              </a:ext>
            </a:extLst>
          </p:cNvPr>
          <p:cNvSpPr/>
          <p:nvPr/>
        </p:nvSpPr>
        <p:spPr>
          <a:xfrm>
            <a:off x="5036126" y="335504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9D6D1B-7808-B049-91DF-F84E8FA0088F}"/>
              </a:ext>
            </a:extLst>
          </p:cNvPr>
          <p:cNvSpPr/>
          <p:nvPr/>
        </p:nvSpPr>
        <p:spPr>
          <a:xfrm>
            <a:off x="5163319" y="317600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E0D1C1-2B78-7D45-963E-ECEEBE364773}"/>
              </a:ext>
            </a:extLst>
          </p:cNvPr>
          <p:cNvSpPr/>
          <p:nvPr/>
        </p:nvSpPr>
        <p:spPr>
          <a:xfrm>
            <a:off x="5230553" y="337969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3AC85F-708B-8145-9D71-80F20A55AA21}"/>
              </a:ext>
            </a:extLst>
          </p:cNvPr>
          <p:cNvSpPr/>
          <p:nvPr/>
        </p:nvSpPr>
        <p:spPr>
          <a:xfrm>
            <a:off x="5199099" y="330573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6BB5B7-E622-6F49-858D-9D5904B87E2C}"/>
              </a:ext>
            </a:extLst>
          </p:cNvPr>
          <p:cNvSpPr/>
          <p:nvPr/>
        </p:nvSpPr>
        <p:spPr>
          <a:xfrm>
            <a:off x="5393526" y="333038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E6AABB-3DBA-A74C-8D41-25137B22BA37}"/>
              </a:ext>
            </a:extLst>
          </p:cNvPr>
          <p:cNvSpPr/>
          <p:nvPr/>
        </p:nvSpPr>
        <p:spPr>
          <a:xfrm>
            <a:off x="4873153" y="362344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2E9785-D55B-F04C-98BF-1DBB2542C9D9}"/>
              </a:ext>
            </a:extLst>
          </p:cNvPr>
          <p:cNvSpPr/>
          <p:nvPr/>
        </p:nvSpPr>
        <p:spPr>
          <a:xfrm>
            <a:off x="5000346" y="344440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96A7B4-EE95-C54C-80AE-20C1F8DD0D32}"/>
              </a:ext>
            </a:extLst>
          </p:cNvPr>
          <p:cNvSpPr/>
          <p:nvPr/>
        </p:nvSpPr>
        <p:spPr>
          <a:xfrm>
            <a:off x="5067580" y="364809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12EBA8-55C3-9741-907C-C90F65E4D367}"/>
              </a:ext>
            </a:extLst>
          </p:cNvPr>
          <p:cNvSpPr/>
          <p:nvPr/>
        </p:nvSpPr>
        <p:spPr>
          <a:xfrm>
            <a:off x="5036126" y="357413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A4FA7-985A-7B49-8562-B29FCC445B09}"/>
              </a:ext>
            </a:extLst>
          </p:cNvPr>
          <p:cNvSpPr/>
          <p:nvPr/>
        </p:nvSpPr>
        <p:spPr>
          <a:xfrm>
            <a:off x="5230553" y="359878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C81023-7C0B-3B41-B336-42BBC476018F}"/>
              </a:ext>
            </a:extLst>
          </p:cNvPr>
          <p:cNvSpPr/>
          <p:nvPr/>
        </p:nvSpPr>
        <p:spPr>
          <a:xfrm>
            <a:off x="4844649" y="377130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07C0D4-A91D-4542-8A63-AB5F935E822A}"/>
              </a:ext>
            </a:extLst>
          </p:cNvPr>
          <p:cNvSpPr/>
          <p:nvPr/>
        </p:nvSpPr>
        <p:spPr>
          <a:xfrm>
            <a:off x="4971842" y="3592267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CA3E4B-61F7-914A-8A37-56563B85B3B1}"/>
              </a:ext>
            </a:extLst>
          </p:cNvPr>
          <p:cNvSpPr/>
          <p:nvPr/>
        </p:nvSpPr>
        <p:spPr>
          <a:xfrm>
            <a:off x="5039076" y="379595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A20A2-7A55-A546-8398-DA6DC36CA2ED}"/>
              </a:ext>
            </a:extLst>
          </p:cNvPr>
          <p:cNvSpPr/>
          <p:nvPr/>
        </p:nvSpPr>
        <p:spPr>
          <a:xfrm>
            <a:off x="5007622" y="3721999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A57B58-4429-AE4E-B70B-E07C5F7AACAE}"/>
              </a:ext>
            </a:extLst>
          </p:cNvPr>
          <p:cNvSpPr/>
          <p:nvPr/>
        </p:nvSpPr>
        <p:spPr>
          <a:xfrm>
            <a:off x="5202049" y="3746649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0DED73-974F-2746-9B22-31CE82F51A9F}"/>
              </a:ext>
            </a:extLst>
          </p:cNvPr>
          <p:cNvSpPr/>
          <p:nvPr/>
        </p:nvSpPr>
        <p:spPr>
          <a:xfrm>
            <a:off x="5213012" y="326552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A957960-7592-DD48-B8EF-DEA2A014F8D1}"/>
              </a:ext>
            </a:extLst>
          </p:cNvPr>
          <p:cNvSpPr/>
          <p:nvPr/>
        </p:nvSpPr>
        <p:spPr>
          <a:xfrm>
            <a:off x="5340205" y="308649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B1DD89A-C964-8145-A054-5880127466FF}"/>
              </a:ext>
            </a:extLst>
          </p:cNvPr>
          <p:cNvSpPr/>
          <p:nvPr/>
        </p:nvSpPr>
        <p:spPr>
          <a:xfrm>
            <a:off x="5407439" y="329017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F40CFA-2F0A-DD4A-A096-072BA24197F2}"/>
              </a:ext>
            </a:extLst>
          </p:cNvPr>
          <p:cNvSpPr/>
          <p:nvPr/>
        </p:nvSpPr>
        <p:spPr>
          <a:xfrm>
            <a:off x="5375985" y="321622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36AACA-C40C-AB4D-8CC1-089704F840F2}"/>
              </a:ext>
            </a:extLst>
          </p:cNvPr>
          <p:cNvSpPr/>
          <p:nvPr/>
        </p:nvSpPr>
        <p:spPr>
          <a:xfrm>
            <a:off x="5570412" y="324087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2E7E6B7-56CA-9347-9AE8-A2C1664ADC84}"/>
              </a:ext>
            </a:extLst>
          </p:cNvPr>
          <p:cNvSpPr/>
          <p:nvPr/>
        </p:nvSpPr>
        <p:spPr>
          <a:xfrm>
            <a:off x="5340651" y="333948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675BDE-5270-7945-B79B-E6B232B09B49}"/>
              </a:ext>
            </a:extLst>
          </p:cNvPr>
          <p:cNvSpPr/>
          <p:nvPr/>
        </p:nvSpPr>
        <p:spPr>
          <a:xfrm>
            <a:off x="5467844" y="316044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7C6907-247B-044B-B529-2276CA877521}"/>
              </a:ext>
            </a:extLst>
          </p:cNvPr>
          <p:cNvSpPr/>
          <p:nvPr/>
        </p:nvSpPr>
        <p:spPr>
          <a:xfrm>
            <a:off x="5535078" y="336413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D5E9E40-446F-FB4F-9CF6-00A715F8084D}"/>
              </a:ext>
            </a:extLst>
          </p:cNvPr>
          <p:cNvSpPr/>
          <p:nvPr/>
        </p:nvSpPr>
        <p:spPr>
          <a:xfrm>
            <a:off x="5503624" y="329017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B200C1-48B0-6F4D-AA91-49DCCB13D17D}"/>
              </a:ext>
            </a:extLst>
          </p:cNvPr>
          <p:cNvSpPr/>
          <p:nvPr/>
        </p:nvSpPr>
        <p:spPr>
          <a:xfrm>
            <a:off x="5698051" y="331482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B497B4-E4A9-C244-8C61-252A0084FD05}"/>
              </a:ext>
            </a:extLst>
          </p:cNvPr>
          <p:cNvSpPr/>
          <p:nvPr/>
        </p:nvSpPr>
        <p:spPr>
          <a:xfrm>
            <a:off x="5442251" y="309878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4E4380-6392-FB44-B5B2-0FC1694A8A71}"/>
              </a:ext>
            </a:extLst>
          </p:cNvPr>
          <p:cNvSpPr/>
          <p:nvPr/>
        </p:nvSpPr>
        <p:spPr>
          <a:xfrm>
            <a:off x="5569444" y="2919743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0EBBAD-05BD-FF4F-8741-4A2E44430E22}"/>
              </a:ext>
            </a:extLst>
          </p:cNvPr>
          <p:cNvSpPr/>
          <p:nvPr/>
        </p:nvSpPr>
        <p:spPr>
          <a:xfrm>
            <a:off x="5636678" y="312343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7970A3-C841-6E47-BC90-09C9864C3FD4}"/>
              </a:ext>
            </a:extLst>
          </p:cNvPr>
          <p:cNvSpPr/>
          <p:nvPr/>
        </p:nvSpPr>
        <p:spPr>
          <a:xfrm>
            <a:off x="5605224" y="304947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E577BE-AF50-7947-8941-39C28CDD9653}"/>
              </a:ext>
            </a:extLst>
          </p:cNvPr>
          <p:cNvSpPr/>
          <p:nvPr/>
        </p:nvSpPr>
        <p:spPr>
          <a:xfrm>
            <a:off x="5799651" y="307412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A7FE18-0607-EC49-9E09-A5697E814F2D}"/>
              </a:ext>
            </a:extLst>
          </p:cNvPr>
          <p:cNvSpPr/>
          <p:nvPr/>
        </p:nvSpPr>
        <p:spPr>
          <a:xfrm>
            <a:off x="5697605" y="316424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871BFB-6524-D74E-8F3E-77AB3CAEF91D}"/>
              </a:ext>
            </a:extLst>
          </p:cNvPr>
          <p:cNvSpPr/>
          <p:nvPr/>
        </p:nvSpPr>
        <p:spPr>
          <a:xfrm>
            <a:off x="5824798" y="298520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459A022-8E32-3A47-9506-33589EBA8D44}"/>
              </a:ext>
            </a:extLst>
          </p:cNvPr>
          <p:cNvSpPr/>
          <p:nvPr/>
        </p:nvSpPr>
        <p:spPr>
          <a:xfrm>
            <a:off x="5892032" y="318889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247E047-62F2-4441-8BE0-6ACDDEB17A7C}"/>
              </a:ext>
            </a:extLst>
          </p:cNvPr>
          <p:cNvSpPr/>
          <p:nvPr/>
        </p:nvSpPr>
        <p:spPr>
          <a:xfrm>
            <a:off x="5860578" y="311493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9764E0-E3DA-3F47-8A2E-DD505618802C}"/>
              </a:ext>
            </a:extLst>
          </p:cNvPr>
          <p:cNvSpPr/>
          <p:nvPr/>
        </p:nvSpPr>
        <p:spPr>
          <a:xfrm>
            <a:off x="6055005" y="313958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76170D-A3DF-BB4B-ABCE-60A3E93DCDBC}"/>
              </a:ext>
            </a:extLst>
          </p:cNvPr>
          <p:cNvSpPr/>
          <p:nvPr/>
        </p:nvSpPr>
        <p:spPr>
          <a:xfrm>
            <a:off x="5739247" y="296055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329DD5-3736-3D47-A838-D62B08331A66}"/>
              </a:ext>
            </a:extLst>
          </p:cNvPr>
          <p:cNvSpPr/>
          <p:nvPr/>
        </p:nvSpPr>
        <p:spPr>
          <a:xfrm>
            <a:off x="5866440" y="278151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DBF20E-4AEC-5E4E-8867-5E84C864A485}"/>
              </a:ext>
            </a:extLst>
          </p:cNvPr>
          <p:cNvSpPr/>
          <p:nvPr/>
        </p:nvSpPr>
        <p:spPr>
          <a:xfrm>
            <a:off x="5933674" y="298520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FEF616-F41F-C942-AFED-B170EEE3CA54}"/>
              </a:ext>
            </a:extLst>
          </p:cNvPr>
          <p:cNvSpPr/>
          <p:nvPr/>
        </p:nvSpPr>
        <p:spPr>
          <a:xfrm>
            <a:off x="5902220" y="291124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8B17D3-FB6E-A845-BCE1-579B0FC59A6F}"/>
              </a:ext>
            </a:extLst>
          </p:cNvPr>
          <p:cNvSpPr/>
          <p:nvPr/>
        </p:nvSpPr>
        <p:spPr>
          <a:xfrm>
            <a:off x="6096647" y="293589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DAE132-B1BD-6E4A-A2AA-42480C707835}"/>
              </a:ext>
            </a:extLst>
          </p:cNvPr>
          <p:cNvSpPr/>
          <p:nvPr/>
        </p:nvSpPr>
        <p:spPr>
          <a:xfrm>
            <a:off x="5824798" y="309296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4DBF3-4190-6E4D-8444-ABCF63732A1F}"/>
              </a:ext>
            </a:extLst>
          </p:cNvPr>
          <p:cNvSpPr/>
          <p:nvPr/>
        </p:nvSpPr>
        <p:spPr>
          <a:xfrm>
            <a:off x="5951991" y="291392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D81FCA-D6C7-3840-B59F-65FA5EA8FC23}"/>
              </a:ext>
            </a:extLst>
          </p:cNvPr>
          <p:cNvSpPr/>
          <p:nvPr/>
        </p:nvSpPr>
        <p:spPr>
          <a:xfrm>
            <a:off x="5987771" y="304365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58C7302-D444-B44B-9562-A413E408B1CD}"/>
              </a:ext>
            </a:extLst>
          </p:cNvPr>
          <p:cNvSpPr/>
          <p:nvPr/>
        </p:nvSpPr>
        <p:spPr>
          <a:xfrm>
            <a:off x="6182198" y="30683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B1C9C3F-E376-F148-B18D-C2F3AB353470}"/>
              </a:ext>
            </a:extLst>
          </p:cNvPr>
          <p:cNvSpPr/>
          <p:nvPr/>
        </p:nvSpPr>
        <p:spPr>
          <a:xfrm>
            <a:off x="6207345" y="297938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C3DA215-E9C4-D14E-89C8-18FB7DEB639B}"/>
              </a:ext>
            </a:extLst>
          </p:cNvPr>
          <p:cNvSpPr/>
          <p:nvPr/>
        </p:nvSpPr>
        <p:spPr>
          <a:xfrm>
            <a:off x="6121794" y="295473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1DA1083-91FB-5041-9565-060D3FED621A}"/>
              </a:ext>
            </a:extLst>
          </p:cNvPr>
          <p:cNvSpPr/>
          <p:nvPr/>
        </p:nvSpPr>
        <p:spPr>
          <a:xfrm>
            <a:off x="6248987" y="2775693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86A3F50-BD09-6B40-9071-0F68662C1A7B}"/>
              </a:ext>
            </a:extLst>
          </p:cNvPr>
          <p:cNvSpPr/>
          <p:nvPr/>
        </p:nvSpPr>
        <p:spPr>
          <a:xfrm>
            <a:off x="6316221" y="297938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6DA8B4-BEEF-6244-83A8-6B6DD88FC215}"/>
              </a:ext>
            </a:extLst>
          </p:cNvPr>
          <p:cNvSpPr/>
          <p:nvPr/>
        </p:nvSpPr>
        <p:spPr>
          <a:xfrm>
            <a:off x="6284767" y="290542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8FF7E8-43EE-3C43-A19E-68E67775E266}"/>
              </a:ext>
            </a:extLst>
          </p:cNvPr>
          <p:cNvSpPr/>
          <p:nvPr/>
        </p:nvSpPr>
        <p:spPr>
          <a:xfrm>
            <a:off x="6479194" y="293007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CC2E22-CEC6-D14A-8BE8-3F5849382CCA}"/>
              </a:ext>
            </a:extLst>
          </p:cNvPr>
          <p:cNvSpPr/>
          <p:nvPr/>
        </p:nvSpPr>
        <p:spPr>
          <a:xfrm>
            <a:off x="5867407" y="3219683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6307798-2C72-0743-9FB1-F737842948B4}"/>
              </a:ext>
            </a:extLst>
          </p:cNvPr>
          <p:cNvSpPr/>
          <p:nvPr/>
        </p:nvSpPr>
        <p:spPr>
          <a:xfrm>
            <a:off x="5994600" y="304064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7DF7EA-2EEF-4B45-8B33-77A3E430CBDE}"/>
              </a:ext>
            </a:extLst>
          </p:cNvPr>
          <p:cNvSpPr/>
          <p:nvPr/>
        </p:nvSpPr>
        <p:spPr>
          <a:xfrm>
            <a:off x="6030380" y="3170377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4CFF104-3C97-8C47-8DCD-FC654BBDB0FA}"/>
              </a:ext>
            </a:extLst>
          </p:cNvPr>
          <p:cNvSpPr/>
          <p:nvPr/>
        </p:nvSpPr>
        <p:spPr>
          <a:xfrm>
            <a:off x="6224807" y="3195027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67C279-E889-0D41-BA07-9C947A766525}"/>
              </a:ext>
            </a:extLst>
          </p:cNvPr>
          <p:cNvSpPr/>
          <p:nvPr/>
        </p:nvSpPr>
        <p:spPr>
          <a:xfrm>
            <a:off x="6249954" y="31061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66FD3D-ADBA-9146-9662-2E96E416C198}"/>
              </a:ext>
            </a:extLst>
          </p:cNvPr>
          <p:cNvSpPr/>
          <p:nvPr/>
        </p:nvSpPr>
        <p:spPr>
          <a:xfrm>
            <a:off x="6164403" y="308145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9EBF642-5DD4-A74F-84ED-6C9EC3D41EDD}"/>
              </a:ext>
            </a:extLst>
          </p:cNvPr>
          <p:cNvSpPr/>
          <p:nvPr/>
        </p:nvSpPr>
        <p:spPr>
          <a:xfrm>
            <a:off x="6291596" y="290241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4CA9CE4-F3A4-6746-A7C5-A7FFD944CCE8}"/>
              </a:ext>
            </a:extLst>
          </p:cNvPr>
          <p:cNvSpPr/>
          <p:nvPr/>
        </p:nvSpPr>
        <p:spPr>
          <a:xfrm>
            <a:off x="6358830" y="31061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04C62E-2A28-B740-B414-DA65E74816D7}"/>
              </a:ext>
            </a:extLst>
          </p:cNvPr>
          <p:cNvSpPr/>
          <p:nvPr/>
        </p:nvSpPr>
        <p:spPr>
          <a:xfrm>
            <a:off x="6327376" y="303214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B48DA49-D2E6-CB49-BF28-FC78BA275F3C}"/>
              </a:ext>
            </a:extLst>
          </p:cNvPr>
          <p:cNvSpPr/>
          <p:nvPr/>
        </p:nvSpPr>
        <p:spPr>
          <a:xfrm>
            <a:off x="6521803" y="305679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8D0C50D-9278-374A-ADE9-8E00FD231551}"/>
              </a:ext>
            </a:extLst>
          </p:cNvPr>
          <p:cNvSpPr/>
          <p:nvPr/>
        </p:nvSpPr>
        <p:spPr>
          <a:xfrm>
            <a:off x="6360501" y="314557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E71FBFA-DD82-714F-96B9-67F0CC460E9E}"/>
              </a:ext>
            </a:extLst>
          </p:cNvPr>
          <p:cNvSpPr/>
          <p:nvPr/>
        </p:nvSpPr>
        <p:spPr>
          <a:xfrm>
            <a:off x="6554928" y="317022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50D43E-11B4-9C4E-89C8-C30E5500D05A}"/>
              </a:ext>
            </a:extLst>
          </p:cNvPr>
          <p:cNvSpPr/>
          <p:nvPr/>
        </p:nvSpPr>
        <p:spPr>
          <a:xfrm>
            <a:off x="6523474" y="309627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44AFDDA-900A-3741-A665-57B87D87FF75}"/>
              </a:ext>
            </a:extLst>
          </p:cNvPr>
          <p:cNvSpPr/>
          <p:nvPr/>
        </p:nvSpPr>
        <p:spPr>
          <a:xfrm>
            <a:off x="6717901" y="312092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0E4705A-87E2-9848-B168-985D32A3568D}"/>
              </a:ext>
            </a:extLst>
          </p:cNvPr>
          <p:cNvSpPr/>
          <p:nvPr/>
        </p:nvSpPr>
        <p:spPr>
          <a:xfrm>
            <a:off x="6331997" y="329344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1665D0-25D6-A94A-AD55-C4CC6E3A32F3}"/>
              </a:ext>
            </a:extLst>
          </p:cNvPr>
          <p:cNvSpPr/>
          <p:nvPr/>
        </p:nvSpPr>
        <p:spPr>
          <a:xfrm>
            <a:off x="6459190" y="3114403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600A344-10A9-4245-B8D7-40A937071713}"/>
              </a:ext>
            </a:extLst>
          </p:cNvPr>
          <p:cNvSpPr/>
          <p:nvPr/>
        </p:nvSpPr>
        <p:spPr>
          <a:xfrm>
            <a:off x="6526424" y="331809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D7C3A78-56F7-7549-9916-F01E810D0E86}"/>
              </a:ext>
            </a:extLst>
          </p:cNvPr>
          <p:cNvSpPr/>
          <p:nvPr/>
        </p:nvSpPr>
        <p:spPr>
          <a:xfrm>
            <a:off x="6494970" y="324413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7410E37-90D3-834B-9290-650DD70DEBC6}"/>
              </a:ext>
            </a:extLst>
          </p:cNvPr>
          <p:cNvSpPr/>
          <p:nvPr/>
        </p:nvSpPr>
        <p:spPr>
          <a:xfrm>
            <a:off x="6689397" y="326878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6CEE4D8-E670-7641-B276-ECD74F9CD905}"/>
              </a:ext>
            </a:extLst>
          </p:cNvPr>
          <p:cNvSpPr/>
          <p:nvPr/>
        </p:nvSpPr>
        <p:spPr>
          <a:xfrm>
            <a:off x="6528641" y="323885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3B65B26-5D38-DD4F-B9C0-C6ACDD120FB3}"/>
              </a:ext>
            </a:extLst>
          </p:cNvPr>
          <p:cNvSpPr/>
          <p:nvPr/>
        </p:nvSpPr>
        <p:spPr>
          <a:xfrm>
            <a:off x="6723068" y="326350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D515DEC-F154-254D-9F25-EDD99276925D}"/>
              </a:ext>
            </a:extLst>
          </p:cNvPr>
          <p:cNvSpPr/>
          <p:nvPr/>
        </p:nvSpPr>
        <p:spPr>
          <a:xfrm>
            <a:off x="6691614" y="3189549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593619B-090D-8E4F-B104-2A5A172D4A69}"/>
              </a:ext>
            </a:extLst>
          </p:cNvPr>
          <p:cNvSpPr/>
          <p:nvPr/>
        </p:nvSpPr>
        <p:spPr>
          <a:xfrm>
            <a:off x="6886041" y="3214199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73D6830-FF27-5D43-9B4D-8904536448DC}"/>
              </a:ext>
            </a:extLst>
          </p:cNvPr>
          <p:cNvSpPr/>
          <p:nvPr/>
        </p:nvSpPr>
        <p:spPr>
          <a:xfrm>
            <a:off x="6500137" y="338672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48C96F-8B46-F143-A114-9A5B0FFB46BF}"/>
              </a:ext>
            </a:extLst>
          </p:cNvPr>
          <p:cNvSpPr/>
          <p:nvPr/>
        </p:nvSpPr>
        <p:spPr>
          <a:xfrm>
            <a:off x="6627330" y="320768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841A70-E3C2-0146-B811-C13EBE7DA228}"/>
              </a:ext>
            </a:extLst>
          </p:cNvPr>
          <p:cNvSpPr/>
          <p:nvPr/>
        </p:nvSpPr>
        <p:spPr>
          <a:xfrm>
            <a:off x="6694564" y="341137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2E079D1-D0B0-0147-BE8B-80DF7C66731F}"/>
              </a:ext>
            </a:extLst>
          </p:cNvPr>
          <p:cNvSpPr/>
          <p:nvPr/>
        </p:nvSpPr>
        <p:spPr>
          <a:xfrm>
            <a:off x="6663110" y="333741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4781EE4-31CA-3640-A178-39DE8137EA6D}"/>
              </a:ext>
            </a:extLst>
          </p:cNvPr>
          <p:cNvSpPr/>
          <p:nvPr/>
        </p:nvSpPr>
        <p:spPr>
          <a:xfrm>
            <a:off x="6857537" y="336206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F838476-E271-854D-BEE9-AA6FA80823EA}"/>
              </a:ext>
            </a:extLst>
          </p:cNvPr>
          <p:cNvSpPr/>
          <p:nvPr/>
        </p:nvSpPr>
        <p:spPr>
          <a:xfrm>
            <a:off x="6563015" y="332087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DAD0102-9AC0-7A40-9125-AA3B0CBB0C2D}"/>
              </a:ext>
            </a:extLst>
          </p:cNvPr>
          <p:cNvSpPr/>
          <p:nvPr/>
        </p:nvSpPr>
        <p:spPr>
          <a:xfrm>
            <a:off x="6630249" y="352456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B6D156B-0707-A848-B693-E0746B456EA2}"/>
              </a:ext>
            </a:extLst>
          </p:cNvPr>
          <p:cNvSpPr/>
          <p:nvPr/>
        </p:nvSpPr>
        <p:spPr>
          <a:xfrm>
            <a:off x="6598795" y="34506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A48CB39-EAE5-4A47-9F71-C731AFD67ED8}"/>
              </a:ext>
            </a:extLst>
          </p:cNvPr>
          <p:cNvSpPr/>
          <p:nvPr/>
        </p:nvSpPr>
        <p:spPr>
          <a:xfrm>
            <a:off x="6725988" y="327156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CBA1E7-FA51-EC46-BBF7-54DFD41CE7CD}"/>
              </a:ext>
            </a:extLst>
          </p:cNvPr>
          <p:cNvSpPr/>
          <p:nvPr/>
        </p:nvSpPr>
        <p:spPr>
          <a:xfrm>
            <a:off x="6793222" y="347525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1346C90-3E06-494D-923C-85B1B4B0FF74}"/>
              </a:ext>
            </a:extLst>
          </p:cNvPr>
          <p:cNvSpPr/>
          <p:nvPr/>
        </p:nvSpPr>
        <p:spPr>
          <a:xfrm>
            <a:off x="6514465" y="342595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A20479A-BB71-2A4D-9C34-EA9F5F2F63C8}"/>
              </a:ext>
            </a:extLst>
          </p:cNvPr>
          <p:cNvSpPr/>
          <p:nvPr/>
        </p:nvSpPr>
        <p:spPr>
          <a:xfrm>
            <a:off x="6641658" y="324691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AAE929F-18B7-7349-9C46-218D79CFA57C}"/>
              </a:ext>
            </a:extLst>
          </p:cNvPr>
          <p:cNvSpPr/>
          <p:nvPr/>
        </p:nvSpPr>
        <p:spPr>
          <a:xfrm>
            <a:off x="6708892" y="34506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5C4611D-1A23-F54D-AF5C-DD8733A5C912}"/>
              </a:ext>
            </a:extLst>
          </p:cNvPr>
          <p:cNvSpPr/>
          <p:nvPr/>
        </p:nvSpPr>
        <p:spPr>
          <a:xfrm>
            <a:off x="6677438" y="337664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5BABF5E-7094-5A4A-BF56-89FF6493F5F3}"/>
              </a:ext>
            </a:extLst>
          </p:cNvPr>
          <p:cNvSpPr/>
          <p:nvPr/>
        </p:nvSpPr>
        <p:spPr>
          <a:xfrm>
            <a:off x="6871865" y="340129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FCF123C-7704-C148-A8A3-D49919B5E46D}"/>
              </a:ext>
            </a:extLst>
          </p:cNvPr>
          <p:cNvSpPr/>
          <p:nvPr/>
        </p:nvSpPr>
        <p:spPr>
          <a:xfrm>
            <a:off x="6478685" y="351531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6B677F3-8E37-D14A-9E6E-BAB251992842}"/>
              </a:ext>
            </a:extLst>
          </p:cNvPr>
          <p:cNvSpPr/>
          <p:nvPr/>
        </p:nvSpPr>
        <p:spPr>
          <a:xfrm>
            <a:off x="6691351" y="333643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E09765-744C-6F4F-A949-317C9C46220F}"/>
              </a:ext>
            </a:extLst>
          </p:cNvPr>
          <p:cNvSpPr/>
          <p:nvPr/>
        </p:nvSpPr>
        <p:spPr>
          <a:xfrm>
            <a:off x="6885778" y="336108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09A6B16-78AC-DC4C-A6D2-61DC2C19B0CB}"/>
              </a:ext>
            </a:extLst>
          </p:cNvPr>
          <p:cNvSpPr/>
          <p:nvPr/>
        </p:nvSpPr>
        <p:spPr>
          <a:xfrm>
            <a:off x="6854324" y="328713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1EE5FD-C349-E543-81E7-55355CCDC238}"/>
              </a:ext>
            </a:extLst>
          </p:cNvPr>
          <p:cNvSpPr/>
          <p:nvPr/>
        </p:nvSpPr>
        <p:spPr>
          <a:xfrm>
            <a:off x="7048751" y="331178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520B60A-A3F0-B149-A299-40773D0DCD7F}"/>
              </a:ext>
            </a:extLst>
          </p:cNvPr>
          <p:cNvSpPr/>
          <p:nvPr/>
        </p:nvSpPr>
        <p:spPr>
          <a:xfrm>
            <a:off x="6818990" y="341039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4928E69-4D26-7440-BA1F-6AFC1734E8B3}"/>
              </a:ext>
            </a:extLst>
          </p:cNvPr>
          <p:cNvSpPr/>
          <p:nvPr/>
        </p:nvSpPr>
        <p:spPr>
          <a:xfrm>
            <a:off x="6946183" y="323135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DC10A7C-C9F2-7E42-99A7-1C347AF2A3AF}"/>
              </a:ext>
            </a:extLst>
          </p:cNvPr>
          <p:cNvSpPr/>
          <p:nvPr/>
        </p:nvSpPr>
        <p:spPr>
          <a:xfrm>
            <a:off x="7013417" y="343504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2532123-D414-844E-A6FE-311D92DD41E4}"/>
              </a:ext>
            </a:extLst>
          </p:cNvPr>
          <p:cNvSpPr/>
          <p:nvPr/>
        </p:nvSpPr>
        <p:spPr>
          <a:xfrm>
            <a:off x="6981963" y="336108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DAB6BF2-F91C-F948-ACB8-31B144EAB51C}"/>
              </a:ext>
            </a:extLst>
          </p:cNvPr>
          <p:cNvSpPr/>
          <p:nvPr/>
        </p:nvSpPr>
        <p:spPr>
          <a:xfrm>
            <a:off x="5657397" y="366994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0F02608-3AEA-2141-8A07-3FBEC8DE3344}"/>
              </a:ext>
            </a:extLst>
          </p:cNvPr>
          <p:cNvSpPr/>
          <p:nvPr/>
        </p:nvSpPr>
        <p:spPr>
          <a:xfrm rot="17913731">
            <a:off x="5579970" y="361932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363107E-F5E8-C040-8C31-741CB7CBB0CF}"/>
              </a:ext>
            </a:extLst>
          </p:cNvPr>
          <p:cNvSpPr/>
          <p:nvPr/>
        </p:nvSpPr>
        <p:spPr>
          <a:xfrm>
            <a:off x="6900023" y="444803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C146423-ECC3-0843-9546-C35C9DD1FC3B}"/>
              </a:ext>
            </a:extLst>
          </p:cNvPr>
          <p:cNvSpPr/>
          <p:nvPr/>
        </p:nvSpPr>
        <p:spPr>
          <a:xfrm rot="17913731">
            <a:off x="5866839" y="362380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5B3CE34-34D3-C243-A01D-988002A5E91F}"/>
              </a:ext>
            </a:extLst>
          </p:cNvPr>
          <p:cNvSpPr/>
          <p:nvPr/>
        </p:nvSpPr>
        <p:spPr>
          <a:xfrm rot="17913731">
            <a:off x="5742516" y="381376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5FCA5FF-EE49-3842-87BC-8EABA8749851}"/>
              </a:ext>
            </a:extLst>
          </p:cNvPr>
          <p:cNvSpPr/>
          <p:nvPr/>
        </p:nvSpPr>
        <p:spPr>
          <a:xfrm rot="17913731">
            <a:off x="6078688" y="373980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E3604F-F75B-0045-A0D6-1828D1C143F9}"/>
              </a:ext>
            </a:extLst>
          </p:cNvPr>
          <p:cNvSpPr/>
          <p:nvPr/>
        </p:nvSpPr>
        <p:spPr>
          <a:xfrm rot="17913731">
            <a:off x="6029385" y="381824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4506DA6-6E9D-5A49-9CA8-110059CD5C9F}"/>
              </a:ext>
            </a:extLst>
          </p:cNvPr>
          <p:cNvSpPr/>
          <p:nvPr/>
        </p:nvSpPr>
        <p:spPr>
          <a:xfrm>
            <a:off x="5894916" y="396616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7B56C94-D5EB-0340-AEAE-7EAB3493DCE1}"/>
              </a:ext>
            </a:extLst>
          </p:cNvPr>
          <p:cNvSpPr/>
          <p:nvPr/>
        </p:nvSpPr>
        <p:spPr>
          <a:xfrm>
            <a:off x="6408133" y="41432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C58D4EE-6924-EF42-AE8E-BB9731FD1FE1}"/>
              </a:ext>
            </a:extLst>
          </p:cNvPr>
          <p:cNvSpPr/>
          <p:nvPr/>
        </p:nvSpPr>
        <p:spPr>
          <a:xfrm>
            <a:off x="6358830" y="422164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B72B550-7AEC-DE48-9959-9CD248596D07}"/>
              </a:ext>
            </a:extLst>
          </p:cNvPr>
          <p:cNvSpPr/>
          <p:nvPr/>
        </p:nvSpPr>
        <p:spPr>
          <a:xfrm>
            <a:off x="6256690" y="425410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FAE44C3-A075-AE4F-8D11-7B65F226353C}"/>
              </a:ext>
            </a:extLst>
          </p:cNvPr>
          <p:cNvSpPr/>
          <p:nvPr/>
        </p:nvSpPr>
        <p:spPr>
          <a:xfrm>
            <a:off x="6560533" y="42956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E8F4B63-200A-EC46-B8B0-363F4FD240DD}"/>
              </a:ext>
            </a:extLst>
          </p:cNvPr>
          <p:cNvSpPr/>
          <p:nvPr/>
        </p:nvSpPr>
        <p:spPr>
          <a:xfrm>
            <a:off x="6543559" y="425859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43080F1-47DA-FE4A-A82D-E1302039EA93}"/>
              </a:ext>
            </a:extLst>
          </p:cNvPr>
          <p:cNvSpPr/>
          <p:nvPr/>
        </p:nvSpPr>
        <p:spPr>
          <a:xfrm>
            <a:off x="6409090" y="440650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0E4E9D-40DD-8B42-8ECE-7FCC5E162F7C}"/>
              </a:ext>
            </a:extLst>
          </p:cNvPr>
          <p:cNvSpPr/>
          <p:nvPr/>
        </p:nvSpPr>
        <p:spPr>
          <a:xfrm>
            <a:off x="5714485" y="367045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8A4E6E8-4CB0-C342-BC6B-5D6163736B7C}"/>
              </a:ext>
            </a:extLst>
          </p:cNvPr>
          <p:cNvSpPr/>
          <p:nvPr/>
        </p:nvSpPr>
        <p:spPr>
          <a:xfrm>
            <a:off x="5665182" y="37488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92464F6-C8D0-4C44-9BB7-87DF9F9EB4D3}"/>
              </a:ext>
            </a:extLst>
          </p:cNvPr>
          <p:cNvSpPr/>
          <p:nvPr/>
        </p:nvSpPr>
        <p:spPr>
          <a:xfrm rot="17913731">
            <a:off x="5597901" y="374031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92EF695-D1BD-EF40-A5B5-DBADE6246A3C}"/>
              </a:ext>
            </a:extLst>
          </p:cNvPr>
          <p:cNvSpPr/>
          <p:nvPr/>
        </p:nvSpPr>
        <p:spPr>
          <a:xfrm rot="17913731">
            <a:off x="5934073" y="366636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6A5BCF8-B5AC-344E-83D1-ED42619EBB08}"/>
              </a:ext>
            </a:extLst>
          </p:cNvPr>
          <p:cNvSpPr/>
          <p:nvPr/>
        </p:nvSpPr>
        <p:spPr>
          <a:xfrm rot="17913731">
            <a:off x="5884770" y="374480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D820B8B-70FA-AD49-B78B-AEE9A2DEF442}"/>
              </a:ext>
            </a:extLst>
          </p:cNvPr>
          <p:cNvSpPr/>
          <p:nvPr/>
        </p:nvSpPr>
        <p:spPr>
          <a:xfrm rot="17913731">
            <a:off x="5750301" y="389271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D5F2759-C470-914D-8E79-64BDD39F7D83}"/>
              </a:ext>
            </a:extLst>
          </p:cNvPr>
          <p:cNvSpPr/>
          <p:nvPr/>
        </p:nvSpPr>
        <p:spPr>
          <a:xfrm rot="17913731">
            <a:off x="6086473" y="381876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E2A34FF-B129-1444-877F-DD80BF4BCD11}"/>
              </a:ext>
            </a:extLst>
          </p:cNvPr>
          <p:cNvSpPr/>
          <p:nvPr/>
        </p:nvSpPr>
        <p:spPr>
          <a:xfrm>
            <a:off x="6545920" y="422167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252C666-D728-5E4F-BFE9-DEC6D73C2812}"/>
              </a:ext>
            </a:extLst>
          </p:cNvPr>
          <p:cNvSpPr/>
          <p:nvPr/>
        </p:nvSpPr>
        <p:spPr>
          <a:xfrm>
            <a:off x="6411451" y="436958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0B82E47-A4C4-094D-9D4A-391FC908E730}"/>
              </a:ext>
            </a:extLst>
          </p:cNvPr>
          <p:cNvSpPr/>
          <p:nvPr/>
        </p:nvSpPr>
        <p:spPr>
          <a:xfrm>
            <a:off x="5716846" y="36335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2A265E-3DD7-FD47-8B9F-1A3AA895FBD9}"/>
              </a:ext>
            </a:extLst>
          </p:cNvPr>
          <p:cNvSpPr/>
          <p:nvPr/>
        </p:nvSpPr>
        <p:spPr>
          <a:xfrm>
            <a:off x="6110278" y="384853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273C934-78F1-F345-B695-FE8A5C8865F7}"/>
              </a:ext>
            </a:extLst>
          </p:cNvPr>
          <p:cNvSpPr/>
          <p:nvPr/>
        </p:nvSpPr>
        <p:spPr>
          <a:xfrm>
            <a:off x="5975809" y="399644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3DB6A81-20DA-FA46-8C61-D30756DDCC35}"/>
              </a:ext>
            </a:extLst>
          </p:cNvPr>
          <p:cNvSpPr/>
          <p:nvPr/>
        </p:nvSpPr>
        <p:spPr>
          <a:xfrm>
            <a:off x="5982637" y="381210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FA65CAF-F920-8A4C-8AFA-AF81FB45FDF0}"/>
              </a:ext>
            </a:extLst>
          </p:cNvPr>
          <p:cNvSpPr/>
          <p:nvPr/>
        </p:nvSpPr>
        <p:spPr>
          <a:xfrm>
            <a:off x="5933334" y="389054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84E9C78-BB53-9B46-9176-69544CE0B256}"/>
              </a:ext>
            </a:extLst>
          </p:cNvPr>
          <p:cNvSpPr/>
          <p:nvPr/>
        </p:nvSpPr>
        <p:spPr>
          <a:xfrm>
            <a:off x="5831194" y="392300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3703223-90F2-464E-BD55-73B8A67B55A8}"/>
              </a:ext>
            </a:extLst>
          </p:cNvPr>
          <p:cNvSpPr/>
          <p:nvPr/>
        </p:nvSpPr>
        <p:spPr>
          <a:xfrm>
            <a:off x="6135037" y="396450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5F50EA0-D6B8-4946-8092-C4A4122A30E5}"/>
              </a:ext>
            </a:extLst>
          </p:cNvPr>
          <p:cNvSpPr/>
          <p:nvPr/>
        </p:nvSpPr>
        <p:spPr>
          <a:xfrm>
            <a:off x="6118063" y="392749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1889A45-2E64-D64F-9356-B6BF7CBDDDC2}"/>
              </a:ext>
            </a:extLst>
          </p:cNvPr>
          <p:cNvSpPr/>
          <p:nvPr/>
        </p:nvSpPr>
        <p:spPr>
          <a:xfrm>
            <a:off x="6120424" y="389057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A5D229C-5E71-4647-BF4C-80DF1A4899E1}"/>
              </a:ext>
            </a:extLst>
          </p:cNvPr>
          <p:cNvSpPr/>
          <p:nvPr/>
        </p:nvSpPr>
        <p:spPr>
          <a:xfrm>
            <a:off x="6688174" y="43320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A1BF73B-940B-5D4F-9181-B092CB320D7F}"/>
              </a:ext>
            </a:extLst>
          </p:cNvPr>
          <p:cNvSpPr/>
          <p:nvPr/>
        </p:nvSpPr>
        <p:spPr>
          <a:xfrm>
            <a:off x="6553705" y="447994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2DE3CCE-4BA9-CE41-814B-BCCC82A17F56}"/>
              </a:ext>
            </a:extLst>
          </p:cNvPr>
          <p:cNvSpPr/>
          <p:nvPr/>
        </p:nvSpPr>
        <p:spPr>
          <a:xfrm>
            <a:off x="6560533" y="42956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71EAC62-BEDE-EF43-B1A5-1D07A2B64B91}"/>
              </a:ext>
            </a:extLst>
          </p:cNvPr>
          <p:cNvSpPr/>
          <p:nvPr/>
        </p:nvSpPr>
        <p:spPr>
          <a:xfrm>
            <a:off x="6511230" y="437404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31D7A6D-1F86-BD43-87AC-3BE0B4F05476}"/>
              </a:ext>
            </a:extLst>
          </p:cNvPr>
          <p:cNvSpPr/>
          <p:nvPr/>
        </p:nvSpPr>
        <p:spPr>
          <a:xfrm>
            <a:off x="6409090" y="440650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297775A-B4DA-5249-9BC8-C678321DC34B}"/>
              </a:ext>
            </a:extLst>
          </p:cNvPr>
          <p:cNvSpPr/>
          <p:nvPr/>
        </p:nvSpPr>
        <p:spPr>
          <a:xfrm>
            <a:off x="6712933" y="44480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13C445A-4B49-B84C-8F2B-BC29B4879B07}"/>
              </a:ext>
            </a:extLst>
          </p:cNvPr>
          <p:cNvSpPr/>
          <p:nvPr/>
        </p:nvSpPr>
        <p:spPr>
          <a:xfrm>
            <a:off x="6695959" y="441099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437DBDA-61E7-5A44-9EB6-E7C70F986797}"/>
              </a:ext>
            </a:extLst>
          </p:cNvPr>
          <p:cNvSpPr/>
          <p:nvPr/>
        </p:nvSpPr>
        <p:spPr>
          <a:xfrm>
            <a:off x="6698320" y="437407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05ADA81-F803-4F4C-9DEB-3A6B395CA43E}"/>
              </a:ext>
            </a:extLst>
          </p:cNvPr>
          <p:cNvSpPr/>
          <p:nvPr/>
        </p:nvSpPr>
        <p:spPr>
          <a:xfrm>
            <a:off x="6237770" y="395358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5AE6EEF-C815-8C4B-B3DC-4BEE119239F4}"/>
              </a:ext>
            </a:extLst>
          </p:cNvPr>
          <p:cNvSpPr/>
          <p:nvPr/>
        </p:nvSpPr>
        <p:spPr>
          <a:xfrm>
            <a:off x="6103301" y="410149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C860CA8-C141-2D4D-A571-875A304ADB19}"/>
              </a:ext>
            </a:extLst>
          </p:cNvPr>
          <p:cNvSpPr/>
          <p:nvPr/>
        </p:nvSpPr>
        <p:spPr>
          <a:xfrm>
            <a:off x="6602019" y="422197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2B06116-159F-BB46-AAA6-9DC59D4B96CB}"/>
              </a:ext>
            </a:extLst>
          </p:cNvPr>
          <p:cNvSpPr/>
          <p:nvPr/>
        </p:nvSpPr>
        <p:spPr>
          <a:xfrm>
            <a:off x="6060826" y="399559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AD7F727-D482-D746-96C6-9B4FD346647B}"/>
              </a:ext>
            </a:extLst>
          </p:cNvPr>
          <p:cNvSpPr/>
          <p:nvPr/>
        </p:nvSpPr>
        <p:spPr>
          <a:xfrm>
            <a:off x="5958686" y="40280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9B8729B-C916-9D40-9BF9-62A4DE0513E3}"/>
              </a:ext>
            </a:extLst>
          </p:cNvPr>
          <p:cNvSpPr/>
          <p:nvPr/>
        </p:nvSpPr>
        <p:spPr>
          <a:xfrm>
            <a:off x="6262529" y="40695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F70D7B2-AA41-E14D-A2F9-01508082873F}"/>
              </a:ext>
            </a:extLst>
          </p:cNvPr>
          <p:cNvSpPr/>
          <p:nvPr/>
        </p:nvSpPr>
        <p:spPr>
          <a:xfrm>
            <a:off x="6245555" y="40325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4043209-259C-E84D-B798-C2B1B71B06FD}"/>
              </a:ext>
            </a:extLst>
          </p:cNvPr>
          <p:cNvSpPr/>
          <p:nvPr/>
        </p:nvSpPr>
        <p:spPr>
          <a:xfrm>
            <a:off x="6111086" y="41804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6993C42-B34F-2A43-84E3-CC8468A49A0A}"/>
              </a:ext>
            </a:extLst>
          </p:cNvPr>
          <p:cNvSpPr/>
          <p:nvPr/>
        </p:nvSpPr>
        <p:spPr>
          <a:xfrm>
            <a:off x="6247916" y="39956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C4DBDD0-0351-7849-A07A-181D8DB3BD5B}"/>
              </a:ext>
            </a:extLst>
          </p:cNvPr>
          <p:cNvSpPr/>
          <p:nvPr/>
        </p:nvSpPr>
        <p:spPr>
          <a:xfrm>
            <a:off x="6113447" y="414353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842141-F37A-0743-B859-3565FF476A3C}"/>
              </a:ext>
            </a:extLst>
          </p:cNvPr>
          <p:cNvSpPr/>
          <p:nvPr/>
        </p:nvSpPr>
        <p:spPr>
          <a:xfrm>
            <a:off x="6390170" y="410598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2726C75-61B8-914C-83ED-CFCB8F5AEFF3}"/>
              </a:ext>
            </a:extLst>
          </p:cNvPr>
          <p:cNvSpPr/>
          <p:nvPr/>
        </p:nvSpPr>
        <p:spPr>
          <a:xfrm>
            <a:off x="6262529" y="40695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346329D-9B30-E74F-AA67-655E28F402E7}"/>
              </a:ext>
            </a:extLst>
          </p:cNvPr>
          <p:cNvSpPr/>
          <p:nvPr/>
        </p:nvSpPr>
        <p:spPr>
          <a:xfrm>
            <a:off x="6213226" y="414799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402A09E5-17CD-154F-8DD9-FB9B6B78BC11}"/>
              </a:ext>
            </a:extLst>
          </p:cNvPr>
          <p:cNvSpPr/>
          <p:nvPr/>
        </p:nvSpPr>
        <p:spPr>
          <a:xfrm>
            <a:off x="6111086" y="41804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EC1A2E6-64DC-A146-B33C-E1BA9176DA68}"/>
              </a:ext>
            </a:extLst>
          </p:cNvPr>
          <p:cNvSpPr/>
          <p:nvPr/>
        </p:nvSpPr>
        <p:spPr>
          <a:xfrm>
            <a:off x="6414929" y="42219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D27F80D-6BD3-984B-9C66-6DBFAF9F633E}"/>
              </a:ext>
            </a:extLst>
          </p:cNvPr>
          <p:cNvSpPr/>
          <p:nvPr/>
        </p:nvSpPr>
        <p:spPr>
          <a:xfrm>
            <a:off x="6397955" y="41849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A292476A-6F81-A148-A48D-1BA790651F9D}"/>
              </a:ext>
            </a:extLst>
          </p:cNvPr>
          <p:cNvSpPr/>
          <p:nvPr/>
        </p:nvSpPr>
        <p:spPr>
          <a:xfrm>
            <a:off x="6400316" y="41480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A16E967-4B49-B44B-B98F-3B2B510D78BD}"/>
              </a:ext>
            </a:extLst>
          </p:cNvPr>
          <p:cNvSpPr/>
          <p:nvPr/>
        </p:nvSpPr>
        <p:spPr>
          <a:xfrm>
            <a:off x="6794566" y="422641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E7E85CB-03AA-9B4E-8B6C-C1011E2F8FFC}"/>
              </a:ext>
            </a:extLst>
          </p:cNvPr>
          <p:cNvSpPr/>
          <p:nvPr/>
        </p:nvSpPr>
        <p:spPr>
          <a:xfrm>
            <a:off x="6660097" y="43743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F083678-D7F7-1644-949A-8467E11A2792}"/>
              </a:ext>
            </a:extLst>
          </p:cNvPr>
          <p:cNvSpPr/>
          <p:nvPr/>
        </p:nvSpPr>
        <p:spPr>
          <a:xfrm>
            <a:off x="6153708" y="40129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1011DF9-F579-4A4C-B35E-B42E64ED13DD}"/>
              </a:ext>
            </a:extLst>
          </p:cNvPr>
          <p:cNvSpPr/>
          <p:nvPr/>
        </p:nvSpPr>
        <p:spPr>
          <a:xfrm>
            <a:off x="6666925" y="418997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6C83383-6DAB-9D48-AE26-B2DEF1B0985A}"/>
              </a:ext>
            </a:extLst>
          </p:cNvPr>
          <p:cNvSpPr/>
          <p:nvPr/>
        </p:nvSpPr>
        <p:spPr>
          <a:xfrm>
            <a:off x="6617622" y="42684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8275FB6-AEE0-564F-A09E-F95D2CBDF76A}"/>
              </a:ext>
            </a:extLst>
          </p:cNvPr>
          <p:cNvSpPr/>
          <p:nvPr/>
        </p:nvSpPr>
        <p:spPr>
          <a:xfrm>
            <a:off x="6515482" y="430088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0C2D53D-DDF8-8B4E-A33E-E428B57621D3}"/>
              </a:ext>
            </a:extLst>
          </p:cNvPr>
          <p:cNvSpPr/>
          <p:nvPr/>
        </p:nvSpPr>
        <p:spPr>
          <a:xfrm>
            <a:off x="6819325" y="434237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0CBD2A1-21E6-E84B-9AAE-909E2742D39B}"/>
              </a:ext>
            </a:extLst>
          </p:cNvPr>
          <p:cNvSpPr/>
          <p:nvPr/>
        </p:nvSpPr>
        <p:spPr>
          <a:xfrm>
            <a:off x="6802351" y="430536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8666718-F64A-0843-8B68-B026A00880B1}"/>
              </a:ext>
            </a:extLst>
          </p:cNvPr>
          <p:cNvSpPr/>
          <p:nvPr/>
        </p:nvSpPr>
        <p:spPr>
          <a:xfrm>
            <a:off x="6804712" y="42684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3A4D5EF-A215-A04E-B23F-2D19CB765823}"/>
              </a:ext>
            </a:extLst>
          </p:cNvPr>
          <p:cNvSpPr/>
          <p:nvPr/>
        </p:nvSpPr>
        <p:spPr>
          <a:xfrm>
            <a:off x="6670243" y="441636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43E7989-767D-0847-8656-9223C46FFFDF}"/>
              </a:ext>
            </a:extLst>
          </p:cNvPr>
          <p:cNvSpPr/>
          <p:nvPr/>
        </p:nvSpPr>
        <p:spPr>
          <a:xfrm>
            <a:off x="6234601" y="404322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7BB6E00-44C9-074A-A3C7-3EF314D017F6}"/>
              </a:ext>
            </a:extLst>
          </p:cNvPr>
          <p:cNvSpPr/>
          <p:nvPr/>
        </p:nvSpPr>
        <p:spPr>
          <a:xfrm>
            <a:off x="6089986" y="396978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08D19A4C-C2F0-6741-B002-A98D9CB01AB0}"/>
              </a:ext>
            </a:extLst>
          </p:cNvPr>
          <p:cNvSpPr/>
          <p:nvPr/>
        </p:nvSpPr>
        <p:spPr>
          <a:xfrm>
            <a:off x="6393829" y="401127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62C9800-5465-6C45-BF48-6EB07BF3418C}"/>
              </a:ext>
            </a:extLst>
          </p:cNvPr>
          <p:cNvSpPr/>
          <p:nvPr/>
        </p:nvSpPr>
        <p:spPr>
          <a:xfrm>
            <a:off x="6376855" y="397426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FF174E0-8AC8-1541-AF33-8DB795A4C644}"/>
              </a:ext>
            </a:extLst>
          </p:cNvPr>
          <p:cNvSpPr/>
          <p:nvPr/>
        </p:nvSpPr>
        <p:spPr>
          <a:xfrm>
            <a:off x="6946966" y="437881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4AF794F-1679-B64B-A10C-D8F2CD6BF8A9}"/>
              </a:ext>
            </a:extLst>
          </p:cNvPr>
          <p:cNvSpPr/>
          <p:nvPr/>
        </p:nvSpPr>
        <p:spPr>
          <a:xfrm>
            <a:off x="6819325" y="434237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885442C-7C4C-6C4F-B97A-6696996DAB81}"/>
              </a:ext>
            </a:extLst>
          </p:cNvPr>
          <p:cNvSpPr/>
          <p:nvPr/>
        </p:nvSpPr>
        <p:spPr>
          <a:xfrm>
            <a:off x="6496562" y="400035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D14CA17-2878-754B-B10F-E148095F1439}"/>
              </a:ext>
            </a:extLst>
          </p:cNvPr>
          <p:cNvSpPr/>
          <p:nvPr/>
        </p:nvSpPr>
        <p:spPr>
          <a:xfrm>
            <a:off x="6362093" y="41482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F7BD487-93A7-744A-9DC7-BEBEBD320E09}"/>
              </a:ext>
            </a:extLst>
          </p:cNvPr>
          <p:cNvSpPr/>
          <p:nvPr/>
        </p:nvSpPr>
        <p:spPr>
          <a:xfrm>
            <a:off x="6860811" y="426875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B8CAB1A-C2E7-C94E-88D4-722C00C383FD}"/>
              </a:ext>
            </a:extLst>
          </p:cNvPr>
          <p:cNvSpPr/>
          <p:nvPr/>
        </p:nvSpPr>
        <p:spPr>
          <a:xfrm>
            <a:off x="6319618" y="40423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1CC87BF-8491-DA41-9E0C-A0F85172ED61}"/>
              </a:ext>
            </a:extLst>
          </p:cNvPr>
          <p:cNvSpPr/>
          <p:nvPr/>
        </p:nvSpPr>
        <p:spPr>
          <a:xfrm>
            <a:off x="6217478" y="40748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0611A44-BE25-F249-8B8C-B61C2B041C34}"/>
              </a:ext>
            </a:extLst>
          </p:cNvPr>
          <p:cNvSpPr/>
          <p:nvPr/>
        </p:nvSpPr>
        <p:spPr>
          <a:xfrm>
            <a:off x="6521321" y="411632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BA883B9-941D-1343-BEA9-360024D1DDF5}"/>
              </a:ext>
            </a:extLst>
          </p:cNvPr>
          <p:cNvSpPr/>
          <p:nvPr/>
        </p:nvSpPr>
        <p:spPr>
          <a:xfrm>
            <a:off x="6504347" y="407931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053D360-166D-BA42-9690-02D9DF076ED0}"/>
              </a:ext>
            </a:extLst>
          </p:cNvPr>
          <p:cNvSpPr/>
          <p:nvPr/>
        </p:nvSpPr>
        <p:spPr>
          <a:xfrm>
            <a:off x="6369878" y="42272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B20A0DD-9CA7-6145-BA50-7C4430E54087}"/>
              </a:ext>
            </a:extLst>
          </p:cNvPr>
          <p:cNvSpPr/>
          <p:nvPr/>
        </p:nvSpPr>
        <p:spPr>
          <a:xfrm>
            <a:off x="6506708" y="40423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B99BDBA-7038-6F4F-A1A4-87B83206FAB3}"/>
              </a:ext>
            </a:extLst>
          </p:cNvPr>
          <p:cNvSpPr/>
          <p:nvPr/>
        </p:nvSpPr>
        <p:spPr>
          <a:xfrm>
            <a:off x="6372239" y="419031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F4B9477-128F-8544-AFDE-C7CCFF007532}"/>
              </a:ext>
            </a:extLst>
          </p:cNvPr>
          <p:cNvSpPr/>
          <p:nvPr/>
        </p:nvSpPr>
        <p:spPr>
          <a:xfrm>
            <a:off x="6648962" y="415275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69C1013-8F84-8047-90A2-BD415C229371}"/>
              </a:ext>
            </a:extLst>
          </p:cNvPr>
          <p:cNvSpPr/>
          <p:nvPr/>
        </p:nvSpPr>
        <p:spPr>
          <a:xfrm>
            <a:off x="6521321" y="411632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3EDB307-F513-624B-8F5C-80C061CC880E}"/>
              </a:ext>
            </a:extLst>
          </p:cNvPr>
          <p:cNvSpPr/>
          <p:nvPr/>
        </p:nvSpPr>
        <p:spPr>
          <a:xfrm>
            <a:off x="6472018" y="41947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FF17BE0-9CE8-2C4D-85FB-1FB4BDC3FFC9}"/>
              </a:ext>
            </a:extLst>
          </p:cNvPr>
          <p:cNvSpPr/>
          <p:nvPr/>
        </p:nvSpPr>
        <p:spPr>
          <a:xfrm>
            <a:off x="6369878" y="42272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2432156-7135-5544-895E-A4B6CBB9C43E}"/>
              </a:ext>
            </a:extLst>
          </p:cNvPr>
          <p:cNvSpPr/>
          <p:nvPr/>
        </p:nvSpPr>
        <p:spPr>
          <a:xfrm>
            <a:off x="6673721" y="426872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FB76861-2ED7-F744-8366-A7D041256614}"/>
              </a:ext>
            </a:extLst>
          </p:cNvPr>
          <p:cNvSpPr/>
          <p:nvPr/>
        </p:nvSpPr>
        <p:spPr>
          <a:xfrm>
            <a:off x="6656747" y="423171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0E2F1A-7972-424D-887F-346BA1CB150B}"/>
              </a:ext>
            </a:extLst>
          </p:cNvPr>
          <p:cNvSpPr/>
          <p:nvPr/>
        </p:nvSpPr>
        <p:spPr>
          <a:xfrm>
            <a:off x="6659108" y="41947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B740AF7-1A2A-EA44-A3A4-9C9CEC7A62AF}"/>
              </a:ext>
            </a:extLst>
          </p:cNvPr>
          <p:cNvSpPr/>
          <p:nvPr/>
        </p:nvSpPr>
        <p:spPr>
          <a:xfrm>
            <a:off x="6985956" y="410102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65FF888-775E-834F-8FFC-5C7129DB6FE2}"/>
              </a:ext>
            </a:extLst>
          </p:cNvPr>
          <p:cNvSpPr/>
          <p:nvPr/>
        </p:nvSpPr>
        <p:spPr>
          <a:xfrm>
            <a:off x="6641866" y="425936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651E3C6-FCC1-9C43-BFB1-413C29143E94}"/>
              </a:ext>
            </a:extLst>
          </p:cNvPr>
          <p:cNvSpPr/>
          <p:nvPr/>
        </p:nvSpPr>
        <p:spPr>
          <a:xfrm>
            <a:off x="6648694" y="407502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C988F3E-51C7-6B48-BCC8-AB83F1A95A30}"/>
              </a:ext>
            </a:extLst>
          </p:cNvPr>
          <p:cNvSpPr/>
          <p:nvPr/>
        </p:nvSpPr>
        <p:spPr>
          <a:xfrm>
            <a:off x="6599391" y="415346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0574C17-AACE-144D-A13F-BF58CD045DE6}"/>
              </a:ext>
            </a:extLst>
          </p:cNvPr>
          <p:cNvSpPr/>
          <p:nvPr/>
        </p:nvSpPr>
        <p:spPr>
          <a:xfrm>
            <a:off x="6497251" y="418592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9655268-059F-564B-94F4-C439553A6298}"/>
              </a:ext>
            </a:extLst>
          </p:cNvPr>
          <p:cNvSpPr/>
          <p:nvPr/>
        </p:nvSpPr>
        <p:spPr>
          <a:xfrm>
            <a:off x="6801094" y="422742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F51D9F64-6A77-BA47-8825-9958831018C7}"/>
              </a:ext>
            </a:extLst>
          </p:cNvPr>
          <p:cNvSpPr/>
          <p:nvPr/>
        </p:nvSpPr>
        <p:spPr>
          <a:xfrm>
            <a:off x="6784120" y="419041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AD88D43-2F4F-D048-A92A-DFF7A9DB8C6C}"/>
              </a:ext>
            </a:extLst>
          </p:cNvPr>
          <p:cNvSpPr/>
          <p:nvPr/>
        </p:nvSpPr>
        <p:spPr>
          <a:xfrm>
            <a:off x="6996102" y="414306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303AB80D-1032-CD4C-8E2F-B34D731C8F8E}"/>
              </a:ext>
            </a:extLst>
          </p:cNvPr>
          <p:cNvSpPr/>
          <p:nvPr/>
        </p:nvSpPr>
        <p:spPr>
          <a:xfrm>
            <a:off x="6928735" y="426385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928347A4-BF95-7C42-B344-8B6F4477AE2E}"/>
              </a:ext>
            </a:extLst>
          </p:cNvPr>
          <p:cNvSpPr/>
          <p:nvPr/>
        </p:nvSpPr>
        <p:spPr>
          <a:xfrm>
            <a:off x="6801094" y="422742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696AA725-C5E1-B549-88D0-5C521F312C47}"/>
              </a:ext>
            </a:extLst>
          </p:cNvPr>
          <p:cNvSpPr/>
          <p:nvPr/>
        </p:nvSpPr>
        <p:spPr>
          <a:xfrm>
            <a:off x="7052201" y="414336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F5EA087-B9DC-F14D-8642-01019D70FC5A}"/>
              </a:ext>
            </a:extLst>
          </p:cNvPr>
          <p:cNvSpPr/>
          <p:nvPr/>
        </p:nvSpPr>
        <p:spPr>
          <a:xfrm>
            <a:off x="6630731" y="403780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EDB31E5-2B85-674E-A60F-707B22DA9745}"/>
              </a:ext>
            </a:extLst>
          </p:cNvPr>
          <p:cNvSpPr/>
          <p:nvPr/>
        </p:nvSpPr>
        <p:spPr>
          <a:xfrm>
            <a:off x="6453787" y="40798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5EA1E2B-677C-764D-AA0E-16DA71ADEBBF}"/>
              </a:ext>
            </a:extLst>
          </p:cNvPr>
          <p:cNvSpPr/>
          <p:nvPr/>
        </p:nvSpPr>
        <p:spPr>
          <a:xfrm>
            <a:off x="6865111" y="414333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4D487D-445A-D04B-A9BF-C5C38A69718B}"/>
              </a:ext>
            </a:extLst>
          </p:cNvPr>
          <p:cNvSpPr/>
          <p:nvPr/>
        </p:nvSpPr>
        <p:spPr>
          <a:xfrm>
            <a:off x="6638516" y="411675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E6462BE-6F89-5E41-BB45-C9ABB5B57EB8}"/>
              </a:ext>
            </a:extLst>
          </p:cNvPr>
          <p:cNvSpPr/>
          <p:nvPr/>
        </p:nvSpPr>
        <p:spPr>
          <a:xfrm>
            <a:off x="6640877" y="40798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39BFFA7-BE3C-CA46-A539-B6E65005B531}"/>
              </a:ext>
            </a:extLst>
          </p:cNvPr>
          <p:cNvSpPr/>
          <p:nvPr/>
        </p:nvSpPr>
        <p:spPr>
          <a:xfrm>
            <a:off x="7244748" y="414779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312ADB0-A02C-894E-BAD2-27AE2F74EF7F}"/>
              </a:ext>
            </a:extLst>
          </p:cNvPr>
          <p:cNvSpPr/>
          <p:nvPr/>
        </p:nvSpPr>
        <p:spPr>
          <a:xfrm>
            <a:off x="7117107" y="411136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7C50049-F7D0-B844-88C4-DFE198C18E93}"/>
              </a:ext>
            </a:extLst>
          </p:cNvPr>
          <p:cNvSpPr/>
          <p:nvPr/>
        </p:nvSpPr>
        <p:spPr>
          <a:xfrm>
            <a:off x="6858183" y="42002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7BD4DCE-A119-7F4F-9EAB-25C96C252425}"/>
              </a:ext>
            </a:extLst>
          </p:cNvPr>
          <p:cNvSpPr/>
          <p:nvPr/>
        </p:nvSpPr>
        <p:spPr>
          <a:xfrm>
            <a:off x="6756043" y="423269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D51BD7B-68A7-DA49-8EF4-D67908BC4B6B}"/>
              </a:ext>
            </a:extLst>
          </p:cNvPr>
          <p:cNvSpPr/>
          <p:nvPr/>
        </p:nvSpPr>
        <p:spPr>
          <a:xfrm>
            <a:off x="7059886" y="427419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64C9B3A7-E7BA-8343-B79C-80F1085550E6}"/>
              </a:ext>
            </a:extLst>
          </p:cNvPr>
          <p:cNvSpPr/>
          <p:nvPr/>
        </p:nvSpPr>
        <p:spPr>
          <a:xfrm>
            <a:off x="7042912" y="423718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4C735C71-E371-D24B-827F-DC4536A3C441}"/>
              </a:ext>
            </a:extLst>
          </p:cNvPr>
          <p:cNvSpPr/>
          <p:nvPr/>
        </p:nvSpPr>
        <p:spPr>
          <a:xfrm>
            <a:off x="7045273" y="420026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E9E1A33-A54B-7A4C-8B19-EDAEFD572B89}"/>
              </a:ext>
            </a:extLst>
          </p:cNvPr>
          <p:cNvSpPr/>
          <p:nvPr/>
        </p:nvSpPr>
        <p:spPr>
          <a:xfrm>
            <a:off x="7059886" y="427419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13F5957A-8DE8-0B40-9BDB-D88EFC45EC0C}"/>
              </a:ext>
            </a:extLst>
          </p:cNvPr>
          <p:cNvSpPr/>
          <p:nvPr/>
        </p:nvSpPr>
        <p:spPr>
          <a:xfrm>
            <a:off x="6602654" y="408008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9FE0974-BAA8-7C44-B1C8-5E30451FFAB9}"/>
              </a:ext>
            </a:extLst>
          </p:cNvPr>
          <p:cNvSpPr/>
          <p:nvPr/>
        </p:nvSpPr>
        <p:spPr>
          <a:xfrm>
            <a:off x="7101372" y="420057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7C98F08-E53A-4C4C-BE8A-BD8256786CD7}"/>
              </a:ext>
            </a:extLst>
          </p:cNvPr>
          <p:cNvSpPr/>
          <p:nvPr/>
        </p:nvSpPr>
        <p:spPr>
          <a:xfrm>
            <a:off x="6971503" y="403771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8F10192-A60A-F14E-A996-DF50C8679ED9}"/>
              </a:ext>
            </a:extLst>
          </p:cNvPr>
          <p:cNvSpPr/>
          <p:nvPr/>
        </p:nvSpPr>
        <p:spPr>
          <a:xfrm>
            <a:off x="6610439" y="41590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E9266E55-B313-0B46-AA46-7B24FF0F9EA1}"/>
              </a:ext>
            </a:extLst>
          </p:cNvPr>
          <p:cNvSpPr/>
          <p:nvPr/>
        </p:nvSpPr>
        <p:spPr>
          <a:xfrm>
            <a:off x="6612800" y="41221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A3A2129-4BEB-5D4D-A4FE-01B792C7E263}"/>
              </a:ext>
            </a:extLst>
          </p:cNvPr>
          <p:cNvSpPr/>
          <p:nvPr/>
        </p:nvSpPr>
        <p:spPr>
          <a:xfrm>
            <a:off x="7099144" y="40741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90F1EBD-9852-124D-9C0A-3E10B65898F9}"/>
              </a:ext>
            </a:extLst>
          </p:cNvPr>
          <p:cNvSpPr/>
          <p:nvPr/>
        </p:nvSpPr>
        <p:spPr>
          <a:xfrm>
            <a:off x="6971503" y="403771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5C42E9E1-E551-8C49-9887-24046CF2D860}"/>
              </a:ext>
            </a:extLst>
          </p:cNvPr>
          <p:cNvSpPr/>
          <p:nvPr/>
        </p:nvSpPr>
        <p:spPr>
          <a:xfrm>
            <a:off x="6922200" y="411615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EB214E1-06D4-AB46-A766-793EDB1785EF}"/>
              </a:ext>
            </a:extLst>
          </p:cNvPr>
          <p:cNvSpPr/>
          <p:nvPr/>
        </p:nvSpPr>
        <p:spPr>
          <a:xfrm>
            <a:off x="6610439" y="41590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8A8383A-888B-2940-807A-AE3C2ECD2983}"/>
              </a:ext>
            </a:extLst>
          </p:cNvPr>
          <p:cNvSpPr/>
          <p:nvPr/>
        </p:nvSpPr>
        <p:spPr>
          <a:xfrm>
            <a:off x="6914282" y="420054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36F1ECD-FEA4-9248-ABD3-8C9A99F07944}"/>
              </a:ext>
            </a:extLst>
          </p:cNvPr>
          <p:cNvSpPr/>
          <p:nvPr/>
        </p:nvSpPr>
        <p:spPr>
          <a:xfrm>
            <a:off x="7106929" y="41531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C60EB5F6-055C-5044-91AE-5C4BB6D4EF19}"/>
              </a:ext>
            </a:extLst>
          </p:cNvPr>
          <p:cNvSpPr/>
          <p:nvPr/>
        </p:nvSpPr>
        <p:spPr>
          <a:xfrm>
            <a:off x="7109290" y="411618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1D48C53-3928-6944-9731-BE68756C3C25}"/>
              </a:ext>
            </a:extLst>
          </p:cNvPr>
          <p:cNvSpPr/>
          <p:nvPr/>
        </p:nvSpPr>
        <p:spPr>
          <a:xfrm>
            <a:off x="7079762" y="40277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82F6C71-3CE0-0A45-9B02-9DE5EC273BF1}"/>
              </a:ext>
            </a:extLst>
          </p:cNvPr>
          <p:cNvSpPr/>
          <p:nvPr/>
        </p:nvSpPr>
        <p:spPr>
          <a:xfrm>
            <a:off x="6952121" y="399129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A4AA070-2227-B548-9F52-0286AFB85F5D}"/>
              </a:ext>
            </a:extLst>
          </p:cNvPr>
          <p:cNvSpPr/>
          <p:nvPr/>
        </p:nvSpPr>
        <p:spPr>
          <a:xfrm>
            <a:off x="6902818" y="406973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F16A95DC-F85E-A24C-95CA-FB773E744457}"/>
              </a:ext>
            </a:extLst>
          </p:cNvPr>
          <p:cNvSpPr/>
          <p:nvPr/>
        </p:nvSpPr>
        <p:spPr>
          <a:xfrm>
            <a:off x="7087547" y="410668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F98BAEE7-81AB-2148-8A92-CEFB15B04861}"/>
              </a:ext>
            </a:extLst>
          </p:cNvPr>
          <p:cNvSpPr/>
          <p:nvPr/>
        </p:nvSpPr>
        <p:spPr>
          <a:xfrm>
            <a:off x="7089908" y="406976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1653A38-13E1-9449-A2E5-E1F5AC317F7B}"/>
              </a:ext>
            </a:extLst>
          </p:cNvPr>
          <p:cNvSpPr/>
          <p:nvPr/>
        </p:nvSpPr>
        <p:spPr>
          <a:xfrm>
            <a:off x="7146007" y="407006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EC1C327-2E6B-724D-AD31-34463D186FD6}"/>
              </a:ext>
            </a:extLst>
          </p:cNvPr>
          <p:cNvSpPr/>
          <p:nvPr/>
        </p:nvSpPr>
        <p:spPr>
          <a:xfrm>
            <a:off x="6934158" y="39540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FB93053C-4E3C-364B-9E70-DE56F68D38F9}"/>
              </a:ext>
            </a:extLst>
          </p:cNvPr>
          <p:cNvSpPr/>
          <p:nvPr/>
        </p:nvSpPr>
        <p:spPr>
          <a:xfrm>
            <a:off x="6958917" y="407003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1445035-38CE-C046-8286-42E439C3F122}"/>
              </a:ext>
            </a:extLst>
          </p:cNvPr>
          <p:cNvSpPr/>
          <p:nvPr/>
        </p:nvSpPr>
        <p:spPr>
          <a:xfrm>
            <a:off x="6941943" y="40330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27310F2A-AA4E-D94F-A875-959D9768432C}"/>
              </a:ext>
            </a:extLst>
          </p:cNvPr>
          <p:cNvSpPr/>
          <p:nvPr/>
        </p:nvSpPr>
        <p:spPr>
          <a:xfrm>
            <a:off x="6944304" y="399611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4C421740-30B1-1A48-A6D1-044D855F2820}"/>
              </a:ext>
            </a:extLst>
          </p:cNvPr>
          <p:cNvSpPr/>
          <p:nvPr/>
        </p:nvSpPr>
        <p:spPr>
          <a:xfrm>
            <a:off x="7338554" y="40744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BE1C624-E7D8-1F45-BFA8-6D341AB43B7F}"/>
              </a:ext>
            </a:extLst>
          </p:cNvPr>
          <p:cNvSpPr/>
          <p:nvPr/>
        </p:nvSpPr>
        <p:spPr>
          <a:xfrm>
            <a:off x="7210913" y="403806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2B829E8F-AF8A-A044-8835-46C77F65810B}"/>
              </a:ext>
            </a:extLst>
          </p:cNvPr>
          <p:cNvSpPr/>
          <p:nvPr/>
        </p:nvSpPr>
        <p:spPr>
          <a:xfrm>
            <a:off x="7161610" y="411651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28B715A2-0D9A-3B48-8793-7468A416A9A9}"/>
              </a:ext>
            </a:extLst>
          </p:cNvPr>
          <p:cNvSpPr/>
          <p:nvPr/>
        </p:nvSpPr>
        <p:spPr>
          <a:xfrm>
            <a:off x="7348700" y="411653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069322D-F650-2542-9484-C22BEFFFB82D}"/>
              </a:ext>
            </a:extLst>
          </p:cNvPr>
          <p:cNvSpPr/>
          <p:nvPr/>
        </p:nvSpPr>
        <p:spPr>
          <a:xfrm>
            <a:off x="6937817" y="385936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C108071-130D-8446-BEE9-8E491667FACF}"/>
              </a:ext>
            </a:extLst>
          </p:cNvPr>
          <p:cNvSpPr/>
          <p:nvPr/>
        </p:nvSpPr>
        <p:spPr>
          <a:xfrm>
            <a:off x="6920843" y="382235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B2D412B-EDE1-E443-A0EA-AF42EB5CB15A}"/>
              </a:ext>
            </a:extLst>
          </p:cNvPr>
          <p:cNvSpPr/>
          <p:nvPr/>
        </p:nvSpPr>
        <p:spPr>
          <a:xfrm>
            <a:off x="7040550" y="384844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1213404A-CBFE-7548-9CC8-6DABFEF1A949}"/>
              </a:ext>
            </a:extLst>
          </p:cNvPr>
          <p:cNvSpPr/>
          <p:nvPr/>
        </p:nvSpPr>
        <p:spPr>
          <a:xfrm>
            <a:off x="6906081" y="399635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FADA55E7-2B63-7544-B679-E702A6D13051}"/>
              </a:ext>
            </a:extLst>
          </p:cNvPr>
          <p:cNvSpPr/>
          <p:nvPr/>
        </p:nvSpPr>
        <p:spPr>
          <a:xfrm>
            <a:off x="7290384" y="38430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3C70B7DF-FBD0-D84F-B693-117AA03E320A}"/>
              </a:ext>
            </a:extLst>
          </p:cNvPr>
          <p:cNvSpPr/>
          <p:nvPr/>
        </p:nvSpPr>
        <p:spPr>
          <a:xfrm>
            <a:off x="7065309" y="39644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F50A9AD-84E1-4641-99C1-34B72D1DF18F}"/>
              </a:ext>
            </a:extLst>
          </p:cNvPr>
          <p:cNvSpPr/>
          <p:nvPr/>
        </p:nvSpPr>
        <p:spPr>
          <a:xfrm>
            <a:off x="7048335" y="392740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9291BBB8-7F9A-1340-ADBC-C505B4F130E1}"/>
              </a:ext>
            </a:extLst>
          </p:cNvPr>
          <p:cNvSpPr/>
          <p:nvPr/>
        </p:nvSpPr>
        <p:spPr>
          <a:xfrm>
            <a:off x="6913866" y="40753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A7576362-694A-A943-83D9-1990C92118B8}"/>
              </a:ext>
            </a:extLst>
          </p:cNvPr>
          <p:cNvSpPr/>
          <p:nvPr/>
        </p:nvSpPr>
        <p:spPr>
          <a:xfrm>
            <a:off x="7050696" y="389048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5E0BBECC-5F24-714E-9B8E-3433CC8BE2EF}"/>
              </a:ext>
            </a:extLst>
          </p:cNvPr>
          <p:cNvSpPr/>
          <p:nvPr/>
        </p:nvSpPr>
        <p:spPr>
          <a:xfrm>
            <a:off x="6916227" y="403839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9B577E81-20BA-E64E-953B-D02DFAE77758}"/>
              </a:ext>
            </a:extLst>
          </p:cNvPr>
          <p:cNvSpPr/>
          <p:nvPr/>
        </p:nvSpPr>
        <p:spPr>
          <a:xfrm>
            <a:off x="7192950" y="400084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9114B168-0E13-A442-BBE4-2DF813152EF4}"/>
              </a:ext>
            </a:extLst>
          </p:cNvPr>
          <p:cNvSpPr/>
          <p:nvPr/>
        </p:nvSpPr>
        <p:spPr>
          <a:xfrm>
            <a:off x="7065309" y="39644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6937428-D46F-114D-9DE1-8C653FDC9597}"/>
              </a:ext>
            </a:extLst>
          </p:cNvPr>
          <p:cNvSpPr/>
          <p:nvPr/>
        </p:nvSpPr>
        <p:spPr>
          <a:xfrm>
            <a:off x="7016006" y="404285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33EBFA3-4A53-2343-8D7F-4479C287D00B}"/>
              </a:ext>
            </a:extLst>
          </p:cNvPr>
          <p:cNvSpPr/>
          <p:nvPr/>
        </p:nvSpPr>
        <p:spPr>
          <a:xfrm>
            <a:off x="6913866" y="40753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06ABD65-9D73-CC4C-B84A-6EF41502F9C5}"/>
              </a:ext>
            </a:extLst>
          </p:cNvPr>
          <p:cNvSpPr/>
          <p:nvPr/>
        </p:nvSpPr>
        <p:spPr>
          <a:xfrm>
            <a:off x="7217709" y="41168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3098B3DB-6356-314A-9682-A84E9CFB9778}"/>
              </a:ext>
            </a:extLst>
          </p:cNvPr>
          <p:cNvSpPr/>
          <p:nvPr/>
        </p:nvSpPr>
        <p:spPr>
          <a:xfrm>
            <a:off x="7200735" y="407980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1C5DC450-BD1E-374F-B527-C22563010D56}"/>
              </a:ext>
            </a:extLst>
          </p:cNvPr>
          <p:cNvSpPr/>
          <p:nvPr/>
        </p:nvSpPr>
        <p:spPr>
          <a:xfrm>
            <a:off x="7203096" y="404288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66A5BAB-89CC-7A4C-8A54-6FEB189AC3A1}"/>
              </a:ext>
            </a:extLst>
          </p:cNvPr>
          <p:cNvSpPr/>
          <p:nvPr/>
        </p:nvSpPr>
        <p:spPr>
          <a:xfrm>
            <a:off x="7320323" y="39595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CEC3B80-91EC-9644-9DBE-3A75C3466A3E}"/>
              </a:ext>
            </a:extLst>
          </p:cNvPr>
          <p:cNvSpPr/>
          <p:nvPr/>
        </p:nvSpPr>
        <p:spPr>
          <a:xfrm>
            <a:off x="7185854" y="41074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EF12505-BD66-0141-A98C-9ED58E8F6A34}"/>
              </a:ext>
            </a:extLst>
          </p:cNvPr>
          <p:cNvSpPr/>
          <p:nvPr/>
        </p:nvSpPr>
        <p:spPr>
          <a:xfrm>
            <a:off x="7192682" y="392310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A205282-294C-9540-920F-6366276B1D7B}"/>
              </a:ext>
            </a:extLst>
          </p:cNvPr>
          <p:cNvSpPr/>
          <p:nvPr/>
        </p:nvSpPr>
        <p:spPr>
          <a:xfrm>
            <a:off x="7143379" y="40015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C65C0A53-F033-234C-AF13-D896DE577214}"/>
              </a:ext>
            </a:extLst>
          </p:cNvPr>
          <p:cNvSpPr/>
          <p:nvPr/>
        </p:nvSpPr>
        <p:spPr>
          <a:xfrm>
            <a:off x="7041239" y="403401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0C1BA7BE-8C9D-3B45-90B1-E0CE2E3BFC4F}"/>
              </a:ext>
            </a:extLst>
          </p:cNvPr>
          <p:cNvSpPr/>
          <p:nvPr/>
        </p:nvSpPr>
        <p:spPr>
          <a:xfrm>
            <a:off x="7345082" y="407550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E241A99-7131-C545-ADE6-6101A7A2C323}"/>
              </a:ext>
            </a:extLst>
          </p:cNvPr>
          <p:cNvSpPr/>
          <p:nvPr/>
        </p:nvSpPr>
        <p:spPr>
          <a:xfrm>
            <a:off x="7328108" y="403849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50DCF74-0F0E-AF43-A9A4-C255459C0EC1}"/>
              </a:ext>
            </a:extLst>
          </p:cNvPr>
          <p:cNvSpPr/>
          <p:nvPr/>
        </p:nvSpPr>
        <p:spPr>
          <a:xfrm>
            <a:off x="7330469" y="400158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9159EB48-29B4-1A44-BB97-EFCD3D8D8E71}"/>
              </a:ext>
            </a:extLst>
          </p:cNvPr>
          <p:cNvSpPr/>
          <p:nvPr/>
        </p:nvSpPr>
        <p:spPr>
          <a:xfrm>
            <a:off x="7358308" y="38381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B8CB0FCB-4188-604F-A0D6-CA3AE5BA31D2}"/>
              </a:ext>
            </a:extLst>
          </p:cNvPr>
          <p:cNvSpPr/>
          <p:nvPr/>
        </p:nvSpPr>
        <p:spPr>
          <a:xfrm>
            <a:off x="7345082" y="407550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4224D02C-2C4D-714C-A063-82A752AAE650}"/>
              </a:ext>
            </a:extLst>
          </p:cNvPr>
          <p:cNvSpPr/>
          <p:nvPr/>
        </p:nvSpPr>
        <p:spPr>
          <a:xfrm>
            <a:off x="7103176" y="37075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6D872A67-6A2F-AC4B-9EE1-B649347E725D}"/>
              </a:ext>
            </a:extLst>
          </p:cNvPr>
          <p:cNvSpPr/>
          <p:nvPr/>
        </p:nvSpPr>
        <p:spPr>
          <a:xfrm>
            <a:off x="7174719" y="388588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48CE3131-263D-664E-A3EE-2B73F9EC088D}"/>
              </a:ext>
            </a:extLst>
          </p:cNvPr>
          <p:cNvSpPr/>
          <p:nvPr/>
        </p:nvSpPr>
        <p:spPr>
          <a:xfrm>
            <a:off x="6997775" y="392790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28358751-8B1A-9A41-A50D-300A8A751EC5}"/>
              </a:ext>
            </a:extLst>
          </p:cNvPr>
          <p:cNvSpPr/>
          <p:nvPr/>
        </p:nvSpPr>
        <p:spPr>
          <a:xfrm>
            <a:off x="7199478" y="400185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CCB58D7-113E-694A-8323-FCC00930689B}"/>
              </a:ext>
            </a:extLst>
          </p:cNvPr>
          <p:cNvSpPr/>
          <p:nvPr/>
        </p:nvSpPr>
        <p:spPr>
          <a:xfrm>
            <a:off x="7182504" y="39648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9501B5CC-23FF-3C4D-8A7A-338609481FB6}"/>
              </a:ext>
            </a:extLst>
          </p:cNvPr>
          <p:cNvSpPr/>
          <p:nvPr/>
        </p:nvSpPr>
        <p:spPr>
          <a:xfrm>
            <a:off x="7184865" y="39279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8C9B8F39-CDB2-2345-AEAD-1EBD6DB8A610}"/>
              </a:ext>
            </a:extLst>
          </p:cNvPr>
          <p:cNvSpPr/>
          <p:nvPr/>
        </p:nvSpPr>
        <p:spPr>
          <a:xfrm>
            <a:off x="7295723" y="371195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EFF24EC9-A485-2047-A900-F16826DA707F}"/>
              </a:ext>
            </a:extLst>
          </p:cNvPr>
          <p:cNvSpPr/>
          <p:nvPr/>
        </p:nvSpPr>
        <p:spPr>
          <a:xfrm>
            <a:off x="7168082" y="36755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0AA49F34-32DA-E044-87D6-3D275020077F}"/>
              </a:ext>
            </a:extLst>
          </p:cNvPr>
          <p:cNvSpPr/>
          <p:nvPr/>
        </p:nvSpPr>
        <p:spPr>
          <a:xfrm>
            <a:off x="7118779" y="375396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E2F4BAA-F14F-304D-BF1A-C2C4C8BDFD30}"/>
              </a:ext>
            </a:extLst>
          </p:cNvPr>
          <p:cNvSpPr/>
          <p:nvPr/>
        </p:nvSpPr>
        <p:spPr>
          <a:xfrm>
            <a:off x="7300031" y="408078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BC93619-7DDC-BA41-926C-0868E9EF3CEA}"/>
              </a:ext>
            </a:extLst>
          </p:cNvPr>
          <p:cNvSpPr/>
          <p:nvPr/>
        </p:nvSpPr>
        <p:spPr>
          <a:xfrm>
            <a:off x="7489459" y="384848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5A3D905-E08F-F444-86C7-BBD0F3A68220}"/>
              </a:ext>
            </a:extLst>
          </p:cNvPr>
          <p:cNvSpPr/>
          <p:nvPr/>
        </p:nvSpPr>
        <p:spPr>
          <a:xfrm>
            <a:off x="7303508" y="37909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C1322DF3-976C-6D4F-9BC9-3FE6E928BB6A}"/>
              </a:ext>
            </a:extLst>
          </p:cNvPr>
          <p:cNvSpPr/>
          <p:nvPr/>
        </p:nvSpPr>
        <p:spPr>
          <a:xfrm>
            <a:off x="7305869" y="375399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D378ED5-876E-054A-AAFC-023701B5D2D0}"/>
              </a:ext>
            </a:extLst>
          </p:cNvPr>
          <p:cNvSpPr/>
          <p:nvPr/>
        </p:nvSpPr>
        <p:spPr>
          <a:xfrm>
            <a:off x="7489459" y="384848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C442D849-2F85-B747-B033-3F2A3F249BDE}"/>
              </a:ext>
            </a:extLst>
          </p:cNvPr>
          <p:cNvSpPr/>
          <p:nvPr/>
        </p:nvSpPr>
        <p:spPr>
          <a:xfrm>
            <a:off x="7146642" y="392817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8428CB2C-5D72-E64B-A493-C0644B6C14F9}"/>
              </a:ext>
            </a:extLst>
          </p:cNvPr>
          <p:cNvSpPr/>
          <p:nvPr/>
        </p:nvSpPr>
        <p:spPr>
          <a:xfrm>
            <a:off x="7361968" y="37542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3573A05-F9AD-2745-863C-01458FB64456}"/>
              </a:ext>
            </a:extLst>
          </p:cNvPr>
          <p:cNvSpPr/>
          <p:nvPr/>
        </p:nvSpPr>
        <p:spPr>
          <a:xfrm>
            <a:off x="7305870" y="389623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A1D4B28-ED01-984D-8A6A-5CB5AD80B5B4}"/>
              </a:ext>
            </a:extLst>
          </p:cNvPr>
          <p:cNvSpPr/>
          <p:nvPr/>
        </p:nvSpPr>
        <p:spPr>
          <a:xfrm>
            <a:off x="7154427" y="400713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D8D82AB-E970-AF42-BAC2-F31EDD10E5BA}"/>
              </a:ext>
            </a:extLst>
          </p:cNvPr>
          <p:cNvSpPr/>
          <p:nvPr/>
        </p:nvSpPr>
        <p:spPr>
          <a:xfrm>
            <a:off x="7156788" y="39702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277241C3-1A42-3644-8945-4CABAD86ADDC}"/>
              </a:ext>
            </a:extLst>
          </p:cNvPr>
          <p:cNvSpPr/>
          <p:nvPr/>
        </p:nvSpPr>
        <p:spPr>
          <a:xfrm>
            <a:off x="7150119" y="363830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341CB826-FE60-5C4D-ACCE-153D7F05255B}"/>
              </a:ext>
            </a:extLst>
          </p:cNvPr>
          <p:cNvSpPr/>
          <p:nvPr/>
        </p:nvSpPr>
        <p:spPr>
          <a:xfrm>
            <a:off x="7305870" y="389623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A2755B80-B0C5-6548-9674-98808D91BE80}"/>
              </a:ext>
            </a:extLst>
          </p:cNvPr>
          <p:cNvSpPr/>
          <p:nvPr/>
        </p:nvSpPr>
        <p:spPr>
          <a:xfrm>
            <a:off x="7256567" y="397467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3E640B77-4BCE-7F4E-A1C7-E20A07A6B371}"/>
              </a:ext>
            </a:extLst>
          </p:cNvPr>
          <p:cNvSpPr/>
          <p:nvPr/>
        </p:nvSpPr>
        <p:spPr>
          <a:xfrm>
            <a:off x="7154427" y="400713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C2BA774-2C6F-204F-9A66-5024FA13AD27}"/>
              </a:ext>
            </a:extLst>
          </p:cNvPr>
          <p:cNvSpPr/>
          <p:nvPr/>
        </p:nvSpPr>
        <p:spPr>
          <a:xfrm>
            <a:off x="7174878" y="37542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3348BB38-A375-5C42-AFFC-6CD0814F8775}"/>
              </a:ext>
            </a:extLst>
          </p:cNvPr>
          <p:cNvSpPr/>
          <p:nvPr/>
        </p:nvSpPr>
        <p:spPr>
          <a:xfrm>
            <a:off x="7157904" y="371726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24D7ECC3-767C-DF41-982C-D86F6A29BBBE}"/>
              </a:ext>
            </a:extLst>
          </p:cNvPr>
          <p:cNvSpPr/>
          <p:nvPr/>
        </p:nvSpPr>
        <p:spPr>
          <a:xfrm>
            <a:off x="7160265" y="368034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BD722181-31EE-5F4C-A36E-77A761C4ECF3}"/>
              </a:ext>
            </a:extLst>
          </p:cNvPr>
          <p:cNvSpPr/>
          <p:nvPr/>
        </p:nvSpPr>
        <p:spPr>
          <a:xfrm>
            <a:off x="7435045" y="349259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51C9B370-ED7B-2142-B984-CDC23912E3C7}"/>
              </a:ext>
            </a:extLst>
          </p:cNvPr>
          <p:cNvSpPr/>
          <p:nvPr/>
        </p:nvSpPr>
        <p:spPr>
          <a:xfrm>
            <a:off x="7385742" y="35710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46B8B7D-3779-334C-AB56-AB896E29BA29}"/>
              </a:ext>
            </a:extLst>
          </p:cNvPr>
          <p:cNvSpPr/>
          <p:nvPr/>
        </p:nvSpPr>
        <p:spPr>
          <a:xfrm rot="17913731">
            <a:off x="7308315" y="352041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A4F5D6E-1567-B649-8171-62DFDFAABB98}"/>
              </a:ext>
            </a:extLst>
          </p:cNvPr>
          <p:cNvSpPr/>
          <p:nvPr/>
        </p:nvSpPr>
        <p:spPr>
          <a:xfrm rot="17913731">
            <a:off x="7470861" y="371485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BB35222B-880E-DD47-8620-8DAB8551FB16}"/>
              </a:ext>
            </a:extLst>
          </p:cNvPr>
          <p:cNvSpPr/>
          <p:nvPr/>
        </p:nvSpPr>
        <p:spPr>
          <a:xfrm>
            <a:off x="7442830" y="357155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D43F48EE-5659-BD41-B6ED-5F849562D35C}"/>
              </a:ext>
            </a:extLst>
          </p:cNvPr>
          <p:cNvSpPr/>
          <p:nvPr/>
        </p:nvSpPr>
        <p:spPr>
          <a:xfrm>
            <a:off x="7393527" y="364999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9CF280C6-4063-9144-8D51-010897951E4B}"/>
              </a:ext>
            </a:extLst>
          </p:cNvPr>
          <p:cNvSpPr/>
          <p:nvPr/>
        </p:nvSpPr>
        <p:spPr>
          <a:xfrm rot="17913731">
            <a:off x="7326246" y="36414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D73DDA99-30F2-3749-9DF8-4E2151A4B7B1}"/>
              </a:ext>
            </a:extLst>
          </p:cNvPr>
          <p:cNvSpPr/>
          <p:nvPr/>
        </p:nvSpPr>
        <p:spPr>
          <a:xfrm rot="17913731">
            <a:off x="7478646" y="37938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F8B60A88-800D-D541-B683-E88C581CACF9}"/>
              </a:ext>
            </a:extLst>
          </p:cNvPr>
          <p:cNvSpPr/>
          <p:nvPr/>
        </p:nvSpPr>
        <p:spPr>
          <a:xfrm>
            <a:off x="7445191" y="353463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9469A2F-D1D9-B744-B88A-E353B7D4F3AC}"/>
              </a:ext>
            </a:extLst>
          </p:cNvPr>
          <p:cNvSpPr/>
          <p:nvPr/>
        </p:nvSpPr>
        <p:spPr>
          <a:xfrm>
            <a:off x="7559539" y="382410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A20DB34-74F8-3A43-ABD7-95A96D01343C}"/>
              </a:ext>
            </a:extLst>
          </p:cNvPr>
          <p:cNvSpPr/>
          <p:nvPr/>
        </p:nvSpPr>
        <p:spPr>
          <a:xfrm>
            <a:off x="7587445" y="364499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06F0427-31F9-F444-939F-D958F822DAF1}"/>
              </a:ext>
            </a:extLst>
          </p:cNvPr>
          <p:cNvSpPr/>
          <p:nvPr/>
        </p:nvSpPr>
        <p:spPr>
          <a:xfrm rot="17913731">
            <a:off x="7623261" y="386725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121316D-B890-904E-8BDC-BF74A5BA8AEB}"/>
              </a:ext>
            </a:extLst>
          </p:cNvPr>
          <p:cNvSpPr/>
          <p:nvPr/>
        </p:nvSpPr>
        <p:spPr>
          <a:xfrm>
            <a:off x="7595230" y="372395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06E920C7-9746-1347-9986-21FD585A8C76}"/>
              </a:ext>
            </a:extLst>
          </p:cNvPr>
          <p:cNvSpPr/>
          <p:nvPr/>
        </p:nvSpPr>
        <p:spPr>
          <a:xfrm rot="17913731">
            <a:off x="7631046" y="39462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00BACD54-C7D4-254F-822B-B60A4057ED72}"/>
              </a:ext>
            </a:extLst>
          </p:cNvPr>
          <p:cNvSpPr/>
          <p:nvPr/>
        </p:nvSpPr>
        <p:spPr>
          <a:xfrm>
            <a:off x="7597591" y="368703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7CF4168-0BE3-C44F-997F-65086CF0E3E2}"/>
              </a:ext>
            </a:extLst>
          </p:cNvPr>
          <p:cNvSpPr/>
          <p:nvPr/>
        </p:nvSpPr>
        <p:spPr>
          <a:xfrm>
            <a:off x="7584967" y="368721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DBB7842-0C82-B740-831B-7EC990E7E59F}"/>
              </a:ext>
            </a:extLst>
          </p:cNvPr>
          <p:cNvSpPr/>
          <p:nvPr/>
        </p:nvSpPr>
        <p:spPr>
          <a:xfrm>
            <a:off x="7566047" y="338669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DF5173B8-62DA-BF40-A3FB-F59CE57ECFAA}"/>
              </a:ext>
            </a:extLst>
          </p:cNvPr>
          <p:cNvSpPr/>
          <p:nvPr/>
        </p:nvSpPr>
        <p:spPr>
          <a:xfrm>
            <a:off x="7590806" y="350266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BF1B850-6D53-0E41-959B-E5E0944B1B46}"/>
              </a:ext>
            </a:extLst>
          </p:cNvPr>
          <p:cNvSpPr/>
          <p:nvPr/>
        </p:nvSpPr>
        <p:spPr>
          <a:xfrm>
            <a:off x="7573832" y="34656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6574E294-2C67-534D-A142-506D149CBE5F}"/>
              </a:ext>
            </a:extLst>
          </p:cNvPr>
          <p:cNvSpPr/>
          <p:nvPr/>
        </p:nvSpPr>
        <p:spPr>
          <a:xfrm>
            <a:off x="7576193" y="342873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84C9582-11FE-EA4E-AECD-6760968114CE}"/>
              </a:ext>
            </a:extLst>
          </p:cNvPr>
          <p:cNvSpPr/>
          <p:nvPr/>
        </p:nvSpPr>
        <p:spPr>
          <a:xfrm>
            <a:off x="7590806" y="350266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8A916026-DFEE-4940-B360-DD3866F6234F}"/>
              </a:ext>
            </a:extLst>
          </p:cNvPr>
          <p:cNvSpPr/>
          <p:nvPr/>
        </p:nvSpPr>
        <p:spPr>
          <a:xfrm>
            <a:off x="7541503" y="358110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B1DB9B6E-A463-9B48-9BC8-89A97E8B25FD}"/>
              </a:ext>
            </a:extLst>
          </p:cNvPr>
          <p:cNvSpPr/>
          <p:nvPr/>
        </p:nvSpPr>
        <p:spPr>
          <a:xfrm>
            <a:off x="7562878" y="347633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9FE6E20-915D-EE4B-9A5A-F6B91BE6ABCC}"/>
              </a:ext>
            </a:extLst>
          </p:cNvPr>
          <p:cNvSpPr/>
          <p:nvPr/>
        </p:nvSpPr>
        <p:spPr>
          <a:xfrm>
            <a:off x="7545755" y="350793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2C80369-1927-DB4A-A318-AA106703D5F1}"/>
              </a:ext>
            </a:extLst>
          </p:cNvPr>
          <p:cNvSpPr/>
          <p:nvPr/>
        </p:nvSpPr>
        <p:spPr>
          <a:xfrm>
            <a:off x="7305765" y="340298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198585DD-45CF-8B4E-A243-AC985516109C}"/>
              </a:ext>
            </a:extLst>
          </p:cNvPr>
          <p:cNvSpPr/>
          <p:nvPr/>
        </p:nvSpPr>
        <p:spPr>
          <a:xfrm>
            <a:off x="7436767" y="329708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FAED1723-645E-F346-AE38-8C313D24D5A8}"/>
              </a:ext>
            </a:extLst>
          </p:cNvPr>
          <p:cNvSpPr/>
          <p:nvPr/>
        </p:nvSpPr>
        <p:spPr>
          <a:xfrm>
            <a:off x="7444552" y="337603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459747A-CC78-C44F-A908-0A0D353960A7}"/>
              </a:ext>
            </a:extLst>
          </p:cNvPr>
          <p:cNvSpPr/>
          <p:nvPr/>
        </p:nvSpPr>
        <p:spPr>
          <a:xfrm>
            <a:off x="7446913" y="333912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B5235AAE-884C-2049-A164-AF138CBD74FD}"/>
              </a:ext>
            </a:extLst>
          </p:cNvPr>
          <p:cNvSpPr/>
          <p:nvPr/>
        </p:nvSpPr>
        <p:spPr>
          <a:xfrm>
            <a:off x="7433598" y="338672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865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B6C8-7DDA-D645-91D1-3268095A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DTW metric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15DE68B-90A0-3D41-A662-392C20CABE83}"/>
              </a:ext>
            </a:extLst>
          </p:cNvPr>
          <p:cNvSpPr/>
          <p:nvPr/>
        </p:nvSpPr>
        <p:spPr>
          <a:xfrm>
            <a:off x="1604682" y="2708479"/>
            <a:ext cx="4061012" cy="1809733"/>
          </a:xfrm>
          <a:custGeom>
            <a:avLst/>
            <a:gdLst>
              <a:gd name="connsiteX0" fmla="*/ 0 w 4061012"/>
              <a:gd name="connsiteY0" fmla="*/ 1809733 h 1809733"/>
              <a:gd name="connsiteX1" fmla="*/ 2187389 w 4061012"/>
              <a:gd name="connsiteY1" fmla="*/ 7827 h 1809733"/>
              <a:gd name="connsiteX2" fmla="*/ 4061012 w 4061012"/>
              <a:gd name="connsiteY2" fmla="*/ 1182203 h 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012" h="1809733">
                <a:moveTo>
                  <a:pt x="0" y="1809733"/>
                </a:moveTo>
                <a:cubicBezTo>
                  <a:pt x="755277" y="961074"/>
                  <a:pt x="1510554" y="112415"/>
                  <a:pt x="2187389" y="7827"/>
                </a:cubicBezTo>
                <a:cubicBezTo>
                  <a:pt x="2864224" y="-96761"/>
                  <a:pt x="3576918" y="875909"/>
                  <a:pt x="4061012" y="11822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01CCE6D-D617-6746-B11C-5F20C6A07381}"/>
              </a:ext>
            </a:extLst>
          </p:cNvPr>
          <p:cNvSpPr/>
          <p:nvPr/>
        </p:nvSpPr>
        <p:spPr>
          <a:xfrm>
            <a:off x="1685364" y="3429000"/>
            <a:ext cx="4061012" cy="1809733"/>
          </a:xfrm>
          <a:custGeom>
            <a:avLst/>
            <a:gdLst>
              <a:gd name="connsiteX0" fmla="*/ 0 w 4061012"/>
              <a:gd name="connsiteY0" fmla="*/ 1809733 h 1809733"/>
              <a:gd name="connsiteX1" fmla="*/ 2187389 w 4061012"/>
              <a:gd name="connsiteY1" fmla="*/ 7827 h 1809733"/>
              <a:gd name="connsiteX2" fmla="*/ 4061012 w 4061012"/>
              <a:gd name="connsiteY2" fmla="*/ 1182203 h 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012" h="1809733">
                <a:moveTo>
                  <a:pt x="0" y="1809733"/>
                </a:moveTo>
                <a:cubicBezTo>
                  <a:pt x="755277" y="961074"/>
                  <a:pt x="1510554" y="112415"/>
                  <a:pt x="2187389" y="7827"/>
                </a:cubicBezTo>
                <a:cubicBezTo>
                  <a:pt x="2864224" y="-96761"/>
                  <a:pt x="3576918" y="875909"/>
                  <a:pt x="4061012" y="11822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CF59-D951-574B-9054-A951E3644D9B}"/>
              </a:ext>
            </a:extLst>
          </p:cNvPr>
          <p:cNvSpPr/>
          <p:nvPr/>
        </p:nvSpPr>
        <p:spPr>
          <a:xfrm>
            <a:off x="1595718" y="4536141"/>
            <a:ext cx="90720" cy="726141"/>
          </a:xfrm>
          <a:custGeom>
            <a:avLst/>
            <a:gdLst>
              <a:gd name="connsiteX0" fmla="*/ 0 w 90720"/>
              <a:gd name="connsiteY0" fmla="*/ 0 h 726141"/>
              <a:gd name="connsiteX1" fmla="*/ 8964 w 90720"/>
              <a:gd name="connsiteY1" fmla="*/ 134471 h 726141"/>
              <a:gd name="connsiteX2" fmla="*/ 17929 w 90720"/>
              <a:gd name="connsiteY2" fmla="*/ 206188 h 726141"/>
              <a:gd name="connsiteX3" fmla="*/ 35858 w 90720"/>
              <a:gd name="connsiteY3" fmla="*/ 358588 h 726141"/>
              <a:gd name="connsiteX4" fmla="*/ 53788 w 90720"/>
              <a:gd name="connsiteY4" fmla="*/ 457200 h 726141"/>
              <a:gd name="connsiteX5" fmla="*/ 71717 w 90720"/>
              <a:gd name="connsiteY5" fmla="*/ 510988 h 726141"/>
              <a:gd name="connsiteX6" fmla="*/ 80682 w 90720"/>
              <a:gd name="connsiteY6" fmla="*/ 537883 h 726141"/>
              <a:gd name="connsiteX7" fmla="*/ 89647 w 90720"/>
              <a:gd name="connsiteY7" fmla="*/ 573741 h 726141"/>
              <a:gd name="connsiteX8" fmla="*/ 89647 w 90720"/>
              <a:gd name="connsiteY8" fmla="*/ 726141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20" h="726141">
                <a:moveTo>
                  <a:pt x="0" y="0"/>
                </a:moveTo>
                <a:cubicBezTo>
                  <a:pt x="2988" y="44824"/>
                  <a:pt x="5072" y="89717"/>
                  <a:pt x="8964" y="134471"/>
                </a:cubicBezTo>
                <a:cubicBezTo>
                  <a:pt x="11051" y="158472"/>
                  <a:pt x="15114" y="182261"/>
                  <a:pt x="17929" y="206188"/>
                </a:cubicBezTo>
                <a:cubicBezTo>
                  <a:pt x="24200" y="259487"/>
                  <a:pt x="28305" y="305719"/>
                  <a:pt x="35858" y="358588"/>
                </a:cubicBezTo>
                <a:cubicBezTo>
                  <a:pt x="37908" y="372941"/>
                  <a:pt x="49154" y="440209"/>
                  <a:pt x="53788" y="457200"/>
                </a:cubicBezTo>
                <a:cubicBezTo>
                  <a:pt x="58761" y="475433"/>
                  <a:pt x="65741" y="493059"/>
                  <a:pt x="71717" y="510988"/>
                </a:cubicBezTo>
                <a:cubicBezTo>
                  <a:pt x="74705" y="519953"/>
                  <a:pt x="78390" y="528715"/>
                  <a:pt x="80682" y="537883"/>
                </a:cubicBezTo>
                <a:cubicBezTo>
                  <a:pt x="83670" y="549836"/>
                  <a:pt x="89061" y="561434"/>
                  <a:pt x="89647" y="573741"/>
                </a:cubicBezTo>
                <a:cubicBezTo>
                  <a:pt x="92063" y="624483"/>
                  <a:pt x="89647" y="675341"/>
                  <a:pt x="89647" y="7261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876E5DD-0109-1E4D-9592-4D7546C2EE7E}"/>
              </a:ext>
            </a:extLst>
          </p:cNvPr>
          <p:cNvSpPr/>
          <p:nvPr/>
        </p:nvSpPr>
        <p:spPr>
          <a:xfrm>
            <a:off x="3881718" y="2734235"/>
            <a:ext cx="62753" cy="672353"/>
          </a:xfrm>
          <a:custGeom>
            <a:avLst/>
            <a:gdLst>
              <a:gd name="connsiteX0" fmla="*/ 62753 w 62753"/>
              <a:gd name="connsiteY0" fmla="*/ 0 h 672353"/>
              <a:gd name="connsiteX1" fmla="*/ 53788 w 62753"/>
              <a:gd name="connsiteY1" fmla="*/ 188259 h 672353"/>
              <a:gd name="connsiteX2" fmla="*/ 44823 w 62753"/>
              <a:gd name="connsiteY2" fmla="*/ 242047 h 672353"/>
              <a:gd name="connsiteX3" fmla="*/ 26894 w 62753"/>
              <a:gd name="connsiteY3" fmla="*/ 394447 h 672353"/>
              <a:gd name="connsiteX4" fmla="*/ 17929 w 62753"/>
              <a:gd name="connsiteY4" fmla="*/ 448236 h 672353"/>
              <a:gd name="connsiteX5" fmla="*/ 0 w 62753"/>
              <a:gd name="connsiteY5" fmla="*/ 591671 h 672353"/>
              <a:gd name="connsiteX6" fmla="*/ 8964 w 62753"/>
              <a:gd name="connsiteY6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53" h="672353">
                <a:moveTo>
                  <a:pt x="62753" y="0"/>
                </a:moveTo>
                <a:cubicBezTo>
                  <a:pt x="59765" y="62753"/>
                  <a:pt x="58429" y="125607"/>
                  <a:pt x="53788" y="188259"/>
                </a:cubicBezTo>
                <a:cubicBezTo>
                  <a:pt x="52445" y="206386"/>
                  <a:pt x="47225" y="224030"/>
                  <a:pt x="44823" y="242047"/>
                </a:cubicBezTo>
                <a:cubicBezTo>
                  <a:pt x="26002" y="383200"/>
                  <a:pt x="45620" y="263360"/>
                  <a:pt x="26894" y="394447"/>
                </a:cubicBezTo>
                <a:cubicBezTo>
                  <a:pt x="24323" y="412441"/>
                  <a:pt x="20385" y="430226"/>
                  <a:pt x="17929" y="448236"/>
                </a:cubicBezTo>
                <a:cubicBezTo>
                  <a:pt x="11419" y="495978"/>
                  <a:pt x="0" y="591671"/>
                  <a:pt x="0" y="591671"/>
                </a:cubicBezTo>
                <a:lnTo>
                  <a:pt x="8964" y="67235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1DCF1B8-9E16-A04B-B63D-DA6687EAEAD9}"/>
              </a:ext>
            </a:extLst>
          </p:cNvPr>
          <p:cNvSpPr/>
          <p:nvPr/>
        </p:nvSpPr>
        <p:spPr>
          <a:xfrm>
            <a:off x="3989294" y="3432951"/>
            <a:ext cx="1111624" cy="9496"/>
          </a:xfrm>
          <a:custGeom>
            <a:avLst/>
            <a:gdLst>
              <a:gd name="connsiteX0" fmla="*/ 0 w 1111624"/>
              <a:gd name="connsiteY0" fmla="*/ 531 h 9496"/>
              <a:gd name="connsiteX1" fmla="*/ 797859 w 1111624"/>
              <a:gd name="connsiteY1" fmla="*/ 9496 h 9496"/>
              <a:gd name="connsiteX2" fmla="*/ 986118 w 1111624"/>
              <a:gd name="connsiteY2" fmla="*/ 531 h 9496"/>
              <a:gd name="connsiteX3" fmla="*/ 1111624 w 1111624"/>
              <a:gd name="connsiteY3" fmla="*/ 531 h 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9496">
                <a:moveTo>
                  <a:pt x="0" y="531"/>
                </a:moveTo>
                <a:lnTo>
                  <a:pt x="797859" y="9496"/>
                </a:lnTo>
                <a:cubicBezTo>
                  <a:pt x="860683" y="9496"/>
                  <a:pt x="923320" y="2325"/>
                  <a:pt x="986118" y="531"/>
                </a:cubicBezTo>
                <a:cubicBezTo>
                  <a:pt x="1027936" y="-664"/>
                  <a:pt x="1069789" y="531"/>
                  <a:pt x="1111624" y="5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0A343CC-3BF0-9048-93E0-D5F9947841CB}"/>
              </a:ext>
            </a:extLst>
          </p:cNvPr>
          <p:cNvSpPr/>
          <p:nvPr/>
        </p:nvSpPr>
        <p:spPr>
          <a:xfrm>
            <a:off x="2725271" y="3343775"/>
            <a:ext cx="1147482" cy="89707"/>
          </a:xfrm>
          <a:custGeom>
            <a:avLst/>
            <a:gdLst>
              <a:gd name="connsiteX0" fmla="*/ 1147482 w 1147482"/>
              <a:gd name="connsiteY0" fmla="*/ 89707 h 89707"/>
              <a:gd name="connsiteX1" fmla="*/ 1030941 w 1147482"/>
              <a:gd name="connsiteY1" fmla="*/ 80743 h 89707"/>
              <a:gd name="connsiteX2" fmla="*/ 932329 w 1147482"/>
              <a:gd name="connsiteY2" fmla="*/ 62813 h 89707"/>
              <a:gd name="connsiteX3" fmla="*/ 878541 w 1147482"/>
              <a:gd name="connsiteY3" fmla="*/ 53849 h 89707"/>
              <a:gd name="connsiteX4" fmla="*/ 833717 w 1147482"/>
              <a:gd name="connsiteY4" fmla="*/ 44884 h 89707"/>
              <a:gd name="connsiteX5" fmla="*/ 726141 w 1147482"/>
              <a:gd name="connsiteY5" fmla="*/ 35919 h 89707"/>
              <a:gd name="connsiteX6" fmla="*/ 663388 w 1147482"/>
              <a:gd name="connsiteY6" fmla="*/ 26954 h 89707"/>
              <a:gd name="connsiteX7" fmla="*/ 546847 w 1147482"/>
              <a:gd name="connsiteY7" fmla="*/ 17990 h 89707"/>
              <a:gd name="connsiteX8" fmla="*/ 484094 w 1147482"/>
              <a:gd name="connsiteY8" fmla="*/ 9025 h 89707"/>
              <a:gd name="connsiteX9" fmla="*/ 0 w 1147482"/>
              <a:gd name="connsiteY9" fmla="*/ 60 h 8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7482" h="89707">
                <a:moveTo>
                  <a:pt x="1147482" y="89707"/>
                </a:moveTo>
                <a:cubicBezTo>
                  <a:pt x="1108635" y="86719"/>
                  <a:pt x="1069689" y="84822"/>
                  <a:pt x="1030941" y="80743"/>
                </a:cubicBezTo>
                <a:cubicBezTo>
                  <a:pt x="999572" y="77441"/>
                  <a:pt x="963584" y="68496"/>
                  <a:pt x="932329" y="62813"/>
                </a:cubicBezTo>
                <a:cubicBezTo>
                  <a:pt x="914446" y="59562"/>
                  <a:pt x="896424" y="57100"/>
                  <a:pt x="878541" y="53849"/>
                </a:cubicBezTo>
                <a:cubicBezTo>
                  <a:pt x="863550" y="51123"/>
                  <a:pt x="848850" y="46664"/>
                  <a:pt x="833717" y="44884"/>
                </a:cubicBezTo>
                <a:cubicBezTo>
                  <a:pt x="797981" y="40680"/>
                  <a:pt x="761926" y="39686"/>
                  <a:pt x="726141" y="35919"/>
                </a:cubicBezTo>
                <a:cubicBezTo>
                  <a:pt x="705127" y="33707"/>
                  <a:pt x="684413" y="29056"/>
                  <a:pt x="663388" y="26954"/>
                </a:cubicBezTo>
                <a:cubicBezTo>
                  <a:pt x="624620" y="23077"/>
                  <a:pt x="585615" y="21867"/>
                  <a:pt x="546847" y="17990"/>
                </a:cubicBezTo>
                <a:cubicBezTo>
                  <a:pt x="525822" y="15888"/>
                  <a:pt x="505202" y="9984"/>
                  <a:pt x="484094" y="9025"/>
                </a:cubicBezTo>
                <a:cubicBezTo>
                  <a:pt x="256676" y="-1313"/>
                  <a:pt x="191788" y="60"/>
                  <a:pt x="0" y="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B9109ED-4D7B-EC48-990F-DAE7C12DA2E9}"/>
              </a:ext>
            </a:extLst>
          </p:cNvPr>
          <p:cNvSpPr/>
          <p:nvPr/>
        </p:nvSpPr>
        <p:spPr>
          <a:xfrm>
            <a:off x="3451412" y="2850776"/>
            <a:ext cx="466164" cy="573742"/>
          </a:xfrm>
          <a:custGeom>
            <a:avLst/>
            <a:gdLst>
              <a:gd name="connsiteX0" fmla="*/ 0 w 466164"/>
              <a:gd name="connsiteY0" fmla="*/ 0 h 573742"/>
              <a:gd name="connsiteX1" fmla="*/ 17929 w 466164"/>
              <a:gd name="connsiteY1" fmla="*/ 62753 h 573742"/>
              <a:gd name="connsiteX2" fmla="*/ 62753 w 466164"/>
              <a:gd name="connsiteY2" fmla="*/ 134471 h 573742"/>
              <a:gd name="connsiteX3" fmla="*/ 107576 w 466164"/>
              <a:gd name="connsiteY3" fmla="*/ 224118 h 573742"/>
              <a:gd name="connsiteX4" fmla="*/ 143435 w 466164"/>
              <a:gd name="connsiteY4" fmla="*/ 277906 h 573742"/>
              <a:gd name="connsiteX5" fmla="*/ 161364 w 466164"/>
              <a:gd name="connsiteY5" fmla="*/ 304800 h 573742"/>
              <a:gd name="connsiteX6" fmla="*/ 179294 w 466164"/>
              <a:gd name="connsiteY6" fmla="*/ 322730 h 573742"/>
              <a:gd name="connsiteX7" fmla="*/ 215153 w 466164"/>
              <a:gd name="connsiteY7" fmla="*/ 367553 h 573742"/>
              <a:gd name="connsiteX8" fmla="*/ 242047 w 466164"/>
              <a:gd name="connsiteY8" fmla="*/ 376518 h 573742"/>
              <a:gd name="connsiteX9" fmla="*/ 304800 w 466164"/>
              <a:gd name="connsiteY9" fmla="*/ 421342 h 573742"/>
              <a:gd name="connsiteX10" fmla="*/ 358588 w 466164"/>
              <a:gd name="connsiteY10" fmla="*/ 466165 h 573742"/>
              <a:gd name="connsiteX11" fmla="*/ 376517 w 466164"/>
              <a:gd name="connsiteY11" fmla="*/ 484095 h 573742"/>
              <a:gd name="connsiteX12" fmla="*/ 448235 w 466164"/>
              <a:gd name="connsiteY12" fmla="*/ 537883 h 573742"/>
              <a:gd name="connsiteX13" fmla="*/ 466164 w 466164"/>
              <a:gd name="connsiteY13" fmla="*/ 573742 h 5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6164" h="573742">
                <a:moveTo>
                  <a:pt x="0" y="0"/>
                </a:moveTo>
                <a:cubicBezTo>
                  <a:pt x="5976" y="20918"/>
                  <a:pt x="10494" y="42308"/>
                  <a:pt x="17929" y="62753"/>
                </a:cubicBezTo>
                <a:cubicBezTo>
                  <a:pt x="29510" y="94601"/>
                  <a:pt x="42410" y="107346"/>
                  <a:pt x="62753" y="134471"/>
                </a:cubicBezTo>
                <a:cubicBezTo>
                  <a:pt x="76943" y="191235"/>
                  <a:pt x="64883" y="160079"/>
                  <a:pt x="107576" y="224118"/>
                </a:cubicBezTo>
                <a:lnTo>
                  <a:pt x="143435" y="277906"/>
                </a:lnTo>
                <a:cubicBezTo>
                  <a:pt x="149411" y="286871"/>
                  <a:pt x="153746" y="297182"/>
                  <a:pt x="161364" y="304800"/>
                </a:cubicBezTo>
                <a:cubicBezTo>
                  <a:pt x="167341" y="310777"/>
                  <a:pt x="174014" y="316130"/>
                  <a:pt x="179294" y="322730"/>
                </a:cubicBezTo>
                <a:cubicBezTo>
                  <a:pt x="190572" y="336827"/>
                  <a:pt x="198500" y="357561"/>
                  <a:pt x="215153" y="367553"/>
                </a:cubicBezTo>
                <a:cubicBezTo>
                  <a:pt x="223256" y="372415"/>
                  <a:pt x="233082" y="373530"/>
                  <a:pt x="242047" y="376518"/>
                </a:cubicBezTo>
                <a:cubicBezTo>
                  <a:pt x="284588" y="419059"/>
                  <a:pt x="261869" y="407031"/>
                  <a:pt x="304800" y="421342"/>
                </a:cubicBezTo>
                <a:cubicBezTo>
                  <a:pt x="368693" y="485235"/>
                  <a:pt x="296177" y="416235"/>
                  <a:pt x="358588" y="466165"/>
                </a:cubicBezTo>
                <a:cubicBezTo>
                  <a:pt x="365188" y="471445"/>
                  <a:pt x="369755" y="479024"/>
                  <a:pt x="376517" y="484095"/>
                </a:cubicBezTo>
                <a:cubicBezTo>
                  <a:pt x="457612" y="544915"/>
                  <a:pt x="407118" y="496763"/>
                  <a:pt x="448235" y="537883"/>
                </a:cubicBezTo>
                <a:cubicBezTo>
                  <a:pt x="458536" y="568786"/>
                  <a:pt x="450518" y="558095"/>
                  <a:pt x="466164" y="5737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A3D4FBA-7B14-0645-87E2-826716AA4485}"/>
              </a:ext>
            </a:extLst>
          </p:cNvPr>
          <p:cNvSpPr/>
          <p:nvPr/>
        </p:nvSpPr>
        <p:spPr>
          <a:xfrm>
            <a:off x="3881718" y="2913529"/>
            <a:ext cx="582706" cy="564777"/>
          </a:xfrm>
          <a:custGeom>
            <a:avLst/>
            <a:gdLst>
              <a:gd name="connsiteX0" fmla="*/ 582706 w 582706"/>
              <a:gd name="connsiteY0" fmla="*/ 0 h 564777"/>
              <a:gd name="connsiteX1" fmla="*/ 251011 w 582706"/>
              <a:gd name="connsiteY1" fmla="*/ 259977 h 564777"/>
              <a:gd name="connsiteX2" fmla="*/ 197223 w 582706"/>
              <a:gd name="connsiteY2" fmla="*/ 313765 h 564777"/>
              <a:gd name="connsiteX3" fmla="*/ 179294 w 582706"/>
              <a:gd name="connsiteY3" fmla="*/ 331695 h 564777"/>
              <a:gd name="connsiteX4" fmla="*/ 143435 w 582706"/>
              <a:gd name="connsiteY4" fmla="*/ 385483 h 564777"/>
              <a:gd name="connsiteX5" fmla="*/ 116541 w 582706"/>
              <a:gd name="connsiteY5" fmla="*/ 421342 h 564777"/>
              <a:gd name="connsiteX6" fmla="*/ 98611 w 582706"/>
              <a:gd name="connsiteY6" fmla="*/ 439271 h 564777"/>
              <a:gd name="connsiteX7" fmla="*/ 80682 w 582706"/>
              <a:gd name="connsiteY7" fmla="*/ 466165 h 564777"/>
              <a:gd name="connsiteX8" fmla="*/ 35858 w 582706"/>
              <a:gd name="connsiteY8" fmla="*/ 510989 h 564777"/>
              <a:gd name="connsiteX9" fmla="*/ 26894 w 582706"/>
              <a:gd name="connsiteY9" fmla="*/ 537883 h 564777"/>
              <a:gd name="connsiteX10" fmla="*/ 8964 w 582706"/>
              <a:gd name="connsiteY10" fmla="*/ 555812 h 564777"/>
              <a:gd name="connsiteX11" fmla="*/ 0 w 582706"/>
              <a:gd name="connsiteY11" fmla="*/ 564777 h 56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2706" h="564777">
                <a:moveTo>
                  <a:pt x="582706" y="0"/>
                </a:moveTo>
                <a:cubicBezTo>
                  <a:pt x="472141" y="86659"/>
                  <a:pt x="359961" y="171297"/>
                  <a:pt x="251011" y="259977"/>
                </a:cubicBezTo>
                <a:cubicBezTo>
                  <a:pt x="231346" y="275983"/>
                  <a:pt x="215152" y="295836"/>
                  <a:pt x="197223" y="313765"/>
                </a:cubicBezTo>
                <a:lnTo>
                  <a:pt x="179294" y="331695"/>
                </a:lnTo>
                <a:cubicBezTo>
                  <a:pt x="164044" y="377442"/>
                  <a:pt x="180064" y="342749"/>
                  <a:pt x="143435" y="385483"/>
                </a:cubicBezTo>
                <a:cubicBezTo>
                  <a:pt x="133711" y="396827"/>
                  <a:pt x="126106" y="409864"/>
                  <a:pt x="116541" y="421342"/>
                </a:cubicBezTo>
                <a:cubicBezTo>
                  <a:pt x="111130" y="427835"/>
                  <a:pt x="103891" y="432671"/>
                  <a:pt x="98611" y="439271"/>
                </a:cubicBezTo>
                <a:cubicBezTo>
                  <a:pt x="91880" y="447684"/>
                  <a:pt x="87777" y="458057"/>
                  <a:pt x="80682" y="466165"/>
                </a:cubicBezTo>
                <a:cubicBezTo>
                  <a:pt x="66768" y="482067"/>
                  <a:pt x="35858" y="510989"/>
                  <a:pt x="35858" y="510989"/>
                </a:cubicBezTo>
                <a:cubicBezTo>
                  <a:pt x="32870" y="519954"/>
                  <a:pt x="31756" y="529780"/>
                  <a:pt x="26894" y="537883"/>
                </a:cubicBezTo>
                <a:cubicBezTo>
                  <a:pt x="22545" y="545131"/>
                  <a:pt x="14941" y="549835"/>
                  <a:pt x="8964" y="555812"/>
                </a:cubicBezTo>
                <a:lnTo>
                  <a:pt x="0" y="56477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50D1555-B708-B443-A428-28E449F6AF6C}"/>
              </a:ext>
            </a:extLst>
          </p:cNvPr>
          <p:cNvSpPr/>
          <p:nvPr/>
        </p:nvSpPr>
        <p:spPr>
          <a:xfrm>
            <a:off x="3110753" y="3074894"/>
            <a:ext cx="762000" cy="386138"/>
          </a:xfrm>
          <a:custGeom>
            <a:avLst/>
            <a:gdLst>
              <a:gd name="connsiteX0" fmla="*/ 0 w 762000"/>
              <a:gd name="connsiteY0" fmla="*/ 0 h 386138"/>
              <a:gd name="connsiteX1" fmla="*/ 663388 w 762000"/>
              <a:gd name="connsiteY1" fmla="*/ 385482 h 386138"/>
              <a:gd name="connsiteX2" fmla="*/ 681318 w 762000"/>
              <a:gd name="connsiteY2" fmla="*/ 358588 h 386138"/>
              <a:gd name="connsiteX3" fmla="*/ 708212 w 762000"/>
              <a:gd name="connsiteY3" fmla="*/ 349624 h 386138"/>
              <a:gd name="connsiteX4" fmla="*/ 762000 w 762000"/>
              <a:gd name="connsiteY4" fmla="*/ 358588 h 3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386138">
                <a:moveTo>
                  <a:pt x="0" y="0"/>
                </a:moveTo>
                <a:cubicBezTo>
                  <a:pt x="221129" y="128494"/>
                  <a:pt x="437069" y="266367"/>
                  <a:pt x="663388" y="385482"/>
                </a:cubicBezTo>
                <a:cubicBezTo>
                  <a:pt x="672922" y="390500"/>
                  <a:pt x="672905" y="365319"/>
                  <a:pt x="681318" y="358588"/>
                </a:cubicBezTo>
                <a:cubicBezTo>
                  <a:pt x="688697" y="352685"/>
                  <a:pt x="699247" y="352612"/>
                  <a:pt x="708212" y="349624"/>
                </a:cubicBezTo>
                <a:lnTo>
                  <a:pt x="762000" y="35858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D896C8A-533A-2A4C-9F25-37A60E775A4A}"/>
              </a:ext>
            </a:extLst>
          </p:cNvPr>
          <p:cNvSpPr/>
          <p:nvPr/>
        </p:nvSpPr>
        <p:spPr>
          <a:xfrm>
            <a:off x="3917576" y="2779059"/>
            <a:ext cx="242048" cy="645459"/>
          </a:xfrm>
          <a:custGeom>
            <a:avLst/>
            <a:gdLst>
              <a:gd name="connsiteX0" fmla="*/ 0 w 242048"/>
              <a:gd name="connsiteY0" fmla="*/ 645459 h 645459"/>
              <a:gd name="connsiteX1" fmla="*/ 143436 w 242048"/>
              <a:gd name="connsiteY1" fmla="*/ 152400 h 645459"/>
              <a:gd name="connsiteX2" fmla="*/ 179295 w 242048"/>
              <a:gd name="connsiteY2" fmla="*/ 116541 h 645459"/>
              <a:gd name="connsiteX3" fmla="*/ 215153 w 242048"/>
              <a:gd name="connsiteY3" fmla="*/ 71717 h 645459"/>
              <a:gd name="connsiteX4" fmla="*/ 242048 w 242048"/>
              <a:gd name="connsiteY4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048" h="645459">
                <a:moveTo>
                  <a:pt x="0" y="645459"/>
                </a:moveTo>
                <a:cubicBezTo>
                  <a:pt x="47812" y="481106"/>
                  <a:pt x="88485" y="314506"/>
                  <a:pt x="143436" y="152400"/>
                </a:cubicBezTo>
                <a:cubicBezTo>
                  <a:pt x="148863" y="136391"/>
                  <a:pt x="169918" y="130606"/>
                  <a:pt x="179295" y="116541"/>
                </a:cubicBezTo>
                <a:cubicBezTo>
                  <a:pt x="201912" y="82614"/>
                  <a:pt x="189606" y="97266"/>
                  <a:pt x="215153" y="71717"/>
                </a:cubicBezTo>
                <a:cubicBezTo>
                  <a:pt x="235196" y="11590"/>
                  <a:pt x="224631" y="34833"/>
                  <a:pt x="2420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8B643A-47C6-C14D-BF2B-32484C3F9E39}"/>
              </a:ext>
            </a:extLst>
          </p:cNvPr>
          <p:cNvSpPr/>
          <p:nvPr/>
        </p:nvSpPr>
        <p:spPr>
          <a:xfrm>
            <a:off x="3602132" y="2788024"/>
            <a:ext cx="297515" cy="609600"/>
          </a:xfrm>
          <a:custGeom>
            <a:avLst/>
            <a:gdLst>
              <a:gd name="connsiteX0" fmla="*/ 297515 w 297515"/>
              <a:gd name="connsiteY0" fmla="*/ 609600 h 609600"/>
              <a:gd name="connsiteX1" fmla="*/ 145115 w 297515"/>
              <a:gd name="connsiteY1" fmla="*/ 286870 h 609600"/>
              <a:gd name="connsiteX2" fmla="*/ 118221 w 297515"/>
              <a:gd name="connsiteY2" fmla="*/ 259976 h 609600"/>
              <a:gd name="connsiteX3" fmla="*/ 109256 w 297515"/>
              <a:gd name="connsiteY3" fmla="*/ 224117 h 609600"/>
              <a:gd name="connsiteX4" fmla="*/ 91327 w 297515"/>
              <a:gd name="connsiteY4" fmla="*/ 188258 h 609600"/>
              <a:gd name="connsiteX5" fmla="*/ 82362 w 297515"/>
              <a:gd name="connsiteY5" fmla="*/ 161364 h 609600"/>
              <a:gd name="connsiteX6" fmla="*/ 46503 w 297515"/>
              <a:gd name="connsiteY6" fmla="*/ 107576 h 609600"/>
              <a:gd name="connsiteX7" fmla="*/ 28574 w 297515"/>
              <a:gd name="connsiteY7" fmla="*/ 80682 h 609600"/>
              <a:gd name="connsiteX8" fmla="*/ 19609 w 297515"/>
              <a:gd name="connsiteY8" fmla="*/ 53788 h 609600"/>
              <a:gd name="connsiteX9" fmla="*/ 1680 w 297515"/>
              <a:gd name="connsiteY9" fmla="*/ 35858 h 609600"/>
              <a:gd name="connsiteX10" fmla="*/ 1680 w 297515"/>
              <a:gd name="connsiteY10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515" h="609600">
                <a:moveTo>
                  <a:pt x="297515" y="609600"/>
                </a:moveTo>
                <a:cubicBezTo>
                  <a:pt x="246715" y="502023"/>
                  <a:pt x="199402" y="392730"/>
                  <a:pt x="145115" y="286870"/>
                </a:cubicBezTo>
                <a:cubicBezTo>
                  <a:pt x="139330" y="275589"/>
                  <a:pt x="124511" y="270984"/>
                  <a:pt x="118221" y="259976"/>
                </a:cubicBezTo>
                <a:cubicBezTo>
                  <a:pt x="112108" y="249278"/>
                  <a:pt x="113582" y="235653"/>
                  <a:pt x="109256" y="224117"/>
                </a:cubicBezTo>
                <a:cubicBezTo>
                  <a:pt x="104564" y="211604"/>
                  <a:pt x="96591" y="200541"/>
                  <a:pt x="91327" y="188258"/>
                </a:cubicBezTo>
                <a:cubicBezTo>
                  <a:pt x="87605" y="179572"/>
                  <a:pt x="86951" y="169624"/>
                  <a:pt x="82362" y="161364"/>
                </a:cubicBezTo>
                <a:cubicBezTo>
                  <a:pt x="71897" y="142527"/>
                  <a:pt x="58456" y="125505"/>
                  <a:pt x="46503" y="107576"/>
                </a:cubicBezTo>
                <a:cubicBezTo>
                  <a:pt x="40527" y="98611"/>
                  <a:pt x="31981" y="90903"/>
                  <a:pt x="28574" y="80682"/>
                </a:cubicBezTo>
                <a:cubicBezTo>
                  <a:pt x="25586" y="71717"/>
                  <a:pt x="24471" y="61891"/>
                  <a:pt x="19609" y="53788"/>
                </a:cubicBezTo>
                <a:cubicBezTo>
                  <a:pt x="15261" y="46540"/>
                  <a:pt x="4353" y="43876"/>
                  <a:pt x="1680" y="35858"/>
                </a:cubicBezTo>
                <a:cubicBezTo>
                  <a:pt x="-2100" y="24519"/>
                  <a:pt x="1680" y="11953"/>
                  <a:pt x="16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20704B4-E771-9E43-BE1D-2F0976F12691}"/>
              </a:ext>
            </a:extLst>
          </p:cNvPr>
          <p:cNvSpPr/>
          <p:nvPr/>
        </p:nvSpPr>
        <p:spPr>
          <a:xfrm>
            <a:off x="3962400" y="3083852"/>
            <a:ext cx="708212" cy="340666"/>
          </a:xfrm>
          <a:custGeom>
            <a:avLst/>
            <a:gdLst>
              <a:gd name="connsiteX0" fmla="*/ 0 w 708212"/>
              <a:gd name="connsiteY0" fmla="*/ 340666 h 340666"/>
              <a:gd name="connsiteX1" fmla="*/ 349624 w 708212"/>
              <a:gd name="connsiteY1" fmla="*/ 170336 h 340666"/>
              <a:gd name="connsiteX2" fmla="*/ 376518 w 708212"/>
              <a:gd name="connsiteY2" fmla="*/ 161372 h 340666"/>
              <a:gd name="connsiteX3" fmla="*/ 403412 w 708212"/>
              <a:gd name="connsiteY3" fmla="*/ 143442 h 340666"/>
              <a:gd name="connsiteX4" fmla="*/ 430306 w 708212"/>
              <a:gd name="connsiteY4" fmla="*/ 134477 h 340666"/>
              <a:gd name="connsiteX5" fmla="*/ 493059 w 708212"/>
              <a:gd name="connsiteY5" fmla="*/ 98619 h 340666"/>
              <a:gd name="connsiteX6" fmla="*/ 546847 w 708212"/>
              <a:gd name="connsiteY6" fmla="*/ 80689 h 340666"/>
              <a:gd name="connsiteX7" fmla="*/ 573741 w 708212"/>
              <a:gd name="connsiteY7" fmla="*/ 62760 h 340666"/>
              <a:gd name="connsiteX8" fmla="*/ 591671 w 708212"/>
              <a:gd name="connsiteY8" fmla="*/ 44830 h 340666"/>
              <a:gd name="connsiteX9" fmla="*/ 618565 w 708212"/>
              <a:gd name="connsiteY9" fmla="*/ 35866 h 340666"/>
              <a:gd name="connsiteX10" fmla="*/ 645459 w 708212"/>
              <a:gd name="connsiteY10" fmla="*/ 17936 h 340666"/>
              <a:gd name="connsiteX11" fmla="*/ 708212 w 708212"/>
              <a:gd name="connsiteY11" fmla="*/ 7 h 34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212" h="340666">
                <a:moveTo>
                  <a:pt x="0" y="340666"/>
                </a:moveTo>
                <a:lnTo>
                  <a:pt x="349624" y="170336"/>
                </a:lnTo>
                <a:cubicBezTo>
                  <a:pt x="358156" y="166273"/>
                  <a:pt x="368066" y="165598"/>
                  <a:pt x="376518" y="161372"/>
                </a:cubicBezTo>
                <a:cubicBezTo>
                  <a:pt x="386155" y="156554"/>
                  <a:pt x="393775" y="148261"/>
                  <a:pt x="403412" y="143442"/>
                </a:cubicBezTo>
                <a:cubicBezTo>
                  <a:pt x="411864" y="139216"/>
                  <a:pt x="421854" y="138703"/>
                  <a:pt x="430306" y="134477"/>
                </a:cubicBezTo>
                <a:cubicBezTo>
                  <a:pt x="494997" y="102131"/>
                  <a:pt x="414473" y="130054"/>
                  <a:pt x="493059" y="98619"/>
                </a:cubicBezTo>
                <a:cubicBezTo>
                  <a:pt x="510606" y="91600"/>
                  <a:pt x="531122" y="91172"/>
                  <a:pt x="546847" y="80689"/>
                </a:cubicBezTo>
                <a:cubicBezTo>
                  <a:pt x="555812" y="74713"/>
                  <a:pt x="565328" y="69491"/>
                  <a:pt x="573741" y="62760"/>
                </a:cubicBezTo>
                <a:cubicBezTo>
                  <a:pt x="580341" y="57480"/>
                  <a:pt x="584423" y="49179"/>
                  <a:pt x="591671" y="44830"/>
                </a:cubicBezTo>
                <a:cubicBezTo>
                  <a:pt x="599774" y="39968"/>
                  <a:pt x="609600" y="38854"/>
                  <a:pt x="618565" y="35866"/>
                </a:cubicBezTo>
                <a:cubicBezTo>
                  <a:pt x="627530" y="29889"/>
                  <a:pt x="635613" y="22312"/>
                  <a:pt x="645459" y="17936"/>
                </a:cubicBezTo>
                <a:cubicBezTo>
                  <a:pt x="687925" y="-938"/>
                  <a:pt x="682586" y="7"/>
                  <a:pt x="708212" y="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638DC1-7F14-134C-8E97-4933DBC7E4D0}"/>
              </a:ext>
            </a:extLst>
          </p:cNvPr>
          <p:cNvSpPr/>
          <p:nvPr/>
        </p:nvSpPr>
        <p:spPr>
          <a:xfrm>
            <a:off x="3254188" y="2958301"/>
            <a:ext cx="636494" cy="466217"/>
          </a:xfrm>
          <a:custGeom>
            <a:avLst/>
            <a:gdLst>
              <a:gd name="connsiteX0" fmla="*/ 636494 w 636494"/>
              <a:gd name="connsiteY0" fmla="*/ 466217 h 466217"/>
              <a:gd name="connsiteX1" fmla="*/ 448236 w 636494"/>
              <a:gd name="connsiteY1" fmla="*/ 358640 h 466217"/>
              <a:gd name="connsiteX2" fmla="*/ 376518 w 636494"/>
              <a:gd name="connsiteY2" fmla="*/ 340711 h 466217"/>
              <a:gd name="connsiteX3" fmla="*/ 358588 w 636494"/>
              <a:gd name="connsiteY3" fmla="*/ 322781 h 466217"/>
              <a:gd name="connsiteX4" fmla="*/ 331694 w 636494"/>
              <a:gd name="connsiteY4" fmla="*/ 313817 h 466217"/>
              <a:gd name="connsiteX5" fmla="*/ 313765 w 636494"/>
              <a:gd name="connsiteY5" fmla="*/ 286923 h 466217"/>
              <a:gd name="connsiteX6" fmla="*/ 251012 w 636494"/>
              <a:gd name="connsiteY6" fmla="*/ 233134 h 466217"/>
              <a:gd name="connsiteX7" fmla="*/ 233083 w 636494"/>
              <a:gd name="connsiteY7" fmla="*/ 206240 h 466217"/>
              <a:gd name="connsiteX8" fmla="*/ 206188 w 636494"/>
              <a:gd name="connsiteY8" fmla="*/ 188311 h 466217"/>
              <a:gd name="connsiteX9" fmla="*/ 188259 w 636494"/>
              <a:gd name="connsiteY9" fmla="*/ 170381 h 466217"/>
              <a:gd name="connsiteX10" fmla="*/ 161365 w 636494"/>
              <a:gd name="connsiteY10" fmla="*/ 152452 h 466217"/>
              <a:gd name="connsiteX11" fmla="*/ 89647 w 636494"/>
              <a:gd name="connsiteY11" fmla="*/ 89699 h 466217"/>
              <a:gd name="connsiteX12" fmla="*/ 53788 w 636494"/>
              <a:gd name="connsiteY12" fmla="*/ 44875 h 466217"/>
              <a:gd name="connsiteX13" fmla="*/ 26894 w 636494"/>
              <a:gd name="connsiteY13" fmla="*/ 26946 h 466217"/>
              <a:gd name="connsiteX14" fmla="*/ 0 w 636494"/>
              <a:gd name="connsiteY14" fmla="*/ 52 h 4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6494" h="466217">
                <a:moveTo>
                  <a:pt x="636494" y="466217"/>
                </a:moveTo>
                <a:cubicBezTo>
                  <a:pt x="573741" y="430358"/>
                  <a:pt x="513324" y="390062"/>
                  <a:pt x="448236" y="358640"/>
                </a:cubicBezTo>
                <a:cubicBezTo>
                  <a:pt x="426045" y="347927"/>
                  <a:pt x="376518" y="340711"/>
                  <a:pt x="376518" y="340711"/>
                </a:cubicBezTo>
                <a:cubicBezTo>
                  <a:pt x="370541" y="334734"/>
                  <a:pt x="365836" y="327130"/>
                  <a:pt x="358588" y="322781"/>
                </a:cubicBezTo>
                <a:cubicBezTo>
                  <a:pt x="350485" y="317919"/>
                  <a:pt x="339073" y="319720"/>
                  <a:pt x="331694" y="313817"/>
                </a:cubicBezTo>
                <a:cubicBezTo>
                  <a:pt x="323281" y="307087"/>
                  <a:pt x="321383" y="294542"/>
                  <a:pt x="313765" y="286923"/>
                </a:cubicBezTo>
                <a:cubicBezTo>
                  <a:pt x="273214" y="246371"/>
                  <a:pt x="293850" y="297393"/>
                  <a:pt x="251012" y="233134"/>
                </a:cubicBezTo>
                <a:cubicBezTo>
                  <a:pt x="245036" y="224169"/>
                  <a:pt x="240702" y="213858"/>
                  <a:pt x="233083" y="206240"/>
                </a:cubicBezTo>
                <a:cubicBezTo>
                  <a:pt x="225464" y="198621"/>
                  <a:pt x="214601" y="195042"/>
                  <a:pt x="206188" y="188311"/>
                </a:cubicBezTo>
                <a:cubicBezTo>
                  <a:pt x="199588" y="183031"/>
                  <a:pt x="194859" y="175661"/>
                  <a:pt x="188259" y="170381"/>
                </a:cubicBezTo>
                <a:cubicBezTo>
                  <a:pt x="179846" y="163650"/>
                  <a:pt x="169473" y="159547"/>
                  <a:pt x="161365" y="152452"/>
                </a:cubicBezTo>
                <a:cubicBezTo>
                  <a:pt x="77458" y="79033"/>
                  <a:pt x="150166" y="130044"/>
                  <a:pt x="89647" y="89699"/>
                </a:cubicBezTo>
                <a:cubicBezTo>
                  <a:pt x="76334" y="69729"/>
                  <a:pt x="72037" y="59474"/>
                  <a:pt x="53788" y="44875"/>
                </a:cubicBezTo>
                <a:cubicBezTo>
                  <a:pt x="45375" y="38144"/>
                  <a:pt x="35859" y="32922"/>
                  <a:pt x="26894" y="26946"/>
                </a:cubicBezTo>
                <a:cubicBezTo>
                  <a:pt x="7307" y="-2434"/>
                  <a:pt x="19739" y="52"/>
                  <a:pt x="0" y="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D17BFEF-708A-0747-86BE-45F9A8CCD773}"/>
              </a:ext>
            </a:extLst>
          </p:cNvPr>
          <p:cNvSpPr/>
          <p:nvPr/>
        </p:nvSpPr>
        <p:spPr>
          <a:xfrm>
            <a:off x="3980329" y="3227287"/>
            <a:ext cx="932330" cy="197231"/>
          </a:xfrm>
          <a:custGeom>
            <a:avLst/>
            <a:gdLst>
              <a:gd name="connsiteX0" fmla="*/ 0 w 932330"/>
              <a:gd name="connsiteY0" fmla="*/ 197231 h 197231"/>
              <a:gd name="connsiteX1" fmla="*/ 421342 w 932330"/>
              <a:gd name="connsiteY1" fmla="*/ 170337 h 197231"/>
              <a:gd name="connsiteX2" fmla="*/ 457200 w 932330"/>
              <a:gd name="connsiteY2" fmla="*/ 152407 h 197231"/>
              <a:gd name="connsiteX3" fmla="*/ 510989 w 932330"/>
              <a:gd name="connsiteY3" fmla="*/ 134478 h 197231"/>
              <a:gd name="connsiteX4" fmla="*/ 546847 w 932330"/>
              <a:gd name="connsiteY4" fmla="*/ 125513 h 197231"/>
              <a:gd name="connsiteX5" fmla="*/ 600636 w 932330"/>
              <a:gd name="connsiteY5" fmla="*/ 107584 h 197231"/>
              <a:gd name="connsiteX6" fmla="*/ 663389 w 932330"/>
              <a:gd name="connsiteY6" fmla="*/ 98619 h 197231"/>
              <a:gd name="connsiteX7" fmla="*/ 690283 w 932330"/>
              <a:gd name="connsiteY7" fmla="*/ 89654 h 197231"/>
              <a:gd name="connsiteX8" fmla="*/ 753036 w 932330"/>
              <a:gd name="connsiteY8" fmla="*/ 71725 h 197231"/>
              <a:gd name="connsiteX9" fmla="*/ 806824 w 932330"/>
              <a:gd name="connsiteY9" fmla="*/ 44831 h 197231"/>
              <a:gd name="connsiteX10" fmla="*/ 824753 w 932330"/>
              <a:gd name="connsiteY10" fmla="*/ 26901 h 197231"/>
              <a:gd name="connsiteX11" fmla="*/ 869577 w 932330"/>
              <a:gd name="connsiteY11" fmla="*/ 17937 h 197231"/>
              <a:gd name="connsiteX12" fmla="*/ 932330 w 932330"/>
              <a:gd name="connsiteY12" fmla="*/ 7 h 19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2330" h="197231">
                <a:moveTo>
                  <a:pt x="0" y="197231"/>
                </a:moveTo>
                <a:cubicBezTo>
                  <a:pt x="140447" y="188266"/>
                  <a:pt x="281280" y="184069"/>
                  <a:pt x="421342" y="170337"/>
                </a:cubicBezTo>
                <a:cubicBezTo>
                  <a:pt x="434642" y="169033"/>
                  <a:pt x="444792" y="157370"/>
                  <a:pt x="457200" y="152407"/>
                </a:cubicBezTo>
                <a:cubicBezTo>
                  <a:pt x="474748" y="145388"/>
                  <a:pt x="492887" y="139909"/>
                  <a:pt x="510989" y="134478"/>
                </a:cubicBezTo>
                <a:cubicBezTo>
                  <a:pt x="522790" y="130938"/>
                  <a:pt x="535046" y="129053"/>
                  <a:pt x="546847" y="125513"/>
                </a:cubicBezTo>
                <a:cubicBezTo>
                  <a:pt x="564949" y="120082"/>
                  <a:pt x="581927" y="110257"/>
                  <a:pt x="600636" y="107584"/>
                </a:cubicBezTo>
                <a:lnTo>
                  <a:pt x="663389" y="98619"/>
                </a:lnTo>
                <a:cubicBezTo>
                  <a:pt x="672354" y="95631"/>
                  <a:pt x="681197" y="92250"/>
                  <a:pt x="690283" y="89654"/>
                </a:cubicBezTo>
                <a:cubicBezTo>
                  <a:pt x="769105" y="67133"/>
                  <a:pt x="688534" y="93224"/>
                  <a:pt x="753036" y="71725"/>
                </a:cubicBezTo>
                <a:cubicBezTo>
                  <a:pt x="794789" y="29970"/>
                  <a:pt x="740737" y="77875"/>
                  <a:pt x="806824" y="44831"/>
                </a:cubicBezTo>
                <a:cubicBezTo>
                  <a:pt x="814384" y="41051"/>
                  <a:pt x="816984" y="30230"/>
                  <a:pt x="824753" y="26901"/>
                </a:cubicBezTo>
                <a:cubicBezTo>
                  <a:pt x="838758" y="20899"/>
                  <a:pt x="854877" y="21946"/>
                  <a:pt x="869577" y="17937"/>
                </a:cubicBezTo>
                <a:cubicBezTo>
                  <a:pt x="938786" y="-938"/>
                  <a:pt x="902476" y="7"/>
                  <a:pt x="932330" y="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010F942-FEF8-F847-9D8A-7BB875AEBE1F}"/>
              </a:ext>
            </a:extLst>
          </p:cNvPr>
          <p:cNvSpPr/>
          <p:nvPr/>
        </p:nvSpPr>
        <p:spPr>
          <a:xfrm>
            <a:off x="2662518" y="3460376"/>
            <a:ext cx="842682" cy="125506"/>
          </a:xfrm>
          <a:custGeom>
            <a:avLst/>
            <a:gdLst>
              <a:gd name="connsiteX0" fmla="*/ 0 w 842682"/>
              <a:gd name="connsiteY0" fmla="*/ 0 h 125506"/>
              <a:gd name="connsiteX1" fmla="*/ 842682 w 842682"/>
              <a:gd name="connsiteY1" fmla="*/ 125506 h 12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2" h="125506">
                <a:moveTo>
                  <a:pt x="0" y="0"/>
                </a:moveTo>
                <a:cubicBezTo>
                  <a:pt x="280760" y="42724"/>
                  <a:pt x="558690" y="125506"/>
                  <a:pt x="842682" y="1255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846FE2F-1148-734F-BD91-6978E3A023FB}"/>
              </a:ext>
            </a:extLst>
          </p:cNvPr>
          <p:cNvSpPr/>
          <p:nvPr/>
        </p:nvSpPr>
        <p:spPr>
          <a:xfrm>
            <a:off x="2456329" y="3639671"/>
            <a:ext cx="672353" cy="143561"/>
          </a:xfrm>
          <a:custGeom>
            <a:avLst/>
            <a:gdLst>
              <a:gd name="connsiteX0" fmla="*/ 0 w 672353"/>
              <a:gd name="connsiteY0" fmla="*/ 0 h 143561"/>
              <a:gd name="connsiteX1" fmla="*/ 475130 w 672353"/>
              <a:gd name="connsiteY1" fmla="*/ 80682 h 143561"/>
              <a:gd name="connsiteX2" fmla="*/ 528918 w 672353"/>
              <a:gd name="connsiteY2" fmla="*/ 107576 h 143561"/>
              <a:gd name="connsiteX3" fmla="*/ 627530 w 672353"/>
              <a:gd name="connsiteY3" fmla="*/ 134470 h 143561"/>
              <a:gd name="connsiteX4" fmla="*/ 672353 w 672353"/>
              <a:gd name="connsiteY4" fmla="*/ 143435 h 1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353" h="143561">
                <a:moveTo>
                  <a:pt x="0" y="0"/>
                </a:moveTo>
                <a:cubicBezTo>
                  <a:pt x="158377" y="26894"/>
                  <a:pt x="317709" y="48664"/>
                  <a:pt x="475130" y="80682"/>
                </a:cubicBezTo>
                <a:cubicBezTo>
                  <a:pt x="494773" y="84677"/>
                  <a:pt x="510414" y="99866"/>
                  <a:pt x="528918" y="107576"/>
                </a:cubicBezTo>
                <a:cubicBezTo>
                  <a:pt x="586614" y="131616"/>
                  <a:pt x="572678" y="120757"/>
                  <a:pt x="627530" y="134470"/>
                </a:cubicBezTo>
                <a:cubicBezTo>
                  <a:pt x="670949" y="145325"/>
                  <a:pt x="638109" y="143435"/>
                  <a:pt x="672353" y="14343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F8CF4A3-76B9-AB4E-BA4D-BC2A4A205058}"/>
              </a:ext>
            </a:extLst>
          </p:cNvPr>
          <p:cNvSpPr/>
          <p:nvPr/>
        </p:nvSpPr>
        <p:spPr>
          <a:xfrm>
            <a:off x="2286000" y="3801035"/>
            <a:ext cx="618565" cy="188259"/>
          </a:xfrm>
          <a:custGeom>
            <a:avLst/>
            <a:gdLst>
              <a:gd name="connsiteX0" fmla="*/ 0 w 618565"/>
              <a:gd name="connsiteY0" fmla="*/ 0 h 188259"/>
              <a:gd name="connsiteX1" fmla="*/ 555812 w 618565"/>
              <a:gd name="connsiteY1" fmla="*/ 170330 h 188259"/>
              <a:gd name="connsiteX2" fmla="*/ 591671 w 618565"/>
              <a:gd name="connsiteY2" fmla="*/ 179294 h 188259"/>
              <a:gd name="connsiteX3" fmla="*/ 618565 w 618565"/>
              <a:gd name="connsiteY3" fmla="*/ 188259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5" h="188259">
                <a:moveTo>
                  <a:pt x="0" y="0"/>
                </a:moveTo>
                <a:lnTo>
                  <a:pt x="555812" y="170330"/>
                </a:lnTo>
                <a:cubicBezTo>
                  <a:pt x="567603" y="173903"/>
                  <a:pt x="579824" y="175909"/>
                  <a:pt x="591671" y="179294"/>
                </a:cubicBezTo>
                <a:cubicBezTo>
                  <a:pt x="600757" y="181890"/>
                  <a:pt x="618565" y="188259"/>
                  <a:pt x="618565" y="1882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F575934-8FBC-A24B-8F6D-DB7FD3DFF5AA}"/>
              </a:ext>
            </a:extLst>
          </p:cNvPr>
          <p:cNvSpPr/>
          <p:nvPr/>
        </p:nvSpPr>
        <p:spPr>
          <a:xfrm>
            <a:off x="2142565" y="3953435"/>
            <a:ext cx="573741" cy="197224"/>
          </a:xfrm>
          <a:custGeom>
            <a:avLst/>
            <a:gdLst>
              <a:gd name="connsiteX0" fmla="*/ 0 w 573741"/>
              <a:gd name="connsiteY0" fmla="*/ 0 h 197224"/>
              <a:gd name="connsiteX1" fmla="*/ 573741 w 573741"/>
              <a:gd name="connsiteY1" fmla="*/ 197224 h 19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3741" h="197224">
                <a:moveTo>
                  <a:pt x="0" y="0"/>
                </a:moveTo>
                <a:lnTo>
                  <a:pt x="573741" y="1972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2BC086C-BAF9-6140-AEC0-327A6582368F}"/>
              </a:ext>
            </a:extLst>
          </p:cNvPr>
          <p:cNvSpPr/>
          <p:nvPr/>
        </p:nvSpPr>
        <p:spPr>
          <a:xfrm>
            <a:off x="2017059" y="4078941"/>
            <a:ext cx="466165" cy="295845"/>
          </a:xfrm>
          <a:custGeom>
            <a:avLst/>
            <a:gdLst>
              <a:gd name="connsiteX0" fmla="*/ 0 w 466165"/>
              <a:gd name="connsiteY0" fmla="*/ 0 h 295845"/>
              <a:gd name="connsiteX1" fmla="*/ 376517 w 466165"/>
              <a:gd name="connsiteY1" fmla="*/ 251012 h 295845"/>
              <a:gd name="connsiteX2" fmla="*/ 403412 w 466165"/>
              <a:gd name="connsiteY2" fmla="*/ 259977 h 295845"/>
              <a:gd name="connsiteX3" fmla="*/ 466165 w 466165"/>
              <a:gd name="connsiteY3" fmla="*/ 295835 h 29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165" h="295845">
                <a:moveTo>
                  <a:pt x="0" y="0"/>
                </a:moveTo>
                <a:cubicBezTo>
                  <a:pt x="125506" y="83671"/>
                  <a:pt x="233418" y="203312"/>
                  <a:pt x="376517" y="251012"/>
                </a:cubicBezTo>
                <a:cubicBezTo>
                  <a:pt x="385482" y="254000"/>
                  <a:pt x="395151" y="255388"/>
                  <a:pt x="403412" y="259977"/>
                </a:cubicBezTo>
                <a:cubicBezTo>
                  <a:pt x="470941" y="297493"/>
                  <a:pt x="434091" y="295835"/>
                  <a:pt x="466165" y="29583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9EC4DEE-73D5-4E41-A728-D7612D07F0E3}"/>
              </a:ext>
            </a:extLst>
          </p:cNvPr>
          <p:cNvSpPr/>
          <p:nvPr/>
        </p:nvSpPr>
        <p:spPr>
          <a:xfrm>
            <a:off x="1900518" y="4222376"/>
            <a:ext cx="412376" cy="403412"/>
          </a:xfrm>
          <a:custGeom>
            <a:avLst/>
            <a:gdLst>
              <a:gd name="connsiteX0" fmla="*/ 0 w 412376"/>
              <a:gd name="connsiteY0" fmla="*/ 0 h 403412"/>
              <a:gd name="connsiteX1" fmla="*/ 331694 w 412376"/>
              <a:gd name="connsiteY1" fmla="*/ 349624 h 403412"/>
              <a:gd name="connsiteX2" fmla="*/ 358588 w 412376"/>
              <a:gd name="connsiteY2" fmla="*/ 358589 h 403412"/>
              <a:gd name="connsiteX3" fmla="*/ 385482 w 412376"/>
              <a:gd name="connsiteY3" fmla="*/ 376518 h 403412"/>
              <a:gd name="connsiteX4" fmla="*/ 403411 w 412376"/>
              <a:gd name="connsiteY4" fmla="*/ 394448 h 403412"/>
              <a:gd name="connsiteX5" fmla="*/ 412376 w 412376"/>
              <a:gd name="connsiteY5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376" h="403412">
                <a:moveTo>
                  <a:pt x="0" y="0"/>
                </a:moveTo>
                <a:cubicBezTo>
                  <a:pt x="110565" y="116541"/>
                  <a:pt x="179294" y="298822"/>
                  <a:pt x="331694" y="349624"/>
                </a:cubicBezTo>
                <a:cubicBezTo>
                  <a:pt x="340659" y="352612"/>
                  <a:pt x="350136" y="354363"/>
                  <a:pt x="358588" y="358589"/>
                </a:cubicBezTo>
                <a:cubicBezTo>
                  <a:pt x="368225" y="363407"/>
                  <a:pt x="377069" y="369787"/>
                  <a:pt x="385482" y="376518"/>
                </a:cubicBezTo>
                <a:cubicBezTo>
                  <a:pt x="392082" y="381798"/>
                  <a:pt x="397434" y="388471"/>
                  <a:pt x="403411" y="394448"/>
                </a:cubicBezTo>
                <a:lnTo>
                  <a:pt x="412376" y="40341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C765982-2ACA-F546-A467-F9EBED0627C9}"/>
              </a:ext>
            </a:extLst>
          </p:cNvPr>
          <p:cNvSpPr/>
          <p:nvPr/>
        </p:nvSpPr>
        <p:spPr>
          <a:xfrm>
            <a:off x="1595718" y="4536141"/>
            <a:ext cx="573741" cy="179294"/>
          </a:xfrm>
          <a:custGeom>
            <a:avLst/>
            <a:gdLst>
              <a:gd name="connsiteX0" fmla="*/ 0 w 573741"/>
              <a:gd name="connsiteY0" fmla="*/ 0 h 179294"/>
              <a:gd name="connsiteX1" fmla="*/ 376517 w 573741"/>
              <a:gd name="connsiteY1" fmla="*/ 107577 h 179294"/>
              <a:gd name="connsiteX2" fmla="*/ 430306 w 573741"/>
              <a:gd name="connsiteY2" fmla="*/ 134471 h 179294"/>
              <a:gd name="connsiteX3" fmla="*/ 484094 w 573741"/>
              <a:gd name="connsiteY3" fmla="*/ 152400 h 179294"/>
              <a:gd name="connsiteX4" fmla="*/ 510988 w 573741"/>
              <a:gd name="connsiteY4" fmla="*/ 161365 h 179294"/>
              <a:gd name="connsiteX5" fmla="*/ 537882 w 573741"/>
              <a:gd name="connsiteY5" fmla="*/ 170330 h 179294"/>
              <a:gd name="connsiteX6" fmla="*/ 573741 w 573741"/>
              <a:gd name="connsiteY6" fmla="*/ 179294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741" h="179294">
                <a:moveTo>
                  <a:pt x="0" y="0"/>
                </a:moveTo>
                <a:lnTo>
                  <a:pt x="376517" y="107577"/>
                </a:lnTo>
                <a:cubicBezTo>
                  <a:pt x="516512" y="147141"/>
                  <a:pt x="337850" y="88243"/>
                  <a:pt x="430306" y="134471"/>
                </a:cubicBezTo>
                <a:cubicBezTo>
                  <a:pt x="447210" y="142923"/>
                  <a:pt x="466165" y="146424"/>
                  <a:pt x="484094" y="152400"/>
                </a:cubicBezTo>
                <a:lnTo>
                  <a:pt x="510988" y="161365"/>
                </a:lnTo>
                <a:cubicBezTo>
                  <a:pt x="519953" y="164353"/>
                  <a:pt x="528714" y="168038"/>
                  <a:pt x="537882" y="170330"/>
                </a:cubicBezTo>
                <a:lnTo>
                  <a:pt x="573741" y="17929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9AAB198-2576-6944-A1B8-9BB9E5BD49D4}"/>
              </a:ext>
            </a:extLst>
          </p:cNvPr>
          <p:cNvSpPr/>
          <p:nvPr/>
        </p:nvSpPr>
        <p:spPr>
          <a:xfrm>
            <a:off x="1577410" y="4545106"/>
            <a:ext cx="341037" cy="439270"/>
          </a:xfrm>
          <a:custGeom>
            <a:avLst/>
            <a:gdLst>
              <a:gd name="connsiteX0" fmla="*/ 341037 w 341037"/>
              <a:gd name="connsiteY0" fmla="*/ 439270 h 439270"/>
              <a:gd name="connsiteX1" fmla="*/ 90025 w 341037"/>
              <a:gd name="connsiteY1" fmla="*/ 71718 h 439270"/>
              <a:gd name="connsiteX2" fmla="*/ 45202 w 341037"/>
              <a:gd name="connsiteY2" fmla="*/ 44823 h 439270"/>
              <a:gd name="connsiteX3" fmla="*/ 27272 w 341037"/>
              <a:gd name="connsiteY3" fmla="*/ 26894 h 439270"/>
              <a:gd name="connsiteX4" fmla="*/ 378 w 341037"/>
              <a:gd name="connsiteY4" fmla="*/ 0 h 4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37" h="439270">
                <a:moveTo>
                  <a:pt x="341037" y="439270"/>
                </a:moveTo>
                <a:cubicBezTo>
                  <a:pt x="257366" y="316753"/>
                  <a:pt x="174915" y="193394"/>
                  <a:pt x="90025" y="71718"/>
                </a:cubicBezTo>
                <a:cubicBezTo>
                  <a:pt x="75108" y="50337"/>
                  <a:pt x="69276" y="52848"/>
                  <a:pt x="45202" y="44823"/>
                </a:cubicBezTo>
                <a:cubicBezTo>
                  <a:pt x="39225" y="38847"/>
                  <a:pt x="34520" y="31242"/>
                  <a:pt x="27272" y="26894"/>
                </a:cubicBezTo>
                <a:cubicBezTo>
                  <a:pt x="-5292" y="7356"/>
                  <a:pt x="378" y="32870"/>
                  <a:pt x="37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DF2FC31-8834-0B49-9104-4F8D33C4F25D}"/>
              </a:ext>
            </a:extLst>
          </p:cNvPr>
          <p:cNvSpPr/>
          <p:nvPr/>
        </p:nvSpPr>
        <p:spPr>
          <a:xfrm>
            <a:off x="5638800" y="3917576"/>
            <a:ext cx="98612" cy="672353"/>
          </a:xfrm>
          <a:custGeom>
            <a:avLst/>
            <a:gdLst>
              <a:gd name="connsiteX0" fmla="*/ 0 w 98612"/>
              <a:gd name="connsiteY0" fmla="*/ 0 h 672353"/>
              <a:gd name="connsiteX1" fmla="*/ 44824 w 98612"/>
              <a:gd name="connsiteY1" fmla="*/ 484095 h 672353"/>
              <a:gd name="connsiteX2" fmla="*/ 53788 w 98612"/>
              <a:gd name="connsiteY2" fmla="*/ 519953 h 672353"/>
              <a:gd name="connsiteX3" fmla="*/ 80682 w 98612"/>
              <a:gd name="connsiteY3" fmla="*/ 618565 h 672353"/>
              <a:gd name="connsiteX4" fmla="*/ 89647 w 98612"/>
              <a:gd name="connsiteY4" fmla="*/ 645459 h 672353"/>
              <a:gd name="connsiteX5" fmla="*/ 98612 w 98612"/>
              <a:gd name="connsiteY5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12" h="672353">
                <a:moveTo>
                  <a:pt x="0" y="0"/>
                </a:moveTo>
                <a:cubicBezTo>
                  <a:pt x="14941" y="161365"/>
                  <a:pt x="28149" y="322900"/>
                  <a:pt x="44824" y="484095"/>
                </a:cubicBezTo>
                <a:cubicBezTo>
                  <a:pt x="46092" y="496350"/>
                  <a:pt x="51115" y="507926"/>
                  <a:pt x="53788" y="519953"/>
                </a:cubicBezTo>
                <a:cubicBezTo>
                  <a:pt x="70681" y="595972"/>
                  <a:pt x="52699" y="534616"/>
                  <a:pt x="80682" y="618565"/>
                </a:cubicBezTo>
                <a:lnTo>
                  <a:pt x="89647" y="645459"/>
                </a:lnTo>
                <a:lnTo>
                  <a:pt x="98612" y="67235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A404B39-5562-CC4F-A10D-7E96229E4536}"/>
              </a:ext>
            </a:extLst>
          </p:cNvPr>
          <p:cNvSpPr/>
          <p:nvPr/>
        </p:nvSpPr>
        <p:spPr>
          <a:xfrm>
            <a:off x="5199529" y="3944471"/>
            <a:ext cx="430899" cy="206188"/>
          </a:xfrm>
          <a:custGeom>
            <a:avLst/>
            <a:gdLst>
              <a:gd name="connsiteX0" fmla="*/ 0 w 430899"/>
              <a:gd name="connsiteY0" fmla="*/ 206188 h 206188"/>
              <a:gd name="connsiteX1" fmla="*/ 251012 w 430899"/>
              <a:gd name="connsiteY1" fmla="*/ 80682 h 206188"/>
              <a:gd name="connsiteX2" fmla="*/ 295836 w 430899"/>
              <a:gd name="connsiteY2" fmla="*/ 71717 h 206188"/>
              <a:gd name="connsiteX3" fmla="*/ 331695 w 430899"/>
              <a:gd name="connsiteY3" fmla="*/ 62753 h 206188"/>
              <a:gd name="connsiteX4" fmla="*/ 358589 w 430899"/>
              <a:gd name="connsiteY4" fmla="*/ 44823 h 206188"/>
              <a:gd name="connsiteX5" fmla="*/ 430306 w 430899"/>
              <a:gd name="connsiteY5" fmla="*/ 8964 h 206188"/>
              <a:gd name="connsiteX6" fmla="*/ 430306 w 430899"/>
              <a:gd name="connsiteY6" fmla="*/ 0 h 20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99" h="206188">
                <a:moveTo>
                  <a:pt x="0" y="206188"/>
                </a:moveTo>
                <a:cubicBezTo>
                  <a:pt x="83671" y="164353"/>
                  <a:pt x="165850" y="119392"/>
                  <a:pt x="251012" y="80682"/>
                </a:cubicBezTo>
                <a:cubicBezTo>
                  <a:pt x="264883" y="74377"/>
                  <a:pt x="280962" y="75022"/>
                  <a:pt x="295836" y="71717"/>
                </a:cubicBezTo>
                <a:cubicBezTo>
                  <a:pt x="307863" y="69044"/>
                  <a:pt x="319742" y="65741"/>
                  <a:pt x="331695" y="62753"/>
                </a:cubicBezTo>
                <a:cubicBezTo>
                  <a:pt x="340660" y="56776"/>
                  <a:pt x="348368" y="48230"/>
                  <a:pt x="358589" y="44823"/>
                </a:cubicBezTo>
                <a:cubicBezTo>
                  <a:pt x="415270" y="25929"/>
                  <a:pt x="406879" y="55818"/>
                  <a:pt x="430306" y="8964"/>
                </a:cubicBezTo>
                <a:cubicBezTo>
                  <a:pt x="431642" y="6291"/>
                  <a:pt x="430306" y="2988"/>
                  <a:pt x="4303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07C2270-9359-DB40-BDBB-6C84B8F94D71}"/>
              </a:ext>
            </a:extLst>
          </p:cNvPr>
          <p:cNvSpPr/>
          <p:nvPr/>
        </p:nvSpPr>
        <p:spPr>
          <a:xfrm>
            <a:off x="5494929" y="3917576"/>
            <a:ext cx="143871" cy="510989"/>
          </a:xfrm>
          <a:custGeom>
            <a:avLst/>
            <a:gdLst>
              <a:gd name="connsiteX0" fmla="*/ 143871 w 143871"/>
              <a:gd name="connsiteY0" fmla="*/ 0 h 510989"/>
              <a:gd name="connsiteX1" fmla="*/ 134906 w 143871"/>
              <a:gd name="connsiteY1" fmla="*/ 89648 h 510989"/>
              <a:gd name="connsiteX2" fmla="*/ 125942 w 143871"/>
              <a:gd name="connsiteY2" fmla="*/ 116542 h 510989"/>
              <a:gd name="connsiteX3" fmla="*/ 99047 w 143871"/>
              <a:gd name="connsiteY3" fmla="*/ 215153 h 510989"/>
              <a:gd name="connsiteX4" fmla="*/ 90083 w 143871"/>
              <a:gd name="connsiteY4" fmla="*/ 242048 h 510989"/>
              <a:gd name="connsiteX5" fmla="*/ 72153 w 143871"/>
              <a:gd name="connsiteY5" fmla="*/ 268942 h 510989"/>
              <a:gd name="connsiteX6" fmla="*/ 27330 w 143871"/>
              <a:gd name="connsiteY6" fmla="*/ 403412 h 510989"/>
              <a:gd name="connsiteX7" fmla="*/ 18365 w 143871"/>
              <a:gd name="connsiteY7" fmla="*/ 430306 h 510989"/>
              <a:gd name="connsiteX8" fmla="*/ 436 w 143871"/>
              <a:gd name="connsiteY8" fmla="*/ 493059 h 510989"/>
              <a:gd name="connsiteX9" fmla="*/ 436 w 143871"/>
              <a:gd name="connsiteY9" fmla="*/ 510989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871" h="510989">
                <a:moveTo>
                  <a:pt x="143871" y="0"/>
                </a:moveTo>
                <a:cubicBezTo>
                  <a:pt x="140883" y="29883"/>
                  <a:pt x="139472" y="59965"/>
                  <a:pt x="134906" y="89648"/>
                </a:cubicBezTo>
                <a:cubicBezTo>
                  <a:pt x="133469" y="98988"/>
                  <a:pt x="128234" y="107375"/>
                  <a:pt x="125942" y="116542"/>
                </a:cubicBezTo>
                <a:cubicBezTo>
                  <a:pt x="100600" y="217912"/>
                  <a:pt x="137512" y="99758"/>
                  <a:pt x="99047" y="215153"/>
                </a:cubicBezTo>
                <a:cubicBezTo>
                  <a:pt x="96059" y="224118"/>
                  <a:pt x="95325" y="234185"/>
                  <a:pt x="90083" y="242048"/>
                </a:cubicBezTo>
                <a:lnTo>
                  <a:pt x="72153" y="268942"/>
                </a:lnTo>
                <a:lnTo>
                  <a:pt x="27330" y="403412"/>
                </a:lnTo>
                <a:lnTo>
                  <a:pt x="18365" y="430306"/>
                </a:lnTo>
                <a:cubicBezTo>
                  <a:pt x="11258" y="451626"/>
                  <a:pt x="4189" y="470541"/>
                  <a:pt x="436" y="493059"/>
                </a:cubicBezTo>
                <a:cubicBezTo>
                  <a:pt x="-546" y="498954"/>
                  <a:pt x="436" y="505012"/>
                  <a:pt x="436" y="5109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5878551-1A83-A049-9CE9-EDB338628101}"/>
              </a:ext>
            </a:extLst>
          </p:cNvPr>
          <p:cNvSpPr/>
          <p:nvPr/>
        </p:nvSpPr>
        <p:spPr>
          <a:xfrm>
            <a:off x="5109882" y="3890682"/>
            <a:ext cx="510989" cy="179294"/>
          </a:xfrm>
          <a:custGeom>
            <a:avLst/>
            <a:gdLst>
              <a:gd name="connsiteX0" fmla="*/ 510989 w 510989"/>
              <a:gd name="connsiteY0" fmla="*/ 0 h 179294"/>
              <a:gd name="connsiteX1" fmla="*/ 448236 w 510989"/>
              <a:gd name="connsiteY1" fmla="*/ 8965 h 179294"/>
              <a:gd name="connsiteX2" fmla="*/ 394447 w 510989"/>
              <a:gd name="connsiteY2" fmla="*/ 26894 h 179294"/>
              <a:gd name="connsiteX3" fmla="*/ 340659 w 510989"/>
              <a:gd name="connsiteY3" fmla="*/ 44824 h 179294"/>
              <a:gd name="connsiteX4" fmla="*/ 286871 w 510989"/>
              <a:gd name="connsiteY4" fmla="*/ 62753 h 179294"/>
              <a:gd name="connsiteX5" fmla="*/ 259977 w 510989"/>
              <a:gd name="connsiteY5" fmla="*/ 71718 h 179294"/>
              <a:gd name="connsiteX6" fmla="*/ 233083 w 510989"/>
              <a:gd name="connsiteY6" fmla="*/ 89647 h 179294"/>
              <a:gd name="connsiteX7" fmla="*/ 179294 w 510989"/>
              <a:gd name="connsiteY7" fmla="*/ 107577 h 179294"/>
              <a:gd name="connsiteX8" fmla="*/ 152400 w 510989"/>
              <a:gd name="connsiteY8" fmla="*/ 116542 h 179294"/>
              <a:gd name="connsiteX9" fmla="*/ 125506 w 510989"/>
              <a:gd name="connsiteY9" fmla="*/ 125506 h 179294"/>
              <a:gd name="connsiteX10" fmla="*/ 98612 w 510989"/>
              <a:gd name="connsiteY10" fmla="*/ 143436 h 179294"/>
              <a:gd name="connsiteX11" fmla="*/ 44824 w 510989"/>
              <a:gd name="connsiteY11" fmla="*/ 161365 h 179294"/>
              <a:gd name="connsiteX12" fmla="*/ 17930 w 510989"/>
              <a:gd name="connsiteY12" fmla="*/ 170330 h 179294"/>
              <a:gd name="connsiteX13" fmla="*/ 0 w 510989"/>
              <a:gd name="connsiteY13" fmla="*/ 179294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0989" h="179294">
                <a:moveTo>
                  <a:pt x="510989" y="0"/>
                </a:moveTo>
                <a:cubicBezTo>
                  <a:pt x="490071" y="2988"/>
                  <a:pt x="468825" y="4214"/>
                  <a:pt x="448236" y="8965"/>
                </a:cubicBezTo>
                <a:cubicBezTo>
                  <a:pt x="429821" y="13215"/>
                  <a:pt x="412377" y="20918"/>
                  <a:pt x="394447" y="26894"/>
                </a:cubicBezTo>
                <a:lnTo>
                  <a:pt x="340659" y="44824"/>
                </a:lnTo>
                <a:lnTo>
                  <a:pt x="286871" y="62753"/>
                </a:lnTo>
                <a:cubicBezTo>
                  <a:pt x="277906" y="65741"/>
                  <a:pt x="267840" y="66476"/>
                  <a:pt x="259977" y="71718"/>
                </a:cubicBezTo>
                <a:cubicBezTo>
                  <a:pt x="251012" y="77694"/>
                  <a:pt x="242929" y="85271"/>
                  <a:pt x="233083" y="89647"/>
                </a:cubicBezTo>
                <a:cubicBezTo>
                  <a:pt x="215812" y="97323"/>
                  <a:pt x="197224" y="101600"/>
                  <a:pt x="179294" y="107577"/>
                </a:cubicBezTo>
                <a:lnTo>
                  <a:pt x="152400" y="116542"/>
                </a:lnTo>
                <a:lnTo>
                  <a:pt x="125506" y="125506"/>
                </a:lnTo>
                <a:cubicBezTo>
                  <a:pt x="116541" y="131483"/>
                  <a:pt x="108458" y="139060"/>
                  <a:pt x="98612" y="143436"/>
                </a:cubicBezTo>
                <a:cubicBezTo>
                  <a:pt x="81342" y="151112"/>
                  <a:pt x="62753" y="155389"/>
                  <a:pt x="44824" y="161365"/>
                </a:cubicBezTo>
                <a:cubicBezTo>
                  <a:pt x="35859" y="164353"/>
                  <a:pt x="26382" y="166104"/>
                  <a:pt x="17930" y="170330"/>
                </a:cubicBezTo>
                <a:lnTo>
                  <a:pt x="0" y="17929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18A8AF2-DE83-3D42-9A3E-C4A35887B297}"/>
              </a:ext>
            </a:extLst>
          </p:cNvPr>
          <p:cNvSpPr/>
          <p:nvPr/>
        </p:nvSpPr>
        <p:spPr>
          <a:xfrm>
            <a:off x="5002306" y="3801035"/>
            <a:ext cx="519953" cy="206253"/>
          </a:xfrm>
          <a:custGeom>
            <a:avLst/>
            <a:gdLst>
              <a:gd name="connsiteX0" fmla="*/ 519953 w 519953"/>
              <a:gd name="connsiteY0" fmla="*/ 0 h 206253"/>
              <a:gd name="connsiteX1" fmla="*/ 80682 w 519953"/>
              <a:gd name="connsiteY1" fmla="*/ 161365 h 206253"/>
              <a:gd name="connsiteX2" fmla="*/ 26894 w 519953"/>
              <a:gd name="connsiteY2" fmla="*/ 188259 h 206253"/>
              <a:gd name="connsiteX3" fmla="*/ 0 w 519953"/>
              <a:gd name="connsiteY3" fmla="*/ 206189 h 2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953" h="206253">
                <a:moveTo>
                  <a:pt x="519953" y="0"/>
                </a:moveTo>
                <a:lnTo>
                  <a:pt x="80682" y="161365"/>
                </a:lnTo>
                <a:cubicBezTo>
                  <a:pt x="-145276" y="248272"/>
                  <a:pt x="231705" y="119986"/>
                  <a:pt x="26894" y="188259"/>
                </a:cubicBezTo>
                <a:cubicBezTo>
                  <a:pt x="6852" y="208302"/>
                  <a:pt x="17417" y="206189"/>
                  <a:pt x="0" y="206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695B0FD-0162-8640-A705-71B88F1B6609}"/>
              </a:ext>
            </a:extLst>
          </p:cNvPr>
          <p:cNvSpPr/>
          <p:nvPr/>
        </p:nvSpPr>
        <p:spPr>
          <a:xfrm>
            <a:off x="4876800" y="3756212"/>
            <a:ext cx="573741" cy="197223"/>
          </a:xfrm>
          <a:custGeom>
            <a:avLst/>
            <a:gdLst>
              <a:gd name="connsiteX0" fmla="*/ 573741 w 573741"/>
              <a:gd name="connsiteY0" fmla="*/ 0 h 197223"/>
              <a:gd name="connsiteX1" fmla="*/ 53788 w 573741"/>
              <a:gd name="connsiteY1" fmla="*/ 161364 h 197223"/>
              <a:gd name="connsiteX2" fmla="*/ 35859 w 573741"/>
              <a:gd name="connsiteY2" fmla="*/ 179294 h 197223"/>
              <a:gd name="connsiteX3" fmla="*/ 0 w 573741"/>
              <a:gd name="connsiteY3" fmla="*/ 197223 h 19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741" h="197223">
                <a:moveTo>
                  <a:pt x="573741" y="0"/>
                </a:moveTo>
                <a:cubicBezTo>
                  <a:pt x="400423" y="53788"/>
                  <a:pt x="225948" y="103977"/>
                  <a:pt x="53788" y="161364"/>
                </a:cubicBezTo>
                <a:cubicBezTo>
                  <a:pt x="45770" y="164037"/>
                  <a:pt x="43106" y="174945"/>
                  <a:pt x="35859" y="179294"/>
                </a:cubicBezTo>
                <a:cubicBezTo>
                  <a:pt x="-15654" y="210203"/>
                  <a:pt x="24864" y="172362"/>
                  <a:pt x="0" y="19722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AEFD4AD-B7CB-F94F-8C32-6A88DF28A611}"/>
              </a:ext>
            </a:extLst>
          </p:cNvPr>
          <p:cNvSpPr/>
          <p:nvPr/>
        </p:nvSpPr>
        <p:spPr>
          <a:xfrm>
            <a:off x="4473388" y="3478306"/>
            <a:ext cx="690283" cy="125811"/>
          </a:xfrm>
          <a:custGeom>
            <a:avLst/>
            <a:gdLst>
              <a:gd name="connsiteX0" fmla="*/ 690283 w 690283"/>
              <a:gd name="connsiteY0" fmla="*/ 0 h 125811"/>
              <a:gd name="connsiteX1" fmla="*/ 259977 w 690283"/>
              <a:gd name="connsiteY1" fmla="*/ 89647 h 125811"/>
              <a:gd name="connsiteX2" fmla="*/ 179294 w 690283"/>
              <a:gd name="connsiteY2" fmla="*/ 107576 h 125811"/>
              <a:gd name="connsiteX3" fmla="*/ 26894 w 690283"/>
              <a:gd name="connsiteY3" fmla="*/ 125506 h 125811"/>
              <a:gd name="connsiteX4" fmla="*/ 0 w 690283"/>
              <a:gd name="connsiteY4" fmla="*/ 125506 h 12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283" h="125811">
                <a:moveTo>
                  <a:pt x="690283" y="0"/>
                </a:moveTo>
                <a:lnTo>
                  <a:pt x="259977" y="89647"/>
                </a:lnTo>
                <a:cubicBezTo>
                  <a:pt x="200091" y="102315"/>
                  <a:pt x="247632" y="96187"/>
                  <a:pt x="179294" y="107576"/>
                </a:cubicBezTo>
                <a:cubicBezTo>
                  <a:pt x="131366" y="115564"/>
                  <a:pt x="74243" y="121864"/>
                  <a:pt x="26894" y="125506"/>
                </a:cubicBezTo>
                <a:cubicBezTo>
                  <a:pt x="17956" y="126194"/>
                  <a:pt x="8965" y="125506"/>
                  <a:pt x="0" y="1255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66A6E88-10A0-D54B-8433-89DDC4DBE83B}"/>
              </a:ext>
            </a:extLst>
          </p:cNvPr>
          <p:cNvSpPr/>
          <p:nvPr/>
        </p:nvSpPr>
        <p:spPr>
          <a:xfrm>
            <a:off x="4706471" y="3576731"/>
            <a:ext cx="519953" cy="161551"/>
          </a:xfrm>
          <a:custGeom>
            <a:avLst/>
            <a:gdLst>
              <a:gd name="connsiteX0" fmla="*/ 0 w 519953"/>
              <a:gd name="connsiteY0" fmla="*/ 161551 h 161551"/>
              <a:gd name="connsiteX1" fmla="*/ 62753 w 519953"/>
              <a:gd name="connsiteY1" fmla="*/ 152587 h 161551"/>
              <a:gd name="connsiteX2" fmla="*/ 116541 w 519953"/>
              <a:gd name="connsiteY2" fmla="*/ 134657 h 161551"/>
              <a:gd name="connsiteX3" fmla="*/ 152400 w 519953"/>
              <a:gd name="connsiteY3" fmla="*/ 125693 h 161551"/>
              <a:gd name="connsiteX4" fmla="*/ 224117 w 519953"/>
              <a:gd name="connsiteY4" fmla="*/ 107763 h 161551"/>
              <a:gd name="connsiteX5" fmla="*/ 313764 w 519953"/>
              <a:gd name="connsiteY5" fmla="*/ 71904 h 161551"/>
              <a:gd name="connsiteX6" fmla="*/ 349623 w 519953"/>
              <a:gd name="connsiteY6" fmla="*/ 62940 h 161551"/>
              <a:gd name="connsiteX7" fmla="*/ 403411 w 519953"/>
              <a:gd name="connsiteY7" fmla="*/ 53975 h 161551"/>
              <a:gd name="connsiteX8" fmla="*/ 430305 w 519953"/>
              <a:gd name="connsiteY8" fmla="*/ 45010 h 161551"/>
              <a:gd name="connsiteX9" fmla="*/ 475129 w 519953"/>
              <a:gd name="connsiteY9" fmla="*/ 18116 h 161551"/>
              <a:gd name="connsiteX10" fmla="*/ 519953 w 519953"/>
              <a:gd name="connsiteY10" fmla="*/ 187 h 1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9953" h="161551">
                <a:moveTo>
                  <a:pt x="0" y="161551"/>
                </a:moveTo>
                <a:cubicBezTo>
                  <a:pt x="20918" y="158563"/>
                  <a:pt x="42164" y="157338"/>
                  <a:pt x="62753" y="152587"/>
                </a:cubicBezTo>
                <a:cubicBezTo>
                  <a:pt x="81168" y="148337"/>
                  <a:pt x="98206" y="139240"/>
                  <a:pt x="116541" y="134657"/>
                </a:cubicBezTo>
                <a:cubicBezTo>
                  <a:pt x="128494" y="131669"/>
                  <a:pt x="140373" y="128366"/>
                  <a:pt x="152400" y="125693"/>
                </a:cubicBezTo>
                <a:cubicBezTo>
                  <a:pt x="181544" y="119217"/>
                  <a:pt x="198239" y="118854"/>
                  <a:pt x="224117" y="107763"/>
                </a:cubicBezTo>
                <a:cubicBezTo>
                  <a:pt x="276041" y="85510"/>
                  <a:pt x="248485" y="88222"/>
                  <a:pt x="313764" y="71904"/>
                </a:cubicBezTo>
                <a:cubicBezTo>
                  <a:pt x="325717" y="68916"/>
                  <a:pt x="337541" y="65356"/>
                  <a:pt x="349623" y="62940"/>
                </a:cubicBezTo>
                <a:cubicBezTo>
                  <a:pt x="367447" y="59375"/>
                  <a:pt x="385667" y="57918"/>
                  <a:pt x="403411" y="53975"/>
                </a:cubicBezTo>
                <a:cubicBezTo>
                  <a:pt x="412636" y="51925"/>
                  <a:pt x="421340" y="47998"/>
                  <a:pt x="430305" y="45010"/>
                </a:cubicBezTo>
                <a:cubicBezTo>
                  <a:pt x="465326" y="9991"/>
                  <a:pt x="428579" y="41391"/>
                  <a:pt x="475129" y="18116"/>
                </a:cubicBezTo>
                <a:cubicBezTo>
                  <a:pt x="517617" y="-3128"/>
                  <a:pt x="485357" y="187"/>
                  <a:pt x="519953" y="1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811A42D-E5AE-314D-AA01-CE46981E79EF}"/>
              </a:ext>
            </a:extLst>
          </p:cNvPr>
          <p:cNvSpPr/>
          <p:nvPr/>
        </p:nvSpPr>
        <p:spPr>
          <a:xfrm>
            <a:off x="4858871" y="3657600"/>
            <a:ext cx="484094" cy="197224"/>
          </a:xfrm>
          <a:custGeom>
            <a:avLst/>
            <a:gdLst>
              <a:gd name="connsiteX0" fmla="*/ 0 w 484094"/>
              <a:gd name="connsiteY0" fmla="*/ 197224 h 197224"/>
              <a:gd name="connsiteX1" fmla="*/ 385482 w 484094"/>
              <a:gd name="connsiteY1" fmla="*/ 44824 h 197224"/>
              <a:gd name="connsiteX2" fmla="*/ 412376 w 484094"/>
              <a:gd name="connsiteY2" fmla="*/ 35859 h 197224"/>
              <a:gd name="connsiteX3" fmla="*/ 439270 w 484094"/>
              <a:gd name="connsiteY3" fmla="*/ 17929 h 197224"/>
              <a:gd name="connsiteX4" fmla="*/ 466164 w 484094"/>
              <a:gd name="connsiteY4" fmla="*/ 8965 h 197224"/>
              <a:gd name="connsiteX5" fmla="*/ 484094 w 484094"/>
              <a:gd name="connsiteY5" fmla="*/ 0 h 19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094" h="197224">
                <a:moveTo>
                  <a:pt x="0" y="197224"/>
                </a:moveTo>
                <a:lnTo>
                  <a:pt x="385482" y="44824"/>
                </a:lnTo>
                <a:cubicBezTo>
                  <a:pt x="394282" y="41381"/>
                  <a:pt x="403924" y="40085"/>
                  <a:pt x="412376" y="35859"/>
                </a:cubicBezTo>
                <a:cubicBezTo>
                  <a:pt x="422013" y="31040"/>
                  <a:pt x="429633" y="22747"/>
                  <a:pt x="439270" y="17929"/>
                </a:cubicBezTo>
                <a:cubicBezTo>
                  <a:pt x="447722" y="13703"/>
                  <a:pt x="457390" y="12474"/>
                  <a:pt x="466164" y="8965"/>
                </a:cubicBezTo>
                <a:cubicBezTo>
                  <a:pt x="472368" y="6483"/>
                  <a:pt x="478117" y="2988"/>
                  <a:pt x="48409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246EE6-975B-E745-940A-465A46BA123D}"/>
              </a:ext>
            </a:extLst>
          </p:cNvPr>
          <p:cNvSpPr txBox="1"/>
          <p:nvPr/>
        </p:nvSpPr>
        <p:spPr>
          <a:xfrm>
            <a:off x="5253317" y="3325902"/>
            <a:ext cx="132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DE" sz="1600" dirty="0"/>
              <a:t>imeseries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226B99-167A-DB49-8012-3A640727282D}"/>
              </a:ext>
            </a:extLst>
          </p:cNvPr>
          <p:cNvSpPr txBox="1"/>
          <p:nvPr/>
        </p:nvSpPr>
        <p:spPr>
          <a:xfrm>
            <a:off x="5172633" y="4620686"/>
            <a:ext cx="132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DE" sz="1600" dirty="0"/>
              <a:t>imeseries 2</a:t>
            </a:r>
          </a:p>
        </p:txBody>
      </p:sp>
    </p:spTree>
    <p:extLst>
      <p:ext uri="{BB962C8B-B14F-4D97-AF65-F5344CB8AC3E}">
        <p14:creationId xmlns:p14="http://schemas.microsoft.com/office/powerpoint/2010/main" val="22327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66DD-8949-364F-9405-EEDEA3D0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dendogram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2C1B4A-787C-7140-BDE3-F55975F44D93}"/>
              </a:ext>
            </a:extLst>
          </p:cNvPr>
          <p:cNvCxnSpPr>
            <a:cxnSpLocks/>
          </p:cNvCxnSpPr>
          <p:nvPr/>
        </p:nvCxnSpPr>
        <p:spPr>
          <a:xfrm>
            <a:off x="5414682" y="2644588"/>
            <a:ext cx="3128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772C7A-3A87-E14A-9109-5DBC7C596033}"/>
              </a:ext>
            </a:extLst>
          </p:cNvPr>
          <p:cNvCxnSpPr>
            <a:cxnSpLocks/>
          </p:cNvCxnSpPr>
          <p:nvPr/>
        </p:nvCxnSpPr>
        <p:spPr>
          <a:xfrm>
            <a:off x="7615518" y="3729318"/>
            <a:ext cx="185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58EFD3-4A93-2A44-87CE-7CFD4A45E842}"/>
              </a:ext>
            </a:extLst>
          </p:cNvPr>
          <p:cNvCxnSpPr>
            <a:cxnSpLocks/>
          </p:cNvCxnSpPr>
          <p:nvPr/>
        </p:nvCxnSpPr>
        <p:spPr>
          <a:xfrm>
            <a:off x="4876799" y="4419600"/>
            <a:ext cx="1075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482BB-C0AA-B64A-8E3F-F6505CE7C4D0}"/>
              </a:ext>
            </a:extLst>
          </p:cNvPr>
          <p:cNvCxnSpPr>
            <a:cxnSpLocks/>
          </p:cNvCxnSpPr>
          <p:nvPr/>
        </p:nvCxnSpPr>
        <p:spPr>
          <a:xfrm flipV="1">
            <a:off x="9027459" y="4141695"/>
            <a:ext cx="8516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F966D4-BB3C-004C-AACA-C949E12D0978}"/>
              </a:ext>
            </a:extLst>
          </p:cNvPr>
          <p:cNvCxnSpPr>
            <a:cxnSpLocks/>
          </p:cNvCxnSpPr>
          <p:nvPr/>
        </p:nvCxnSpPr>
        <p:spPr>
          <a:xfrm>
            <a:off x="9578789" y="4455459"/>
            <a:ext cx="614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5E9751-FE15-D748-9D12-53233CFFAE3A}"/>
              </a:ext>
            </a:extLst>
          </p:cNvPr>
          <p:cNvCxnSpPr>
            <a:cxnSpLocks/>
          </p:cNvCxnSpPr>
          <p:nvPr/>
        </p:nvCxnSpPr>
        <p:spPr>
          <a:xfrm flipV="1">
            <a:off x="8543365" y="2644589"/>
            <a:ext cx="0" cy="108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4B846-AAA9-0D44-9DDB-9194082B23E0}"/>
              </a:ext>
            </a:extLst>
          </p:cNvPr>
          <p:cNvCxnSpPr>
            <a:cxnSpLocks/>
          </p:cNvCxnSpPr>
          <p:nvPr/>
        </p:nvCxnSpPr>
        <p:spPr>
          <a:xfrm flipV="1">
            <a:off x="9471211" y="3729318"/>
            <a:ext cx="0" cy="41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8CB559-5E24-904F-B235-472D14792CC0}"/>
              </a:ext>
            </a:extLst>
          </p:cNvPr>
          <p:cNvCxnSpPr>
            <a:cxnSpLocks/>
          </p:cNvCxnSpPr>
          <p:nvPr/>
        </p:nvCxnSpPr>
        <p:spPr>
          <a:xfrm flipV="1">
            <a:off x="9879106" y="4141694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92B53E-30C6-424A-A2D1-AC0D1F61C083}"/>
              </a:ext>
            </a:extLst>
          </p:cNvPr>
          <p:cNvCxnSpPr>
            <a:cxnSpLocks/>
          </p:cNvCxnSpPr>
          <p:nvPr/>
        </p:nvCxnSpPr>
        <p:spPr>
          <a:xfrm flipV="1">
            <a:off x="7615518" y="3729319"/>
            <a:ext cx="0" cy="103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1AC62C-9C65-684B-9CBD-744CE7F459DC}"/>
              </a:ext>
            </a:extLst>
          </p:cNvPr>
          <p:cNvCxnSpPr>
            <a:cxnSpLocks/>
          </p:cNvCxnSpPr>
          <p:nvPr/>
        </p:nvCxnSpPr>
        <p:spPr>
          <a:xfrm flipV="1">
            <a:off x="10192871" y="4455459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97CBC1-844A-244D-8A8D-1C66804FAD69}"/>
              </a:ext>
            </a:extLst>
          </p:cNvPr>
          <p:cNvCxnSpPr>
            <a:cxnSpLocks/>
          </p:cNvCxnSpPr>
          <p:nvPr/>
        </p:nvCxnSpPr>
        <p:spPr>
          <a:xfrm flipV="1">
            <a:off x="9578789" y="4455459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4FA61C-5998-2042-B02F-4D5B05EE8D1F}"/>
              </a:ext>
            </a:extLst>
          </p:cNvPr>
          <p:cNvCxnSpPr>
            <a:cxnSpLocks/>
          </p:cNvCxnSpPr>
          <p:nvPr/>
        </p:nvCxnSpPr>
        <p:spPr>
          <a:xfrm flipV="1">
            <a:off x="4876799" y="4419600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3E5C71-8152-A742-A816-1789541B2293}"/>
              </a:ext>
            </a:extLst>
          </p:cNvPr>
          <p:cNvCxnSpPr>
            <a:cxnSpLocks/>
          </p:cNvCxnSpPr>
          <p:nvPr/>
        </p:nvCxnSpPr>
        <p:spPr>
          <a:xfrm flipV="1">
            <a:off x="5952564" y="4419600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B4347E-AC6D-1449-B3E6-1C05C94FE6A5}"/>
              </a:ext>
            </a:extLst>
          </p:cNvPr>
          <p:cNvCxnSpPr>
            <a:cxnSpLocks/>
          </p:cNvCxnSpPr>
          <p:nvPr/>
        </p:nvCxnSpPr>
        <p:spPr>
          <a:xfrm flipV="1">
            <a:off x="5414682" y="2644590"/>
            <a:ext cx="0" cy="177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05A004-760D-4640-B2CA-7784E4AB24DC}"/>
              </a:ext>
            </a:extLst>
          </p:cNvPr>
          <p:cNvCxnSpPr>
            <a:cxnSpLocks/>
          </p:cNvCxnSpPr>
          <p:nvPr/>
        </p:nvCxnSpPr>
        <p:spPr>
          <a:xfrm flipV="1">
            <a:off x="9027459" y="4141695"/>
            <a:ext cx="0" cy="62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1B2267-EE23-9349-AADD-4EF82385B9B4}"/>
              </a:ext>
            </a:extLst>
          </p:cNvPr>
          <p:cNvSpPr txBox="1"/>
          <p:nvPr/>
        </p:nvSpPr>
        <p:spPr>
          <a:xfrm>
            <a:off x="4625787" y="4769224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37EADB-10BD-3645-8592-1632147C041E}"/>
              </a:ext>
            </a:extLst>
          </p:cNvPr>
          <p:cNvSpPr txBox="1"/>
          <p:nvPr/>
        </p:nvSpPr>
        <p:spPr>
          <a:xfrm>
            <a:off x="5701552" y="4769224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FB12F-F4ED-A34F-A741-74635A2046F8}"/>
              </a:ext>
            </a:extLst>
          </p:cNvPr>
          <p:cNvSpPr txBox="1"/>
          <p:nvPr/>
        </p:nvSpPr>
        <p:spPr>
          <a:xfrm>
            <a:off x="7364504" y="4765631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0EE5FB-0A8C-2A4F-9D58-724AC43B370C}"/>
              </a:ext>
            </a:extLst>
          </p:cNvPr>
          <p:cNvSpPr txBox="1"/>
          <p:nvPr/>
        </p:nvSpPr>
        <p:spPr>
          <a:xfrm>
            <a:off x="8776444" y="477996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421F9-1709-E241-A29F-2DD61F80292E}"/>
              </a:ext>
            </a:extLst>
          </p:cNvPr>
          <p:cNvSpPr txBox="1"/>
          <p:nvPr/>
        </p:nvSpPr>
        <p:spPr>
          <a:xfrm>
            <a:off x="9327777" y="478174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6F439B-AC89-204F-A5E2-B4FED1B00FD9}"/>
              </a:ext>
            </a:extLst>
          </p:cNvPr>
          <p:cNvSpPr txBox="1"/>
          <p:nvPr/>
        </p:nvSpPr>
        <p:spPr>
          <a:xfrm>
            <a:off x="9937372" y="477996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F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C8A9F3-7770-0040-9D07-8B6BBD0BFD14}"/>
              </a:ext>
            </a:extLst>
          </p:cNvPr>
          <p:cNvCxnSpPr/>
          <p:nvPr/>
        </p:nvCxnSpPr>
        <p:spPr>
          <a:xfrm>
            <a:off x="4240306" y="3186953"/>
            <a:ext cx="626632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Shape based clustering</vt:lpstr>
      <vt:lpstr>feature-based clustering</vt:lpstr>
      <vt:lpstr>DB Clustering</vt:lpstr>
      <vt:lpstr>DTW metric</vt:lpstr>
      <vt:lpstr>dendogram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Beer</dc:creator>
  <cp:lastModifiedBy>Philipp Beer</cp:lastModifiedBy>
  <cp:revision>10</cp:revision>
  <dcterms:created xsi:type="dcterms:W3CDTF">2021-05-13T12:52:23Z</dcterms:created>
  <dcterms:modified xsi:type="dcterms:W3CDTF">2021-05-13T20:06:41Z</dcterms:modified>
</cp:coreProperties>
</file>