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3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13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4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2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5804-57AB-4A5C-89B7-921C92E70DEA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9B2E-9DBB-4E9A-8A93-833C3FD5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5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3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Zaha Hadid Architects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Siedler</dc:creator>
  <cp:lastModifiedBy>Philipp Siedler</cp:lastModifiedBy>
  <cp:revision>3</cp:revision>
  <dcterms:created xsi:type="dcterms:W3CDTF">2018-05-03T10:51:13Z</dcterms:created>
  <dcterms:modified xsi:type="dcterms:W3CDTF">2018-05-03T17:08:05Z</dcterms:modified>
</cp:coreProperties>
</file>