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4770C-49DC-7720-2282-0AA4BD231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A3ABB-35D6-59CA-DD91-EDADAE695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FA13F-1066-0FAB-B69D-127E65744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0352-78F8-43A8-9C5F-24D3E481FDC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CDDD4-79CD-F1CA-08FD-315DCE826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7425F-13C5-5BE6-3792-B991ACB5E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6C6E-CDD6-4C33-A512-642FA94C5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3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175B2-ACE1-3612-C80C-1E52526E5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14DE9A-1C48-8DB3-BEBA-8B01E097A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3F63C-7367-654B-B728-15EDAFF5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0352-78F8-43A8-9C5F-24D3E481FDC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C7923-6986-2901-B554-2605BE0A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48166-BC12-95A5-860C-BDB2079A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6C6E-CDD6-4C33-A512-642FA94C5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3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F052AD-E6E3-E302-9B37-5472D00F3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6D625-0F3A-B9FC-6BDF-16A9DCA3E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5F5FD-1010-1CF9-1EAE-376A25F6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0352-78F8-43A8-9C5F-24D3E481FDC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B4B0B-A932-7951-2604-A998ECA4F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65797-B310-2980-6498-B5A74928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6C6E-CDD6-4C33-A512-642FA94C5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3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CB2FB-6AB6-A968-62F9-DE009A42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F35FB-A5D7-0986-C1B8-C8FB49378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5ED30-FC72-5B8C-F9C8-AAF42312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0352-78F8-43A8-9C5F-24D3E481FDC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935B5-B60C-1BC9-C94C-F26B9034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8E673-F1A1-90A5-2148-A8FDEF95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6C6E-CDD6-4C33-A512-642FA94C5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6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22C55-3870-CE72-3207-3B9BBA09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8384E-C221-1735-F312-2A3ABE85D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0115E-178D-8358-1B4F-3208C4CC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0352-78F8-43A8-9C5F-24D3E481FDC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EED69-F375-590A-3802-528143E2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075FB-0386-F0CE-F249-9A4512F1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6C6E-CDD6-4C33-A512-642FA94C5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52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A306E-22B2-F92E-8D31-917D0ACE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A045E-4158-70EC-675D-5372D1C9CC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F91BF-355B-1BBC-B74E-F5AA07B21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81F32-5D44-FBA8-08C1-9B671615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0352-78F8-43A8-9C5F-24D3E481FDC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09909-F067-07CE-71AC-179B4C1E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504A3-B87C-CC20-0BD6-766D910C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6C6E-CDD6-4C33-A512-642FA94C5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0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C773D-6576-5664-C280-FC9853C1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58B07-8852-3D09-6830-6EE7FC297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27692-2B32-F650-6BF4-C6300E3D3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240781-CB4D-F477-814C-C822A4C52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46AF22-74D8-D53C-49A2-B42290EC8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DE0E6D-D2C9-DFF0-54E1-4F9F730F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0352-78F8-43A8-9C5F-24D3E481FDC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0D2C5E-AA29-FFE9-F9F7-EBF327855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1D7621-6652-5C9C-68F5-5758A021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6C6E-CDD6-4C33-A512-642FA94C5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0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D279-52E5-09CB-C4A5-2CECC5175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C3FF1-630B-9D82-61E3-5682836E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0352-78F8-43A8-9C5F-24D3E481FDC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D02FC-81C6-D0A9-62A7-02FBDABB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E872B-D10C-C44E-2175-401B9AA5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6C6E-CDD6-4C33-A512-642FA94C5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8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AF985-B9C6-FE7A-65BD-B4A00CBD1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0352-78F8-43A8-9C5F-24D3E481FDC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34EC0C-4ACF-4994-1EE4-B73858338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BB585-FEC6-77B8-0F45-AE306CBD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6C6E-CDD6-4C33-A512-642FA94C5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2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42B0-5B2B-1B97-7C2C-503936BE9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6918-C91D-6F4C-BAC8-EA05ABDEE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923CF-E2F9-9F6C-CDC3-9E7A54F44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9CA87-FD5C-BB75-6F60-0C65F3733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0352-78F8-43A8-9C5F-24D3E481FDC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3C242-A95B-3EED-1A0F-38070A84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4C5E9-9FE8-3499-F43B-58FE2CA2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6C6E-CDD6-4C33-A512-642FA94C5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0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DA06-83BC-6769-B0BA-664260E4A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926764-774D-F94E-E9D8-2929D87EF2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30D40-8557-2C15-9855-29ECC39BE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628AD-7F38-65AF-20C8-DDF1F7FD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0352-78F8-43A8-9C5F-24D3E481FDC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0D7B2-B90C-C736-E7C6-F982FED21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BE6B0-2277-EBCE-5B90-A91605DB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6C6E-CDD6-4C33-A512-642FA94C5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4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7FBD36-4AF9-E0E8-0A0F-B98584185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E1266-41EB-ECC6-4994-FD1EF277E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C38ED-2E98-BDEB-4E0C-709CE84DB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C0352-78F8-43A8-9C5F-24D3E481FDC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DED85-3700-F2A5-1A3D-93CE84471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EDCD9-FC90-7020-3FCB-D6EB6E80D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66C6E-CDD6-4C33-A512-642FA94C5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49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A5E5C4-949E-A7A5-17D1-B491EE938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3748"/>
            <a:ext cx="12192000" cy="2541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D17DFB-11EE-44E3-4966-BA7F40A0235D}"/>
              </a:ext>
            </a:extLst>
          </p:cNvPr>
          <p:cNvSpPr txBox="1"/>
          <p:nvPr/>
        </p:nvSpPr>
        <p:spPr>
          <a:xfrm>
            <a:off x="4753681" y="624098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1</a:t>
            </a:r>
          </a:p>
        </p:txBody>
      </p:sp>
    </p:spTree>
    <p:extLst>
      <p:ext uri="{BB962C8B-B14F-4D97-AF65-F5344CB8AC3E}">
        <p14:creationId xmlns:p14="http://schemas.microsoft.com/office/powerpoint/2010/main" val="200646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420682-61B5-9FA3-0A0A-0916521346D4}"/>
              </a:ext>
            </a:extLst>
          </p:cNvPr>
          <p:cNvSpPr txBox="1"/>
          <p:nvPr/>
        </p:nvSpPr>
        <p:spPr>
          <a:xfrm>
            <a:off x="4876800" y="3839064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D8128E-57B4-2BC6-FBAC-E22DC48DE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08923"/>
            <a:ext cx="12192000" cy="16985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AFDA1C-964A-A325-1230-EF3E902FD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3900"/>
            <a:ext cx="12192000" cy="22013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266149-7806-3E06-EAAA-0DBC793D5D35}"/>
              </a:ext>
            </a:extLst>
          </p:cNvPr>
          <p:cNvSpPr txBox="1"/>
          <p:nvPr/>
        </p:nvSpPr>
        <p:spPr>
          <a:xfrm>
            <a:off x="4753681" y="388124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2</a:t>
            </a:r>
          </a:p>
        </p:txBody>
      </p:sp>
    </p:spTree>
    <p:extLst>
      <p:ext uri="{BB962C8B-B14F-4D97-AF65-F5344CB8AC3E}">
        <p14:creationId xmlns:p14="http://schemas.microsoft.com/office/powerpoint/2010/main" val="364183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6D6CDD-76D9-7408-7B37-151523CA7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8006"/>
            <a:ext cx="12192000" cy="38419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044667-4C9D-54FB-20D9-9AD26E0CE361}"/>
              </a:ext>
            </a:extLst>
          </p:cNvPr>
          <p:cNvSpPr txBox="1"/>
          <p:nvPr/>
        </p:nvSpPr>
        <p:spPr>
          <a:xfrm>
            <a:off x="5152103" y="560439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4</a:t>
            </a:r>
          </a:p>
        </p:txBody>
      </p:sp>
    </p:spTree>
    <p:extLst>
      <p:ext uri="{BB962C8B-B14F-4D97-AF65-F5344CB8AC3E}">
        <p14:creationId xmlns:p14="http://schemas.microsoft.com/office/powerpoint/2010/main" val="2027447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5D4A56-74F0-9644-18C8-D53ADF136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19" y="0"/>
            <a:ext cx="118095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6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Philippe GLASS</dc:creator>
  <cp:lastModifiedBy>Philippe GLASS</cp:lastModifiedBy>
  <cp:revision>3</cp:revision>
  <dcterms:created xsi:type="dcterms:W3CDTF">2023-03-03T13:08:45Z</dcterms:created>
  <dcterms:modified xsi:type="dcterms:W3CDTF">2023-03-03T14:06:24Z</dcterms:modified>
</cp:coreProperties>
</file>