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44" r:id="rId2"/>
    <p:sldId id="345" r:id="rId3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7465"/>
    <a:srgbClr val="FF2F2F"/>
    <a:srgbClr val="FFB9B9"/>
    <a:srgbClr val="91C46E"/>
    <a:srgbClr val="57FFA3"/>
    <a:srgbClr val="A2CD85"/>
    <a:srgbClr val="8BC167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6150" autoAdjust="0"/>
  </p:normalViewPr>
  <p:slideViewPr>
    <p:cSldViewPr snapToGrid="0">
      <p:cViewPr varScale="1">
        <p:scale>
          <a:sx n="60" d="100"/>
          <a:sy n="60" d="100"/>
        </p:scale>
        <p:origin x="313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E021-BCF9-496F-868E-CDF51A43B02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82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0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29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45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8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35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48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7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4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54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53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229;p7">
            <a:extLst>
              <a:ext uri="{FF2B5EF4-FFF2-40B4-BE49-F238E27FC236}">
                <a16:creationId xmlns:a16="http://schemas.microsoft.com/office/drawing/2014/main" id="{705BC863-B5B8-B308-6E06-C8A5F5BABB10}"/>
              </a:ext>
            </a:extLst>
          </p:cNvPr>
          <p:cNvCxnSpPr>
            <a:cxnSpLocks/>
          </p:cNvCxnSpPr>
          <p:nvPr/>
        </p:nvCxnSpPr>
        <p:spPr>
          <a:xfrm flipH="1" flipV="1">
            <a:off x="3694504" y="487393"/>
            <a:ext cx="1626520" cy="329137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9" name="Google Shape;229;p7">
            <a:extLst>
              <a:ext uri="{FF2B5EF4-FFF2-40B4-BE49-F238E27FC236}">
                <a16:creationId xmlns:a16="http://schemas.microsoft.com/office/drawing/2014/main" id="{A051E873-0D3E-806F-D095-F5B26B47A2EA}"/>
              </a:ext>
            </a:extLst>
          </p:cNvPr>
          <p:cNvCxnSpPr>
            <a:cxnSpLocks/>
          </p:cNvCxnSpPr>
          <p:nvPr/>
        </p:nvCxnSpPr>
        <p:spPr>
          <a:xfrm flipH="1">
            <a:off x="1114087" y="521472"/>
            <a:ext cx="2025741" cy="1215878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sp>
        <p:nvSpPr>
          <p:cNvPr id="228" name="Google Shape;243;p7">
            <a:extLst>
              <a:ext uri="{FF2B5EF4-FFF2-40B4-BE49-F238E27FC236}">
                <a16:creationId xmlns:a16="http://schemas.microsoft.com/office/drawing/2014/main" id="{F2469161-A76D-C7B5-61A0-F44239927FED}"/>
              </a:ext>
            </a:extLst>
          </p:cNvPr>
          <p:cNvSpPr/>
          <p:nvPr/>
        </p:nvSpPr>
        <p:spPr>
          <a:xfrm>
            <a:off x="483548" y="1678874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8;p7">
            <a:extLst>
              <a:ext uri="{FF2B5EF4-FFF2-40B4-BE49-F238E27FC236}">
                <a16:creationId xmlns:a16="http://schemas.microsoft.com/office/drawing/2014/main" id="{EF1B6552-0E2D-1F8E-0416-B953053F3659}"/>
              </a:ext>
            </a:extLst>
          </p:cNvPr>
          <p:cNvSpPr/>
          <p:nvPr/>
        </p:nvSpPr>
        <p:spPr>
          <a:xfrm>
            <a:off x="2918464" y="139222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7;p7">
            <a:extLst>
              <a:ext uri="{FF2B5EF4-FFF2-40B4-BE49-F238E27FC236}">
                <a16:creationId xmlns:a16="http://schemas.microsoft.com/office/drawing/2014/main" id="{9A834B79-8AB3-1612-287C-B4F300EBEC7C}"/>
              </a:ext>
            </a:extLst>
          </p:cNvPr>
          <p:cNvSpPr/>
          <p:nvPr/>
        </p:nvSpPr>
        <p:spPr>
          <a:xfrm>
            <a:off x="431590" y="244641"/>
            <a:ext cx="792000" cy="7317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27;p7">
            <a:extLst>
              <a:ext uri="{FF2B5EF4-FFF2-40B4-BE49-F238E27FC236}">
                <a16:creationId xmlns:a16="http://schemas.microsoft.com/office/drawing/2014/main" id="{6CFB92C1-7456-FD60-7A48-3C5D4635B75E}"/>
              </a:ext>
            </a:extLst>
          </p:cNvPr>
          <p:cNvSpPr/>
          <p:nvPr/>
        </p:nvSpPr>
        <p:spPr>
          <a:xfrm>
            <a:off x="6751185" y="1655747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29;p7">
            <a:extLst>
              <a:ext uri="{FF2B5EF4-FFF2-40B4-BE49-F238E27FC236}">
                <a16:creationId xmlns:a16="http://schemas.microsoft.com/office/drawing/2014/main" id="{743E58AD-1B46-CCCD-EB67-D029CDB38881}"/>
              </a:ext>
            </a:extLst>
          </p:cNvPr>
          <p:cNvCxnSpPr>
            <a:cxnSpLocks/>
          </p:cNvCxnSpPr>
          <p:nvPr/>
        </p:nvCxnSpPr>
        <p:spPr>
          <a:xfrm flipH="1" flipV="1">
            <a:off x="6100092" y="1169558"/>
            <a:ext cx="743264" cy="616461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C79FC36B-812B-FCB2-33B3-B6C4308219E8}"/>
              </a:ext>
            </a:extLst>
          </p:cNvPr>
          <p:cNvSpPr/>
          <p:nvPr/>
        </p:nvSpPr>
        <p:spPr>
          <a:xfrm>
            <a:off x="7219533" y="2862390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229;p7">
            <a:extLst>
              <a:ext uri="{FF2B5EF4-FFF2-40B4-BE49-F238E27FC236}">
                <a16:creationId xmlns:a16="http://schemas.microsoft.com/office/drawing/2014/main" id="{C6455F6D-40A7-02BD-F30C-90BDA0D12949}"/>
              </a:ext>
            </a:extLst>
          </p:cNvPr>
          <p:cNvCxnSpPr>
            <a:cxnSpLocks/>
          </p:cNvCxnSpPr>
          <p:nvPr/>
        </p:nvCxnSpPr>
        <p:spPr>
          <a:xfrm flipH="1" flipV="1">
            <a:off x="5997671" y="5775266"/>
            <a:ext cx="856069" cy="71784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triangle" w="sm" len="sm"/>
            <a:tailEnd type="triangle" w="sm" len="med"/>
          </a:ln>
        </p:spPr>
      </p:cxnSp>
      <p:sp>
        <p:nvSpPr>
          <p:cNvPr id="5" name="Google Shape;228;p7">
            <a:extLst>
              <a:ext uri="{FF2B5EF4-FFF2-40B4-BE49-F238E27FC236}">
                <a16:creationId xmlns:a16="http://schemas.microsoft.com/office/drawing/2014/main" id="{304233D6-54B8-A0BC-5B5D-A21C53AD6676}"/>
              </a:ext>
            </a:extLst>
          </p:cNvPr>
          <p:cNvSpPr/>
          <p:nvPr/>
        </p:nvSpPr>
        <p:spPr>
          <a:xfrm>
            <a:off x="2919916" y="135702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Google Shape;229;p7">
            <a:extLst>
              <a:ext uri="{FF2B5EF4-FFF2-40B4-BE49-F238E27FC236}">
                <a16:creationId xmlns:a16="http://schemas.microsoft.com/office/drawing/2014/main" id="{CC18AB0F-C88D-13DA-6E62-1DB80A78693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781005" y="2202476"/>
            <a:ext cx="1985111" cy="498156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9" name="Google Shape;229;p7">
            <a:extLst>
              <a:ext uri="{FF2B5EF4-FFF2-40B4-BE49-F238E27FC236}">
                <a16:creationId xmlns:a16="http://schemas.microsoft.com/office/drawing/2014/main" id="{513FC6E0-C762-3682-BC40-92CBE51753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315916" y="927702"/>
            <a:ext cx="686146" cy="1309813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0" name="Google Shape;229;p7">
            <a:extLst>
              <a:ext uri="{FF2B5EF4-FFF2-40B4-BE49-F238E27FC236}">
                <a16:creationId xmlns:a16="http://schemas.microsoft.com/office/drawing/2014/main" id="{D4593772-3FF7-5211-9476-142A10ED710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16027" y="2208848"/>
            <a:ext cx="2665219" cy="38319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2" name="Google Shape;229;p7">
            <a:extLst>
              <a:ext uri="{FF2B5EF4-FFF2-40B4-BE49-F238E27FC236}">
                <a16:creationId xmlns:a16="http://schemas.microsoft.com/office/drawing/2014/main" id="{CFBE9460-49AD-4696-791D-A60719F5A70C}"/>
              </a:ext>
            </a:extLst>
          </p:cNvPr>
          <p:cNvCxnSpPr>
            <a:cxnSpLocks/>
          </p:cNvCxnSpPr>
          <p:nvPr/>
        </p:nvCxnSpPr>
        <p:spPr>
          <a:xfrm flipV="1">
            <a:off x="3463042" y="-57908"/>
            <a:ext cx="109629" cy="224699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sp>
        <p:nvSpPr>
          <p:cNvPr id="15" name="Google Shape;227;p7">
            <a:extLst>
              <a:ext uri="{FF2B5EF4-FFF2-40B4-BE49-F238E27FC236}">
                <a16:creationId xmlns:a16="http://schemas.microsoft.com/office/drawing/2014/main" id="{192D287D-C7C6-6809-8BA6-839511755128}"/>
              </a:ext>
            </a:extLst>
          </p:cNvPr>
          <p:cNvSpPr/>
          <p:nvPr/>
        </p:nvSpPr>
        <p:spPr>
          <a:xfrm>
            <a:off x="5326695" y="601559"/>
            <a:ext cx="836329" cy="7703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49BB8-F3C2-A798-900C-7917CD971308}"/>
              </a:ext>
            </a:extLst>
          </p:cNvPr>
          <p:cNvSpPr txBox="1"/>
          <p:nvPr/>
        </p:nvSpPr>
        <p:spPr>
          <a:xfrm>
            <a:off x="6766116" y="1987032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cs typeface="Arial" panose="020B0604020202020204" pitchFamily="34" charset="0"/>
              </a:rPr>
              <a:t>Neighbour</a:t>
            </a:r>
          </a:p>
          <a:p>
            <a:r>
              <a:rPr lang="en-GB" sz="1100" b="1" dirty="0"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cs typeface="Arial" panose="020B0604020202020204" pitchFamily="34" charset="0"/>
              </a:rPr>
              <a:t>1</a:t>
            </a:r>
            <a:r>
              <a:rPr lang="en-GB" sz="1100" b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51E7BB-B1D1-BBF9-2A4E-7699184DDA17}"/>
              </a:ext>
            </a:extLst>
          </p:cNvPr>
          <p:cNvSpPr txBox="1"/>
          <p:nvPr/>
        </p:nvSpPr>
        <p:spPr>
          <a:xfrm>
            <a:off x="441673" y="1993404"/>
            <a:ext cx="874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1A713B-824F-EF9A-13FB-EBD2961DB593}"/>
              </a:ext>
            </a:extLst>
          </p:cNvPr>
          <p:cNvSpPr txBox="1"/>
          <p:nvPr/>
        </p:nvSpPr>
        <p:spPr>
          <a:xfrm>
            <a:off x="5383884" y="885713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1269A9-76D0-A23B-CFA0-324D3CD12C9E}"/>
              </a:ext>
            </a:extLst>
          </p:cNvPr>
          <p:cNvSpPr txBox="1"/>
          <p:nvPr/>
        </p:nvSpPr>
        <p:spPr>
          <a:xfrm>
            <a:off x="7241940" y="3111627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F3731-E4DF-14BD-7861-FC0A04F0B6F5}"/>
              </a:ext>
            </a:extLst>
          </p:cNvPr>
          <p:cNvSpPr txBox="1"/>
          <p:nvPr/>
        </p:nvSpPr>
        <p:spPr>
          <a:xfrm>
            <a:off x="484134" y="476033"/>
            <a:ext cx="826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7" name="Google Shape;229;p7">
            <a:extLst>
              <a:ext uri="{FF2B5EF4-FFF2-40B4-BE49-F238E27FC236}">
                <a16:creationId xmlns:a16="http://schemas.microsoft.com/office/drawing/2014/main" id="{13C72D6F-68BA-77B5-17D1-6FA64F6B3C05}"/>
              </a:ext>
            </a:extLst>
          </p:cNvPr>
          <p:cNvCxnSpPr>
            <a:cxnSpLocks/>
          </p:cNvCxnSpPr>
          <p:nvPr/>
        </p:nvCxnSpPr>
        <p:spPr>
          <a:xfrm>
            <a:off x="-161201" y="1605420"/>
            <a:ext cx="628273" cy="307297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8" name="Google Shape;229;p7">
            <a:extLst>
              <a:ext uri="{FF2B5EF4-FFF2-40B4-BE49-F238E27FC236}">
                <a16:creationId xmlns:a16="http://schemas.microsoft.com/office/drawing/2014/main" id="{B21BD61E-B4D5-FCB0-D02C-1F03861D8822}"/>
              </a:ext>
            </a:extLst>
          </p:cNvPr>
          <p:cNvCxnSpPr>
            <a:cxnSpLocks/>
          </p:cNvCxnSpPr>
          <p:nvPr/>
        </p:nvCxnSpPr>
        <p:spPr>
          <a:xfrm flipV="1">
            <a:off x="-321377" y="584611"/>
            <a:ext cx="701928" cy="21840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21A1C1-5A3A-6FA7-677F-0FCC24D7BA38}"/>
              </a:ext>
            </a:extLst>
          </p:cNvPr>
          <p:cNvSpPr txBox="1"/>
          <p:nvPr/>
        </p:nvSpPr>
        <p:spPr>
          <a:xfrm>
            <a:off x="2903706" y="490919"/>
            <a:ext cx="911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A77EA2-9DC3-D15E-7042-2877D1B88E98}"/>
              </a:ext>
            </a:extLst>
          </p:cNvPr>
          <p:cNvSpPr txBox="1"/>
          <p:nvPr/>
        </p:nvSpPr>
        <p:spPr>
          <a:xfrm>
            <a:off x="3587226" y="8984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72B90D-0214-855A-81E3-CBAE8BB3B0CF}"/>
              </a:ext>
            </a:extLst>
          </p:cNvPr>
          <p:cNvSpPr txBox="1"/>
          <p:nvPr/>
        </p:nvSpPr>
        <p:spPr>
          <a:xfrm>
            <a:off x="5791640" y="37781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78EF8-AF76-5AEE-B62D-53C28C501CB2}"/>
              </a:ext>
            </a:extLst>
          </p:cNvPr>
          <p:cNvSpPr txBox="1"/>
          <p:nvPr/>
        </p:nvSpPr>
        <p:spPr>
          <a:xfrm>
            <a:off x="7543185" y="1816912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DE48DA-8B1A-F1EE-BA30-A3EBFA66245C}"/>
              </a:ext>
            </a:extLst>
          </p:cNvPr>
          <p:cNvSpPr txBox="1"/>
          <p:nvPr/>
        </p:nvSpPr>
        <p:spPr>
          <a:xfrm>
            <a:off x="1057661" y="181502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183BDC-720F-5837-4948-4D8825A7427A}"/>
              </a:ext>
            </a:extLst>
          </p:cNvPr>
          <p:cNvSpPr txBox="1"/>
          <p:nvPr/>
        </p:nvSpPr>
        <p:spPr>
          <a:xfrm>
            <a:off x="1339714" y="172760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2C08D6-0DEE-93FB-754F-B40619D8D937}"/>
              </a:ext>
            </a:extLst>
          </p:cNvPr>
          <p:cNvSpPr/>
          <p:nvPr/>
        </p:nvSpPr>
        <p:spPr>
          <a:xfrm>
            <a:off x="438990" y="2947238"/>
            <a:ext cx="2785505" cy="10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226;p7">
            <a:extLst>
              <a:ext uri="{FF2B5EF4-FFF2-40B4-BE49-F238E27FC236}">
                <a16:creationId xmlns:a16="http://schemas.microsoft.com/office/drawing/2014/main" id="{18D79356-1C20-3862-AC38-F5C9E939F314}"/>
              </a:ext>
            </a:extLst>
          </p:cNvPr>
          <p:cNvSpPr/>
          <p:nvPr/>
        </p:nvSpPr>
        <p:spPr>
          <a:xfrm>
            <a:off x="3617193" y="2221063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EED88441-7A16-51B6-A2AF-35493E76AF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1044" y="345363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41;p7">
            <a:extLst>
              <a:ext uri="{FF2B5EF4-FFF2-40B4-BE49-F238E27FC236}">
                <a16:creationId xmlns:a16="http://schemas.microsoft.com/office/drawing/2014/main" id="{7796CEC8-29AF-6BB6-6B9F-52E5AD37B151}"/>
              </a:ext>
            </a:extLst>
          </p:cNvPr>
          <p:cNvSpPr/>
          <p:nvPr/>
        </p:nvSpPr>
        <p:spPr>
          <a:xfrm>
            <a:off x="3896949" y="2308874"/>
            <a:ext cx="580698" cy="29024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DD995C-AF4C-3041-AC81-7F7C29468347}"/>
              </a:ext>
            </a:extLst>
          </p:cNvPr>
          <p:cNvSpPr txBox="1"/>
          <p:nvPr/>
        </p:nvSpPr>
        <p:spPr>
          <a:xfrm>
            <a:off x="3523686" y="2658939"/>
            <a:ext cx="1302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local node</a:t>
            </a:r>
          </a:p>
          <a:p>
            <a:pPr algn="ctr"/>
            <a:r>
              <a:rPr lang="en-GB" sz="1100" b="1" dirty="0">
                <a:cs typeface="Arial" panose="020B0604020202020204" pitchFamily="34" charset="0"/>
              </a:rPr>
              <a:t>(node</a:t>
            </a:r>
            <a:r>
              <a:rPr lang="en-GB" sz="1100" b="1" baseline="-25000" dirty="0">
                <a:cs typeface="Arial" panose="020B0604020202020204" pitchFamily="34" charset="0"/>
              </a:rPr>
              <a:t>N</a:t>
            </a:r>
            <a:r>
              <a:rPr lang="en-GB" sz="1100" b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E7DA5F-788F-BD4E-D559-886D3826567D}"/>
              </a:ext>
            </a:extLst>
          </p:cNvPr>
          <p:cNvSpPr txBox="1"/>
          <p:nvPr/>
        </p:nvSpPr>
        <p:spPr>
          <a:xfrm>
            <a:off x="381963" y="2921796"/>
            <a:ext cx="2967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training  in local node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FB55F5-8605-687B-A24C-CA52016DB4C5}"/>
              </a:ext>
            </a:extLst>
          </p:cNvPr>
          <p:cNvSpPr txBox="1"/>
          <p:nvPr/>
        </p:nvSpPr>
        <p:spPr>
          <a:xfrm>
            <a:off x="3365204" y="231707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/>
          </a:p>
        </p:txBody>
      </p:sp>
      <p:pic>
        <p:nvPicPr>
          <p:cNvPr id="46" name="Picture 45" descr="A diagram of a network&#10;&#10;Description automatically generated">
            <a:extLst>
              <a:ext uri="{FF2B5EF4-FFF2-40B4-BE49-F238E27FC236}">
                <a16:creationId xmlns:a16="http://schemas.microsoft.com/office/drawing/2014/main" id="{E75C8BD2-5A82-C843-DD4C-DFD6FD749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61" y="3203236"/>
            <a:ext cx="1312755" cy="777133"/>
          </a:xfrm>
          <a:prstGeom prst="rect">
            <a:avLst/>
          </a:prstGeom>
        </p:spPr>
      </p:pic>
      <p:sp>
        <p:nvSpPr>
          <p:cNvPr id="48" name="Google Shape;212;p7">
            <a:extLst>
              <a:ext uri="{FF2B5EF4-FFF2-40B4-BE49-F238E27FC236}">
                <a16:creationId xmlns:a16="http://schemas.microsoft.com/office/drawing/2014/main" id="{A62837A0-35A8-69EB-636B-18B1A2903904}"/>
              </a:ext>
            </a:extLst>
          </p:cNvPr>
          <p:cNvSpPr/>
          <p:nvPr/>
        </p:nvSpPr>
        <p:spPr>
          <a:xfrm>
            <a:off x="2597074" y="3425187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 dirty="0">
                <a:ea typeface="Calibri"/>
                <a:cs typeface="Calibri"/>
                <a:sym typeface="Calibri"/>
              </a:rPr>
              <a:t>N</a:t>
            </a:r>
            <a:endParaRPr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B242C-9A96-9F97-482C-3DA8FEA43950}"/>
              </a:ext>
            </a:extLst>
          </p:cNvPr>
          <p:cNvSpPr txBox="1"/>
          <p:nvPr/>
        </p:nvSpPr>
        <p:spPr>
          <a:xfrm>
            <a:off x="5173714" y="3648700"/>
            <a:ext cx="2971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(1) : </a:t>
            </a:r>
            <a:r>
              <a:rPr lang="en-GB" sz="1600" dirty="0"/>
              <a:t>local update: model training</a:t>
            </a:r>
          </a:p>
        </p:txBody>
      </p:sp>
      <p:sp>
        <p:nvSpPr>
          <p:cNvPr id="50" name="Google Shape;241;p7">
            <a:extLst>
              <a:ext uri="{FF2B5EF4-FFF2-40B4-BE49-F238E27FC236}">
                <a16:creationId xmlns:a16="http://schemas.microsoft.com/office/drawing/2014/main" id="{77A36C8A-F5F1-7702-20C0-52BAEBA3B83D}"/>
              </a:ext>
            </a:extLst>
          </p:cNvPr>
          <p:cNvSpPr/>
          <p:nvPr/>
        </p:nvSpPr>
        <p:spPr>
          <a:xfrm>
            <a:off x="3052859" y="222527"/>
            <a:ext cx="551810" cy="24805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41;p7">
            <a:extLst>
              <a:ext uri="{FF2B5EF4-FFF2-40B4-BE49-F238E27FC236}">
                <a16:creationId xmlns:a16="http://schemas.microsoft.com/office/drawing/2014/main" id="{3C6AA1A8-ECAF-25BB-72A4-67102FC3005C}"/>
              </a:ext>
            </a:extLst>
          </p:cNvPr>
          <p:cNvSpPr/>
          <p:nvPr/>
        </p:nvSpPr>
        <p:spPr>
          <a:xfrm>
            <a:off x="6890748" y="1777460"/>
            <a:ext cx="547525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41;p7">
            <a:extLst>
              <a:ext uri="{FF2B5EF4-FFF2-40B4-BE49-F238E27FC236}">
                <a16:creationId xmlns:a16="http://schemas.microsoft.com/office/drawing/2014/main" id="{9EFAABF4-39E7-E6C9-289C-1AD89F48F328}"/>
              </a:ext>
            </a:extLst>
          </p:cNvPr>
          <p:cNvSpPr/>
          <p:nvPr/>
        </p:nvSpPr>
        <p:spPr>
          <a:xfrm>
            <a:off x="592139" y="1759069"/>
            <a:ext cx="550036" cy="2255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41;p7">
            <a:extLst>
              <a:ext uri="{FF2B5EF4-FFF2-40B4-BE49-F238E27FC236}">
                <a16:creationId xmlns:a16="http://schemas.microsoft.com/office/drawing/2014/main" id="{695B05D9-6A42-56A7-B6F2-24568D259909}"/>
              </a:ext>
            </a:extLst>
          </p:cNvPr>
          <p:cNvSpPr/>
          <p:nvPr/>
        </p:nvSpPr>
        <p:spPr>
          <a:xfrm>
            <a:off x="5446461" y="686313"/>
            <a:ext cx="561219" cy="2398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41;p7">
            <a:extLst>
              <a:ext uri="{FF2B5EF4-FFF2-40B4-BE49-F238E27FC236}">
                <a16:creationId xmlns:a16="http://schemas.microsoft.com/office/drawing/2014/main" id="{259DFEA4-69F7-4C78-E798-61BE22162F0D}"/>
              </a:ext>
            </a:extLst>
          </p:cNvPr>
          <p:cNvSpPr/>
          <p:nvPr/>
        </p:nvSpPr>
        <p:spPr>
          <a:xfrm>
            <a:off x="562729" y="297139"/>
            <a:ext cx="544219" cy="215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1;p7">
            <a:extLst>
              <a:ext uri="{FF2B5EF4-FFF2-40B4-BE49-F238E27FC236}">
                <a16:creationId xmlns:a16="http://schemas.microsoft.com/office/drawing/2014/main" id="{896673FA-C97A-F7E1-AE97-9FF3EAD5E57C}"/>
              </a:ext>
            </a:extLst>
          </p:cNvPr>
          <p:cNvSpPr/>
          <p:nvPr/>
        </p:nvSpPr>
        <p:spPr>
          <a:xfrm>
            <a:off x="7373658" y="2965437"/>
            <a:ext cx="547525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0CA5EC-6F57-1C72-F390-C72BFE2FDD8F}"/>
              </a:ext>
            </a:extLst>
          </p:cNvPr>
          <p:cNvSpPr txBox="1"/>
          <p:nvPr/>
        </p:nvSpPr>
        <p:spPr>
          <a:xfrm>
            <a:off x="7900930" y="2931991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64FFBFD-0D0C-5AA4-914D-BC8389149981}"/>
              </a:ext>
            </a:extLst>
          </p:cNvPr>
          <p:cNvSpPr/>
          <p:nvPr/>
        </p:nvSpPr>
        <p:spPr>
          <a:xfrm>
            <a:off x="1919518" y="8497105"/>
            <a:ext cx="3239799" cy="1936032"/>
          </a:xfrm>
          <a:prstGeom prst="roundRect">
            <a:avLst>
              <a:gd name="adj" fmla="val 10107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Google Shape;226;p7">
            <a:extLst>
              <a:ext uri="{FF2B5EF4-FFF2-40B4-BE49-F238E27FC236}">
                <a16:creationId xmlns:a16="http://schemas.microsoft.com/office/drawing/2014/main" id="{A16E0E78-9C0E-C73B-DC94-51775312E4D1}"/>
              </a:ext>
            </a:extLst>
          </p:cNvPr>
          <p:cNvSpPr/>
          <p:nvPr/>
        </p:nvSpPr>
        <p:spPr>
          <a:xfrm>
            <a:off x="3598532" y="6962363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27;p7">
            <a:extLst>
              <a:ext uri="{FF2B5EF4-FFF2-40B4-BE49-F238E27FC236}">
                <a16:creationId xmlns:a16="http://schemas.microsoft.com/office/drawing/2014/main" id="{D41670DA-08F5-AED3-D1A9-483B7C02BD8A}"/>
              </a:ext>
            </a:extLst>
          </p:cNvPr>
          <p:cNvSpPr/>
          <p:nvPr/>
        </p:nvSpPr>
        <p:spPr>
          <a:xfrm>
            <a:off x="6732135" y="6399458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28;p7">
            <a:extLst>
              <a:ext uri="{FF2B5EF4-FFF2-40B4-BE49-F238E27FC236}">
                <a16:creationId xmlns:a16="http://schemas.microsoft.com/office/drawing/2014/main" id="{B171655E-175F-897B-5199-DCDEBB8B29E8}"/>
              </a:ext>
            </a:extLst>
          </p:cNvPr>
          <p:cNvSpPr/>
          <p:nvPr/>
        </p:nvSpPr>
        <p:spPr>
          <a:xfrm>
            <a:off x="2899415" y="4882978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43;p7">
            <a:extLst>
              <a:ext uri="{FF2B5EF4-FFF2-40B4-BE49-F238E27FC236}">
                <a16:creationId xmlns:a16="http://schemas.microsoft.com/office/drawing/2014/main" id="{CED9A7BC-94D4-DA93-FE68-B32183B09A4C}"/>
              </a:ext>
            </a:extLst>
          </p:cNvPr>
          <p:cNvSpPr/>
          <p:nvPr/>
        </p:nvSpPr>
        <p:spPr>
          <a:xfrm>
            <a:off x="464499" y="6422630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2;p7">
            <a:extLst>
              <a:ext uri="{FF2B5EF4-FFF2-40B4-BE49-F238E27FC236}">
                <a16:creationId xmlns:a16="http://schemas.microsoft.com/office/drawing/2014/main" id="{3C6D5663-DE5A-6403-1158-619259ACF4B1}"/>
              </a:ext>
            </a:extLst>
          </p:cNvPr>
          <p:cNvSpPr/>
          <p:nvPr/>
        </p:nvSpPr>
        <p:spPr>
          <a:xfrm>
            <a:off x="2074909" y="9000975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W</a:t>
            </a:r>
            <a:r>
              <a:rPr lang="en-GB" sz="1200" baseline="-25000" dirty="0">
                <a:ea typeface="Calibri"/>
                <a:cs typeface="Calibri"/>
                <a:sym typeface="Calibri"/>
              </a:rPr>
              <a:t>N</a:t>
            </a:r>
            <a:endParaRPr lang="en-GB"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3;p7">
            <a:extLst>
              <a:ext uri="{FF2B5EF4-FFF2-40B4-BE49-F238E27FC236}">
                <a16:creationId xmlns:a16="http://schemas.microsoft.com/office/drawing/2014/main" id="{E04B1B86-DBD8-44F9-E5A2-6CFF60290EA2}"/>
              </a:ext>
            </a:extLst>
          </p:cNvPr>
          <p:cNvSpPr/>
          <p:nvPr/>
        </p:nvSpPr>
        <p:spPr>
          <a:xfrm>
            <a:off x="2086966" y="9293858"/>
            <a:ext cx="499069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4;p7">
            <a:extLst>
              <a:ext uri="{FF2B5EF4-FFF2-40B4-BE49-F238E27FC236}">
                <a16:creationId xmlns:a16="http://schemas.microsoft.com/office/drawing/2014/main" id="{0AC218F2-36B9-FCA4-1DF9-67D4C9572D17}"/>
              </a:ext>
            </a:extLst>
          </p:cNvPr>
          <p:cNvSpPr/>
          <p:nvPr/>
        </p:nvSpPr>
        <p:spPr>
          <a:xfrm>
            <a:off x="2086964" y="9582791"/>
            <a:ext cx="49907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GB"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15;p7">
            <a:extLst>
              <a:ext uri="{FF2B5EF4-FFF2-40B4-BE49-F238E27FC236}">
                <a16:creationId xmlns:a16="http://schemas.microsoft.com/office/drawing/2014/main" id="{C15F9D29-5BBC-734B-6B21-570AA3A08F76}"/>
              </a:ext>
            </a:extLst>
          </p:cNvPr>
          <p:cNvSpPr/>
          <p:nvPr/>
        </p:nvSpPr>
        <p:spPr>
          <a:xfrm>
            <a:off x="2086962" y="10123797"/>
            <a:ext cx="499072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</a:t>
            </a:r>
            <a:endParaRPr lang="en-GB"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;p7">
            <a:extLst>
              <a:ext uri="{FF2B5EF4-FFF2-40B4-BE49-F238E27FC236}">
                <a16:creationId xmlns:a16="http://schemas.microsoft.com/office/drawing/2014/main" id="{F200FBF7-7218-6A7B-EAF5-2CA18F108DC0}"/>
              </a:ext>
            </a:extLst>
          </p:cNvPr>
          <p:cNvSpPr txBox="1"/>
          <p:nvPr/>
        </p:nvSpPr>
        <p:spPr>
          <a:xfrm>
            <a:off x="2150854" y="9835376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7;p7">
            <a:extLst>
              <a:ext uri="{FF2B5EF4-FFF2-40B4-BE49-F238E27FC236}">
                <a16:creationId xmlns:a16="http://schemas.microsoft.com/office/drawing/2014/main" id="{50A22DE0-0922-8793-A39C-5C7B5F6D424D}"/>
              </a:ext>
            </a:extLst>
          </p:cNvPr>
          <p:cNvSpPr/>
          <p:nvPr/>
        </p:nvSpPr>
        <p:spPr>
          <a:xfrm>
            <a:off x="3159266" y="9411083"/>
            <a:ext cx="1704751" cy="55157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GB" sz="1200" dirty="0"/>
              <a:t>coef</a:t>
            </a:r>
            <a:r>
              <a:rPr lang="en-GB" sz="1200" baseline="-25000" dirty="0"/>
              <a:t>k =</a:t>
            </a:r>
            <a:r>
              <a:rPr lang="en-GB" sz="1200" dirty="0"/>
              <a:t> eval_weight(W</a:t>
            </a:r>
            <a:r>
              <a:rPr lang="en-GB" sz="1200" baseline="-25000" dirty="0"/>
              <a:t>k</a:t>
            </a:r>
            <a:r>
              <a:rPr lang="en-GB" sz="1200" dirty="0"/>
              <a:t>)</a:t>
            </a:r>
            <a:endParaRPr lang="en-GB" sz="1200" baseline="-25000" dirty="0"/>
          </a:p>
          <a:p>
            <a:pPr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W</a:t>
            </a:r>
            <a:r>
              <a:rPr lang="en-GB" sz="1200" baseline="-25000" dirty="0">
                <a:ea typeface="Calibri"/>
                <a:cs typeface="Calibri"/>
                <a:sym typeface="Calibri"/>
              </a:rPr>
              <a:t>N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 </a:t>
            </a:r>
            <a:r>
              <a:rPr lang="en-GB" sz="1200" dirty="0">
                <a:ea typeface="Calibri"/>
                <a:cs typeface="Calibri"/>
                <a:sym typeface="Calibri"/>
              </a:rPr>
              <a:t>&lt;- </a:t>
            </a:r>
            <a:r>
              <a:rPr lang="en-GB" sz="2000" dirty="0"/>
              <a:t>Σ</a:t>
            </a:r>
            <a:r>
              <a:rPr lang="en-GB" sz="1200" baseline="-25000" dirty="0">
                <a:solidFill>
                  <a:srgbClr val="0000FF"/>
                </a:solidFill>
              </a:rPr>
              <a:t> </a:t>
            </a:r>
            <a:r>
              <a:rPr lang="en-GB" sz="1200" dirty="0"/>
              <a:t>coef</a:t>
            </a:r>
            <a:r>
              <a:rPr lang="en-GB" sz="1200" baseline="-25000" dirty="0"/>
              <a:t>k</a:t>
            </a:r>
            <a:r>
              <a:rPr lang="en-GB" sz="1200" dirty="0"/>
              <a:t> </a:t>
            </a:r>
            <a:r>
              <a:rPr lang="en-GB" sz="1200" dirty="0"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k </a:t>
            </a:r>
            <a:endParaRPr lang="en-GB" sz="1200" dirty="0">
              <a:ea typeface="Arial"/>
              <a:cs typeface="Arial"/>
              <a:sym typeface="Arial"/>
            </a:endParaRPr>
          </a:p>
        </p:txBody>
      </p:sp>
      <p:sp>
        <p:nvSpPr>
          <p:cNvPr id="70" name="Google Shape;219;p7">
            <a:extLst>
              <a:ext uri="{FF2B5EF4-FFF2-40B4-BE49-F238E27FC236}">
                <a16:creationId xmlns:a16="http://schemas.microsoft.com/office/drawing/2014/main" id="{23507890-7BA6-9A1A-4E51-DC8C3BC4BA37}"/>
              </a:ext>
            </a:extLst>
          </p:cNvPr>
          <p:cNvSpPr/>
          <p:nvPr/>
        </p:nvSpPr>
        <p:spPr>
          <a:xfrm>
            <a:off x="2647843" y="9019185"/>
            <a:ext cx="208897" cy="1284986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25;p7">
            <a:extLst>
              <a:ext uri="{FF2B5EF4-FFF2-40B4-BE49-F238E27FC236}">
                <a16:creationId xmlns:a16="http://schemas.microsoft.com/office/drawing/2014/main" id="{25F9A36A-C6C3-02BE-3E52-477529562D31}"/>
              </a:ext>
            </a:extLst>
          </p:cNvPr>
          <p:cNvCxnSpPr>
            <a:cxnSpLocks/>
          </p:cNvCxnSpPr>
          <p:nvPr/>
        </p:nvCxnSpPr>
        <p:spPr>
          <a:xfrm>
            <a:off x="2857582" y="9669102"/>
            <a:ext cx="302525" cy="97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" name="Google Shape;229;p7">
            <a:extLst>
              <a:ext uri="{FF2B5EF4-FFF2-40B4-BE49-F238E27FC236}">
                <a16:creationId xmlns:a16="http://schemas.microsoft.com/office/drawing/2014/main" id="{C5A6A51F-BCD9-55C8-0553-0DB4C0139FF1}"/>
              </a:ext>
            </a:extLst>
          </p:cNvPr>
          <p:cNvCxnSpPr>
            <a:cxnSpLocks/>
          </p:cNvCxnSpPr>
          <p:nvPr/>
        </p:nvCxnSpPr>
        <p:spPr>
          <a:xfrm>
            <a:off x="2933843" y="4815272"/>
            <a:ext cx="1047718" cy="2169519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" name="Google Shape;229;p7">
            <a:extLst>
              <a:ext uri="{FF2B5EF4-FFF2-40B4-BE49-F238E27FC236}">
                <a16:creationId xmlns:a16="http://schemas.microsoft.com/office/drawing/2014/main" id="{927DC847-3DDA-03FD-A7E1-B6E504A906D8}"/>
              </a:ext>
            </a:extLst>
          </p:cNvPr>
          <p:cNvCxnSpPr>
            <a:cxnSpLocks/>
          </p:cNvCxnSpPr>
          <p:nvPr/>
        </p:nvCxnSpPr>
        <p:spPr>
          <a:xfrm>
            <a:off x="1192905" y="6897968"/>
            <a:ext cx="2400926" cy="432491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" name="Google Shape;213;p7">
            <a:extLst>
              <a:ext uri="{FF2B5EF4-FFF2-40B4-BE49-F238E27FC236}">
                <a16:creationId xmlns:a16="http://schemas.microsoft.com/office/drawing/2014/main" id="{506F88BC-A7B3-D0F5-7E2A-E217402041DD}"/>
              </a:ext>
            </a:extLst>
          </p:cNvPr>
          <p:cNvSpPr/>
          <p:nvPr/>
        </p:nvSpPr>
        <p:spPr>
          <a:xfrm rot="3786480">
            <a:off x="3551241" y="6657354"/>
            <a:ext cx="330505" cy="17883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GB" sz="14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3;p7">
            <a:extLst>
              <a:ext uri="{FF2B5EF4-FFF2-40B4-BE49-F238E27FC236}">
                <a16:creationId xmlns:a16="http://schemas.microsoft.com/office/drawing/2014/main" id="{CCD4D6E0-2DC5-D0C5-EE40-36FAE3975E75}"/>
              </a:ext>
            </a:extLst>
          </p:cNvPr>
          <p:cNvSpPr/>
          <p:nvPr/>
        </p:nvSpPr>
        <p:spPr>
          <a:xfrm rot="542622">
            <a:off x="3230812" y="7076327"/>
            <a:ext cx="352949" cy="17629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lang="en-GB" sz="14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13;p7">
            <a:extLst>
              <a:ext uri="{FF2B5EF4-FFF2-40B4-BE49-F238E27FC236}">
                <a16:creationId xmlns:a16="http://schemas.microsoft.com/office/drawing/2014/main" id="{52F60D95-F8CA-851F-AA19-90D28829FBD0}"/>
              </a:ext>
            </a:extLst>
          </p:cNvPr>
          <p:cNvSpPr/>
          <p:nvPr/>
        </p:nvSpPr>
        <p:spPr>
          <a:xfrm rot="20669915">
            <a:off x="4740634" y="7181856"/>
            <a:ext cx="330504" cy="1788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4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235;p7">
            <a:extLst>
              <a:ext uri="{FF2B5EF4-FFF2-40B4-BE49-F238E27FC236}">
                <a16:creationId xmlns:a16="http://schemas.microsoft.com/office/drawing/2014/main" id="{F2B2AF4B-D49E-C8CB-C264-2B194C918642}"/>
              </a:ext>
            </a:extLst>
          </p:cNvPr>
          <p:cNvCxnSpPr>
            <a:cxnSpLocks/>
          </p:cNvCxnSpPr>
          <p:nvPr/>
        </p:nvCxnSpPr>
        <p:spPr>
          <a:xfrm flipV="1">
            <a:off x="4714399" y="6912628"/>
            <a:ext cx="2035244" cy="594422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" name="Google Shape;235;p7">
            <a:extLst>
              <a:ext uri="{FF2B5EF4-FFF2-40B4-BE49-F238E27FC236}">
                <a16:creationId xmlns:a16="http://schemas.microsoft.com/office/drawing/2014/main" id="{03CEBBB5-B197-FD09-C52E-248EB507A84F}"/>
              </a:ext>
            </a:extLst>
          </p:cNvPr>
          <p:cNvCxnSpPr>
            <a:cxnSpLocks/>
          </p:cNvCxnSpPr>
          <p:nvPr/>
        </p:nvCxnSpPr>
        <p:spPr>
          <a:xfrm flipH="1" flipV="1">
            <a:off x="3401272" y="5664632"/>
            <a:ext cx="621068" cy="130361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" name="Google Shape;235;p7">
            <a:extLst>
              <a:ext uri="{FF2B5EF4-FFF2-40B4-BE49-F238E27FC236}">
                <a16:creationId xmlns:a16="http://schemas.microsoft.com/office/drawing/2014/main" id="{73B15695-3043-3B29-7DD4-AD76E64D3B0F}"/>
              </a:ext>
            </a:extLst>
          </p:cNvPr>
          <p:cNvCxnSpPr>
            <a:cxnSpLocks/>
          </p:cNvCxnSpPr>
          <p:nvPr/>
        </p:nvCxnSpPr>
        <p:spPr>
          <a:xfrm flipH="1" flipV="1">
            <a:off x="1226181" y="6963901"/>
            <a:ext cx="2332637" cy="41499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0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794F5842-323B-A9F3-1091-1871E8FDF9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29114" y="10047564"/>
            <a:ext cx="293226" cy="308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229;p7">
            <a:extLst>
              <a:ext uri="{FF2B5EF4-FFF2-40B4-BE49-F238E27FC236}">
                <a16:creationId xmlns:a16="http://schemas.microsoft.com/office/drawing/2014/main" id="{31AC3B29-F1D1-FBC1-07DF-B0FA5EDB57EB}"/>
              </a:ext>
            </a:extLst>
          </p:cNvPr>
          <p:cNvCxnSpPr>
            <a:cxnSpLocks/>
          </p:cNvCxnSpPr>
          <p:nvPr/>
        </p:nvCxnSpPr>
        <p:spPr>
          <a:xfrm flipV="1">
            <a:off x="7409554" y="6050253"/>
            <a:ext cx="735430" cy="45969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229;p7">
            <a:extLst>
              <a:ext uri="{FF2B5EF4-FFF2-40B4-BE49-F238E27FC236}">
                <a16:creationId xmlns:a16="http://schemas.microsoft.com/office/drawing/2014/main" id="{216AD1C0-1A09-8A40-24BE-9F75E2AC3AF7}"/>
              </a:ext>
            </a:extLst>
          </p:cNvPr>
          <p:cNvCxnSpPr>
            <a:cxnSpLocks/>
          </p:cNvCxnSpPr>
          <p:nvPr/>
        </p:nvCxnSpPr>
        <p:spPr>
          <a:xfrm flipH="1" flipV="1">
            <a:off x="6081042" y="5913269"/>
            <a:ext cx="743264" cy="61646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" name="Google Shape;229;p7">
            <a:extLst>
              <a:ext uri="{FF2B5EF4-FFF2-40B4-BE49-F238E27FC236}">
                <a16:creationId xmlns:a16="http://schemas.microsoft.com/office/drawing/2014/main" id="{4A27DFD8-6F32-C8E6-7057-DA64A55A9C7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1250358" y="5136042"/>
            <a:ext cx="1686927" cy="111425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" name="Google Shape;229;p7">
            <a:extLst>
              <a:ext uri="{FF2B5EF4-FFF2-40B4-BE49-F238E27FC236}">
                <a16:creationId xmlns:a16="http://schemas.microsoft.com/office/drawing/2014/main" id="{DF688911-EF75-8B41-5705-7C2CF32C7F69}"/>
              </a:ext>
            </a:extLst>
          </p:cNvPr>
          <p:cNvCxnSpPr>
            <a:cxnSpLocks/>
          </p:cNvCxnSpPr>
          <p:nvPr/>
        </p:nvCxnSpPr>
        <p:spPr>
          <a:xfrm flipV="1">
            <a:off x="3442541" y="4697994"/>
            <a:ext cx="109629" cy="224699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" name="Google Shape;229;p7">
            <a:extLst>
              <a:ext uri="{FF2B5EF4-FFF2-40B4-BE49-F238E27FC236}">
                <a16:creationId xmlns:a16="http://schemas.microsoft.com/office/drawing/2014/main" id="{8DA55911-E16B-D810-EFA0-A7DC588B7E41}"/>
              </a:ext>
            </a:extLst>
          </p:cNvPr>
          <p:cNvCxnSpPr>
            <a:cxnSpLocks/>
            <a:stCxn id="63" idx="0"/>
            <a:endCxn id="92" idx="4"/>
          </p:cNvCxnSpPr>
          <p:nvPr/>
        </p:nvCxnSpPr>
        <p:spPr>
          <a:xfrm flipH="1" flipV="1">
            <a:off x="808541" y="5720117"/>
            <a:ext cx="51958" cy="702513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229;p7">
            <a:extLst>
              <a:ext uri="{FF2B5EF4-FFF2-40B4-BE49-F238E27FC236}">
                <a16:creationId xmlns:a16="http://schemas.microsoft.com/office/drawing/2014/main" id="{352609AC-E7C4-75AE-FA4A-049DD0D29306}"/>
              </a:ext>
            </a:extLst>
          </p:cNvPr>
          <p:cNvCxnSpPr>
            <a:cxnSpLocks/>
          </p:cNvCxnSpPr>
          <p:nvPr/>
        </p:nvCxnSpPr>
        <p:spPr>
          <a:xfrm flipH="1" flipV="1">
            <a:off x="-19411" y="6523009"/>
            <a:ext cx="499099" cy="207802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" name="Google Shape;229;p7">
            <a:extLst>
              <a:ext uri="{FF2B5EF4-FFF2-40B4-BE49-F238E27FC236}">
                <a16:creationId xmlns:a16="http://schemas.microsoft.com/office/drawing/2014/main" id="{E39203C3-0CB8-EA2B-EFC5-906C1AE41ED8}"/>
              </a:ext>
            </a:extLst>
          </p:cNvPr>
          <p:cNvCxnSpPr>
            <a:cxnSpLocks/>
          </p:cNvCxnSpPr>
          <p:nvPr/>
        </p:nvCxnSpPr>
        <p:spPr>
          <a:xfrm>
            <a:off x="7253356" y="7159930"/>
            <a:ext cx="185749" cy="46142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" name="Google Shape;229;p7">
            <a:extLst>
              <a:ext uri="{FF2B5EF4-FFF2-40B4-BE49-F238E27FC236}">
                <a16:creationId xmlns:a16="http://schemas.microsoft.com/office/drawing/2014/main" id="{6E629BF1-3CD1-9AE7-8BF5-895879CDD394}"/>
              </a:ext>
            </a:extLst>
          </p:cNvPr>
          <p:cNvCxnSpPr>
            <a:cxnSpLocks/>
          </p:cNvCxnSpPr>
          <p:nvPr/>
        </p:nvCxnSpPr>
        <p:spPr>
          <a:xfrm flipH="1" flipV="1">
            <a:off x="3674003" y="5298169"/>
            <a:ext cx="1626520" cy="32913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" name="Google Shape;229;p7">
            <a:extLst>
              <a:ext uri="{FF2B5EF4-FFF2-40B4-BE49-F238E27FC236}">
                <a16:creationId xmlns:a16="http://schemas.microsoft.com/office/drawing/2014/main" id="{B26D6FBE-2E57-452F-D112-0411EDB52F28}"/>
              </a:ext>
            </a:extLst>
          </p:cNvPr>
          <p:cNvCxnSpPr>
            <a:cxnSpLocks/>
          </p:cNvCxnSpPr>
          <p:nvPr/>
        </p:nvCxnSpPr>
        <p:spPr>
          <a:xfrm>
            <a:off x="3707625" y="5247754"/>
            <a:ext cx="1614661" cy="316069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Google Shape;227;p7">
            <a:extLst>
              <a:ext uri="{FF2B5EF4-FFF2-40B4-BE49-F238E27FC236}">
                <a16:creationId xmlns:a16="http://schemas.microsoft.com/office/drawing/2014/main" id="{195FE14C-E18C-9820-C37A-87D1BC02182B}"/>
              </a:ext>
            </a:extLst>
          </p:cNvPr>
          <p:cNvSpPr/>
          <p:nvPr/>
        </p:nvSpPr>
        <p:spPr>
          <a:xfrm>
            <a:off x="7200483" y="7606101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27;p7">
            <a:extLst>
              <a:ext uri="{FF2B5EF4-FFF2-40B4-BE49-F238E27FC236}">
                <a16:creationId xmlns:a16="http://schemas.microsoft.com/office/drawing/2014/main" id="{D727714A-D8AB-BC03-72DF-7804D31B109A}"/>
              </a:ext>
            </a:extLst>
          </p:cNvPr>
          <p:cNvSpPr/>
          <p:nvPr/>
        </p:nvSpPr>
        <p:spPr>
          <a:xfrm>
            <a:off x="5306194" y="5348835"/>
            <a:ext cx="836329" cy="7703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27;p7">
            <a:extLst>
              <a:ext uri="{FF2B5EF4-FFF2-40B4-BE49-F238E27FC236}">
                <a16:creationId xmlns:a16="http://schemas.microsoft.com/office/drawing/2014/main" id="{40536165-E2A7-BAB2-8CF4-B60AD50BA24E}"/>
              </a:ext>
            </a:extLst>
          </p:cNvPr>
          <p:cNvSpPr/>
          <p:nvPr/>
        </p:nvSpPr>
        <p:spPr>
          <a:xfrm>
            <a:off x="412541" y="4988397"/>
            <a:ext cx="792000" cy="7317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41;p7">
            <a:extLst>
              <a:ext uri="{FF2B5EF4-FFF2-40B4-BE49-F238E27FC236}">
                <a16:creationId xmlns:a16="http://schemas.microsoft.com/office/drawing/2014/main" id="{B83604BA-EEAB-C2E3-7F83-32FC8EB73623}"/>
              </a:ext>
            </a:extLst>
          </p:cNvPr>
          <p:cNvSpPr/>
          <p:nvPr/>
        </p:nvSpPr>
        <p:spPr>
          <a:xfrm>
            <a:off x="2937285" y="5059944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13;p7">
            <a:extLst>
              <a:ext uri="{FF2B5EF4-FFF2-40B4-BE49-F238E27FC236}">
                <a16:creationId xmlns:a16="http://schemas.microsoft.com/office/drawing/2014/main" id="{19BA8694-B7E3-5560-D755-C2BE0535F5DB}"/>
              </a:ext>
            </a:extLst>
          </p:cNvPr>
          <p:cNvSpPr/>
          <p:nvPr/>
        </p:nvSpPr>
        <p:spPr>
          <a:xfrm rot="3837488">
            <a:off x="3914916" y="6636288"/>
            <a:ext cx="366851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>
                <a:ea typeface="Calibri"/>
                <a:cs typeface="Calibri"/>
                <a:sym typeface="Calibri"/>
              </a:rPr>
              <a:t>N</a:t>
            </a:r>
            <a:endParaRPr lang="en-GB" sz="1400" baseline="-25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13;p7">
            <a:extLst>
              <a:ext uri="{FF2B5EF4-FFF2-40B4-BE49-F238E27FC236}">
                <a16:creationId xmlns:a16="http://schemas.microsoft.com/office/drawing/2014/main" id="{4D4B3F99-6A8D-700A-5FF1-6A60F5146D95}"/>
              </a:ext>
            </a:extLst>
          </p:cNvPr>
          <p:cNvSpPr/>
          <p:nvPr/>
        </p:nvSpPr>
        <p:spPr>
          <a:xfrm rot="20631175">
            <a:off x="4814321" y="7500086"/>
            <a:ext cx="347676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>
                <a:ea typeface="Calibri"/>
                <a:cs typeface="Calibri"/>
                <a:sym typeface="Calibri"/>
              </a:rPr>
              <a:t>N</a:t>
            </a:r>
            <a:endParaRPr lang="en-GB" sz="1400" baseline="-25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13;p7">
            <a:extLst>
              <a:ext uri="{FF2B5EF4-FFF2-40B4-BE49-F238E27FC236}">
                <a16:creationId xmlns:a16="http://schemas.microsoft.com/office/drawing/2014/main" id="{F8B50D95-F83C-1262-862C-2E0E5EB5DCA9}"/>
              </a:ext>
            </a:extLst>
          </p:cNvPr>
          <p:cNvSpPr/>
          <p:nvPr/>
        </p:nvSpPr>
        <p:spPr>
          <a:xfrm rot="518902">
            <a:off x="3187145" y="7421121"/>
            <a:ext cx="336366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>
                <a:ea typeface="Calibri"/>
                <a:cs typeface="Calibri"/>
                <a:sym typeface="Calibri"/>
              </a:rPr>
              <a:t>N</a:t>
            </a:r>
            <a:endParaRPr lang="en-GB" sz="1400" baseline="-25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41;p7">
            <a:extLst>
              <a:ext uri="{FF2B5EF4-FFF2-40B4-BE49-F238E27FC236}">
                <a16:creationId xmlns:a16="http://schemas.microsoft.com/office/drawing/2014/main" id="{708E532B-F71D-2F5E-2323-21C94B0C6F4E}"/>
              </a:ext>
            </a:extLst>
          </p:cNvPr>
          <p:cNvSpPr/>
          <p:nvPr/>
        </p:nvSpPr>
        <p:spPr>
          <a:xfrm>
            <a:off x="6772123" y="6583951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41;p7">
            <a:extLst>
              <a:ext uri="{FF2B5EF4-FFF2-40B4-BE49-F238E27FC236}">
                <a16:creationId xmlns:a16="http://schemas.microsoft.com/office/drawing/2014/main" id="{39FAB158-6C33-2B34-AFA7-343C067BDBB8}"/>
              </a:ext>
            </a:extLst>
          </p:cNvPr>
          <p:cNvSpPr/>
          <p:nvPr/>
        </p:nvSpPr>
        <p:spPr>
          <a:xfrm>
            <a:off x="3704257" y="7161583"/>
            <a:ext cx="856259" cy="208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41;p7">
            <a:extLst>
              <a:ext uri="{FF2B5EF4-FFF2-40B4-BE49-F238E27FC236}">
                <a16:creationId xmlns:a16="http://schemas.microsoft.com/office/drawing/2014/main" id="{DF909863-7C0E-4066-0756-154B6EEE381D}"/>
              </a:ext>
            </a:extLst>
          </p:cNvPr>
          <p:cNvSpPr/>
          <p:nvPr/>
        </p:nvSpPr>
        <p:spPr>
          <a:xfrm>
            <a:off x="514725" y="6599463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229;p7">
            <a:extLst>
              <a:ext uri="{FF2B5EF4-FFF2-40B4-BE49-F238E27FC236}">
                <a16:creationId xmlns:a16="http://schemas.microsoft.com/office/drawing/2014/main" id="{4A84EAB0-BD7D-18B5-2BC3-0E0A8951E071}"/>
              </a:ext>
            </a:extLst>
          </p:cNvPr>
          <p:cNvCxnSpPr>
            <a:cxnSpLocks/>
          </p:cNvCxnSpPr>
          <p:nvPr/>
        </p:nvCxnSpPr>
        <p:spPr>
          <a:xfrm flipH="1">
            <a:off x="3052859" y="7386283"/>
            <a:ext cx="771490" cy="1078183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arrow" w="med" len="med"/>
          </a:ln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2262E48-CDC0-FCC0-CD1C-7003190A9752}"/>
              </a:ext>
            </a:extLst>
          </p:cNvPr>
          <p:cNvSpPr txBox="1"/>
          <p:nvPr/>
        </p:nvSpPr>
        <p:spPr>
          <a:xfrm>
            <a:off x="6729740" y="6734308"/>
            <a:ext cx="1001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cs typeface="Arial" panose="020B0604020202020204" pitchFamily="34" charset="0"/>
              </a:rPr>
              <a:t>Neighbour</a:t>
            </a:r>
          </a:p>
          <a:p>
            <a:r>
              <a:rPr lang="en-GB" sz="1100" b="1" dirty="0"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cs typeface="Arial" panose="020B0604020202020204" pitchFamily="34" charset="0"/>
              </a:rPr>
              <a:t>1</a:t>
            </a:r>
            <a:r>
              <a:rPr lang="en-GB" sz="1100" b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3FEB32-EC4F-2811-9950-93F073E3F636}"/>
              </a:ext>
            </a:extLst>
          </p:cNvPr>
          <p:cNvSpPr txBox="1"/>
          <p:nvPr/>
        </p:nvSpPr>
        <p:spPr>
          <a:xfrm>
            <a:off x="431970" y="6754154"/>
            <a:ext cx="874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984D95-3CC8-FAAE-B4EE-CBBE7FFBAD1F}"/>
              </a:ext>
            </a:extLst>
          </p:cNvPr>
          <p:cNvSpPr txBox="1"/>
          <p:nvPr/>
        </p:nvSpPr>
        <p:spPr>
          <a:xfrm>
            <a:off x="3505025" y="7400239"/>
            <a:ext cx="1302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local node</a:t>
            </a:r>
          </a:p>
          <a:p>
            <a:pPr algn="ctr"/>
            <a:r>
              <a:rPr lang="en-GB" sz="1100" b="1" dirty="0">
                <a:cs typeface="Arial" panose="020B0604020202020204" pitchFamily="34" charset="0"/>
              </a:rPr>
              <a:t>(node</a:t>
            </a:r>
            <a:r>
              <a:rPr lang="en-GB" sz="1100" b="1" baseline="-25000" dirty="0">
                <a:cs typeface="Arial" panose="020B0604020202020204" pitchFamily="34" charset="0"/>
              </a:rPr>
              <a:t>N</a:t>
            </a:r>
            <a:r>
              <a:rPr lang="en-GB" sz="1100" b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C3EA79-E075-BA5B-C5B7-716256BF4B4B}"/>
              </a:ext>
            </a:extLst>
          </p:cNvPr>
          <p:cNvSpPr txBox="1"/>
          <p:nvPr/>
        </p:nvSpPr>
        <p:spPr>
          <a:xfrm>
            <a:off x="2323851" y="8464466"/>
            <a:ext cx="248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 in local node</a:t>
            </a:r>
            <a:endParaRPr lang="en-GB" sz="1600" dirty="0"/>
          </a:p>
        </p:txBody>
      </p:sp>
      <p:cxnSp>
        <p:nvCxnSpPr>
          <p:cNvPr id="109" name="Google Shape;229;p7">
            <a:extLst>
              <a:ext uri="{FF2B5EF4-FFF2-40B4-BE49-F238E27FC236}">
                <a16:creationId xmlns:a16="http://schemas.microsoft.com/office/drawing/2014/main" id="{7D5037B7-E212-C273-F536-C3B24C9B0DB1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782569" y="9381467"/>
            <a:ext cx="304397" cy="306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229;p7">
            <a:extLst>
              <a:ext uri="{FF2B5EF4-FFF2-40B4-BE49-F238E27FC236}">
                <a16:creationId xmlns:a16="http://schemas.microsoft.com/office/drawing/2014/main" id="{D5DB9B4B-DE7D-E2D4-2589-88564E361074}"/>
              </a:ext>
            </a:extLst>
          </p:cNvPr>
          <p:cNvCxnSpPr>
            <a:cxnSpLocks/>
          </p:cNvCxnSpPr>
          <p:nvPr/>
        </p:nvCxnSpPr>
        <p:spPr>
          <a:xfrm>
            <a:off x="1765163" y="9100426"/>
            <a:ext cx="303696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229;p7">
            <a:extLst>
              <a:ext uri="{FF2B5EF4-FFF2-40B4-BE49-F238E27FC236}">
                <a16:creationId xmlns:a16="http://schemas.microsoft.com/office/drawing/2014/main" id="{A16A97C8-FCB1-F721-61F2-9337CAF24A0C}"/>
              </a:ext>
            </a:extLst>
          </p:cNvPr>
          <p:cNvCxnSpPr>
            <a:cxnSpLocks/>
          </p:cNvCxnSpPr>
          <p:nvPr/>
        </p:nvCxnSpPr>
        <p:spPr>
          <a:xfrm>
            <a:off x="1765163" y="9689328"/>
            <a:ext cx="321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229;p7">
            <a:extLst>
              <a:ext uri="{FF2B5EF4-FFF2-40B4-BE49-F238E27FC236}">
                <a16:creationId xmlns:a16="http://schemas.microsoft.com/office/drawing/2014/main" id="{5B729ADD-0C8B-165A-936C-07C667D7205A}"/>
              </a:ext>
            </a:extLst>
          </p:cNvPr>
          <p:cNvCxnSpPr>
            <a:cxnSpLocks/>
          </p:cNvCxnSpPr>
          <p:nvPr/>
        </p:nvCxnSpPr>
        <p:spPr>
          <a:xfrm>
            <a:off x="1728399" y="10214470"/>
            <a:ext cx="343642" cy="811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50419BC-E1FD-88D6-3F2C-1E0697127F1E}"/>
              </a:ext>
            </a:extLst>
          </p:cNvPr>
          <p:cNvSpPr txBox="1"/>
          <p:nvPr/>
        </p:nvSpPr>
        <p:spPr>
          <a:xfrm rot="20642862">
            <a:off x="5434822" y="7129215"/>
            <a:ext cx="1150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(Spreading)  -&gt; </a:t>
            </a:r>
            <a:r>
              <a:rPr lang="en-GB" sz="11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 </a:t>
            </a:r>
            <a:endParaRPr lang="en-GB" sz="11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2E6096B-4B5D-3E34-0E62-46438A1E710A}"/>
              </a:ext>
            </a:extLst>
          </p:cNvPr>
          <p:cNvSpPr txBox="1"/>
          <p:nvPr/>
        </p:nvSpPr>
        <p:spPr>
          <a:xfrm rot="20670991">
            <a:off x="5252270" y="6855844"/>
            <a:ext cx="118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&lt;-  (Reception)</a:t>
            </a:r>
            <a:endParaRPr lang="en-GB" sz="1100" baseline="300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A878BC4-5EB2-7DE6-0C2F-14E392F82C98}"/>
              </a:ext>
            </a:extLst>
          </p:cNvPr>
          <p:cNvSpPr txBox="1"/>
          <p:nvPr/>
        </p:nvSpPr>
        <p:spPr>
          <a:xfrm rot="607185">
            <a:off x="1754139" y="6848967"/>
            <a:ext cx="1189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-&gt; (Reception)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DD8904-2C1C-7957-4BF1-43811A53864F}"/>
              </a:ext>
            </a:extLst>
          </p:cNvPr>
          <p:cNvSpPr txBox="1"/>
          <p:nvPr/>
        </p:nvSpPr>
        <p:spPr>
          <a:xfrm rot="605502">
            <a:off x="1670583" y="7123713"/>
            <a:ext cx="106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&lt;- (Spreading)</a:t>
            </a:r>
          </a:p>
        </p:txBody>
      </p:sp>
      <p:sp>
        <p:nvSpPr>
          <p:cNvPr id="117" name="Arrow: U-Turn 116">
            <a:extLst>
              <a:ext uri="{FF2B5EF4-FFF2-40B4-BE49-F238E27FC236}">
                <a16:creationId xmlns:a16="http://schemas.microsoft.com/office/drawing/2014/main" id="{F62B02C2-54ED-19DF-F226-E6F17D2843D1}"/>
              </a:ext>
            </a:extLst>
          </p:cNvPr>
          <p:cNvSpPr/>
          <p:nvPr/>
        </p:nvSpPr>
        <p:spPr>
          <a:xfrm flipH="1">
            <a:off x="2261797" y="8850344"/>
            <a:ext cx="2714644" cy="802816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0E7F7E-39BB-7E29-2F71-3B2F7936844A}"/>
              </a:ext>
            </a:extLst>
          </p:cNvPr>
          <p:cNvSpPr txBox="1"/>
          <p:nvPr/>
        </p:nvSpPr>
        <p:spPr>
          <a:xfrm>
            <a:off x="3250038" y="9167277"/>
            <a:ext cx="137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ea typeface="Calibri"/>
                <a:cs typeface="Calibri"/>
                <a:sym typeface="Calibri"/>
              </a:rPr>
              <a:t>Aggregation operator:</a:t>
            </a:r>
          </a:p>
        </p:txBody>
      </p:sp>
      <p:cxnSp>
        <p:nvCxnSpPr>
          <p:cNvPr id="123" name="Google Shape;225;p7">
            <a:extLst>
              <a:ext uri="{FF2B5EF4-FFF2-40B4-BE49-F238E27FC236}">
                <a16:creationId xmlns:a16="http://schemas.microsoft.com/office/drawing/2014/main" id="{E73F02DC-2A87-34DE-815D-CE2BDB244B8B}"/>
              </a:ext>
            </a:extLst>
          </p:cNvPr>
          <p:cNvCxnSpPr>
            <a:cxnSpLocks/>
          </p:cNvCxnSpPr>
          <p:nvPr/>
        </p:nvCxnSpPr>
        <p:spPr>
          <a:xfrm>
            <a:off x="4827351" y="9664622"/>
            <a:ext cx="149090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64FC0C7-E1EF-D895-7519-38EB4C90CC4E}"/>
              </a:ext>
            </a:extLst>
          </p:cNvPr>
          <p:cNvSpPr txBox="1"/>
          <p:nvPr/>
        </p:nvSpPr>
        <p:spPr>
          <a:xfrm rot="20613545">
            <a:off x="5447731" y="6681171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6F62835-C973-A3FB-3DC6-B1A1F4431FA3}"/>
              </a:ext>
            </a:extLst>
          </p:cNvPr>
          <p:cNvSpPr txBox="1"/>
          <p:nvPr/>
        </p:nvSpPr>
        <p:spPr>
          <a:xfrm>
            <a:off x="2030483" y="8505000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446092A-75E8-17E2-874D-71871027AA7E}"/>
              </a:ext>
            </a:extLst>
          </p:cNvPr>
          <p:cNvSpPr txBox="1"/>
          <p:nvPr/>
        </p:nvSpPr>
        <p:spPr>
          <a:xfrm rot="3666009">
            <a:off x="3062327" y="6098091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D0C1F5-838C-28CC-108B-814A89A96D40}"/>
              </a:ext>
            </a:extLst>
          </p:cNvPr>
          <p:cNvSpPr txBox="1"/>
          <p:nvPr/>
        </p:nvSpPr>
        <p:spPr>
          <a:xfrm>
            <a:off x="2179170" y="6633331"/>
            <a:ext cx="45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AB109CB-0EA9-0940-35DB-9126515E526F}"/>
              </a:ext>
            </a:extLst>
          </p:cNvPr>
          <p:cNvSpPr txBox="1"/>
          <p:nvPr/>
        </p:nvSpPr>
        <p:spPr>
          <a:xfrm rot="20634451">
            <a:off x="5687584" y="7297580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F0F4CCB-A66C-EE1F-9BFD-C042842A24CC}"/>
              </a:ext>
            </a:extLst>
          </p:cNvPr>
          <p:cNvSpPr txBox="1"/>
          <p:nvPr/>
        </p:nvSpPr>
        <p:spPr>
          <a:xfrm rot="3838714">
            <a:off x="3820753" y="585471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5C2B28C-53D6-8AFB-DAED-977EA1664A91}"/>
              </a:ext>
            </a:extLst>
          </p:cNvPr>
          <p:cNvSpPr txBox="1"/>
          <p:nvPr/>
        </p:nvSpPr>
        <p:spPr>
          <a:xfrm rot="653355">
            <a:off x="2045261" y="7321339"/>
            <a:ext cx="41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81BFA03-4E56-9D33-0A40-B6ACCFD0CBCE}"/>
              </a:ext>
            </a:extLst>
          </p:cNvPr>
          <p:cNvSpPr txBox="1"/>
          <p:nvPr/>
        </p:nvSpPr>
        <p:spPr>
          <a:xfrm>
            <a:off x="4279190" y="7131078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D9138C-6A77-958F-F3B6-BF9A66D2AC15}"/>
              </a:ext>
            </a:extLst>
          </p:cNvPr>
          <p:cNvSpPr txBox="1"/>
          <p:nvPr/>
        </p:nvSpPr>
        <p:spPr>
          <a:xfrm rot="3727553">
            <a:off x="2906047" y="6018518"/>
            <a:ext cx="1060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-&gt; (Reception)</a:t>
            </a:r>
          </a:p>
        </p:txBody>
      </p:sp>
      <p:cxnSp>
        <p:nvCxnSpPr>
          <p:cNvPr id="133" name="Google Shape;229;p7">
            <a:extLst>
              <a:ext uri="{FF2B5EF4-FFF2-40B4-BE49-F238E27FC236}">
                <a16:creationId xmlns:a16="http://schemas.microsoft.com/office/drawing/2014/main" id="{361FF01C-5827-C2AD-A978-88C6A17CED6B}"/>
              </a:ext>
            </a:extLst>
          </p:cNvPr>
          <p:cNvCxnSpPr>
            <a:cxnSpLocks/>
          </p:cNvCxnSpPr>
          <p:nvPr/>
        </p:nvCxnSpPr>
        <p:spPr>
          <a:xfrm flipH="1">
            <a:off x="1045898" y="5370049"/>
            <a:ext cx="1831903" cy="109896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229;p7">
            <a:extLst>
              <a:ext uri="{FF2B5EF4-FFF2-40B4-BE49-F238E27FC236}">
                <a16:creationId xmlns:a16="http://schemas.microsoft.com/office/drawing/2014/main" id="{4687C6F2-2D77-DAEF-37F2-56E303E5E91C}"/>
              </a:ext>
            </a:extLst>
          </p:cNvPr>
          <p:cNvCxnSpPr>
            <a:cxnSpLocks/>
          </p:cNvCxnSpPr>
          <p:nvPr/>
        </p:nvCxnSpPr>
        <p:spPr>
          <a:xfrm flipV="1">
            <a:off x="1142640" y="5407096"/>
            <a:ext cx="1760313" cy="1068267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229;p7">
            <a:extLst>
              <a:ext uri="{FF2B5EF4-FFF2-40B4-BE49-F238E27FC236}">
                <a16:creationId xmlns:a16="http://schemas.microsoft.com/office/drawing/2014/main" id="{DA6AEBB5-D694-3C80-DDA1-EC959AE543B0}"/>
              </a:ext>
            </a:extLst>
          </p:cNvPr>
          <p:cNvCxnSpPr>
            <a:cxnSpLocks/>
          </p:cNvCxnSpPr>
          <p:nvPr/>
        </p:nvCxnSpPr>
        <p:spPr>
          <a:xfrm flipV="1">
            <a:off x="6134239" y="4717513"/>
            <a:ext cx="553354" cy="73018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229;p7">
            <a:extLst>
              <a:ext uri="{FF2B5EF4-FFF2-40B4-BE49-F238E27FC236}">
                <a16:creationId xmlns:a16="http://schemas.microsoft.com/office/drawing/2014/main" id="{ADD5B26D-5459-8FF0-8C59-4C2F07AD3DCF}"/>
              </a:ext>
            </a:extLst>
          </p:cNvPr>
          <p:cNvCxnSpPr>
            <a:cxnSpLocks/>
          </p:cNvCxnSpPr>
          <p:nvPr/>
        </p:nvCxnSpPr>
        <p:spPr>
          <a:xfrm flipH="1">
            <a:off x="6039799" y="4714152"/>
            <a:ext cx="543704" cy="76038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229;p7">
            <a:extLst>
              <a:ext uri="{FF2B5EF4-FFF2-40B4-BE49-F238E27FC236}">
                <a16:creationId xmlns:a16="http://schemas.microsoft.com/office/drawing/2014/main" id="{55DA5415-8C12-CD5F-CAF4-803C9820B4A9}"/>
              </a:ext>
            </a:extLst>
          </p:cNvPr>
          <p:cNvCxnSpPr>
            <a:cxnSpLocks/>
          </p:cNvCxnSpPr>
          <p:nvPr/>
        </p:nvCxnSpPr>
        <p:spPr>
          <a:xfrm flipH="1" flipV="1">
            <a:off x="7310928" y="7131078"/>
            <a:ext cx="181050" cy="41396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2620A2E-D505-5F49-5F07-9325B079B6F0}"/>
              </a:ext>
            </a:extLst>
          </p:cNvPr>
          <p:cNvSpPr txBox="1"/>
          <p:nvPr/>
        </p:nvSpPr>
        <p:spPr>
          <a:xfrm>
            <a:off x="5363359" y="5592790"/>
            <a:ext cx="783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1EFD1E7-F6CC-EE93-52DC-69B999D6B6DA}"/>
              </a:ext>
            </a:extLst>
          </p:cNvPr>
          <p:cNvSpPr txBox="1"/>
          <p:nvPr/>
        </p:nvSpPr>
        <p:spPr>
          <a:xfrm>
            <a:off x="7202431" y="7846521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646BA1-A6B6-2D8E-4E9B-DB984F7D6824}"/>
              </a:ext>
            </a:extLst>
          </p:cNvPr>
          <p:cNvSpPr txBox="1"/>
          <p:nvPr/>
        </p:nvSpPr>
        <p:spPr>
          <a:xfrm>
            <a:off x="441673" y="5186068"/>
            <a:ext cx="810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42" name="Google Shape;229;p7">
            <a:extLst>
              <a:ext uri="{FF2B5EF4-FFF2-40B4-BE49-F238E27FC236}">
                <a16:creationId xmlns:a16="http://schemas.microsoft.com/office/drawing/2014/main" id="{22C07A0C-5DE2-48E7-0A90-11F3F44E1ED4}"/>
              </a:ext>
            </a:extLst>
          </p:cNvPr>
          <p:cNvCxnSpPr>
            <a:cxnSpLocks/>
          </p:cNvCxnSpPr>
          <p:nvPr/>
        </p:nvCxnSpPr>
        <p:spPr>
          <a:xfrm flipH="1">
            <a:off x="7433385" y="6055737"/>
            <a:ext cx="786027" cy="499136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229;p7">
            <a:extLst>
              <a:ext uri="{FF2B5EF4-FFF2-40B4-BE49-F238E27FC236}">
                <a16:creationId xmlns:a16="http://schemas.microsoft.com/office/drawing/2014/main" id="{C1C267F4-6D42-10CA-FB8F-A5DE6BD991D3}"/>
              </a:ext>
            </a:extLst>
          </p:cNvPr>
          <p:cNvCxnSpPr>
            <a:cxnSpLocks/>
          </p:cNvCxnSpPr>
          <p:nvPr/>
        </p:nvCxnSpPr>
        <p:spPr>
          <a:xfrm flipV="1">
            <a:off x="1250358" y="5191918"/>
            <a:ext cx="1657900" cy="11394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229;p7">
            <a:extLst>
              <a:ext uri="{FF2B5EF4-FFF2-40B4-BE49-F238E27FC236}">
                <a16:creationId xmlns:a16="http://schemas.microsoft.com/office/drawing/2014/main" id="{2AE5BF75-A97C-5BBA-B8E8-BFE8B22F4B6C}"/>
              </a:ext>
            </a:extLst>
          </p:cNvPr>
          <p:cNvCxnSpPr>
            <a:cxnSpLocks/>
          </p:cNvCxnSpPr>
          <p:nvPr/>
        </p:nvCxnSpPr>
        <p:spPr>
          <a:xfrm>
            <a:off x="65120" y="6479307"/>
            <a:ext cx="451296" cy="1826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241;p7">
            <a:extLst>
              <a:ext uri="{FF2B5EF4-FFF2-40B4-BE49-F238E27FC236}">
                <a16:creationId xmlns:a16="http://schemas.microsoft.com/office/drawing/2014/main" id="{871629BE-15F0-97A1-FB1A-CF061D9EEA1D}"/>
              </a:ext>
            </a:extLst>
          </p:cNvPr>
          <p:cNvSpPr/>
          <p:nvPr/>
        </p:nvSpPr>
        <p:spPr>
          <a:xfrm>
            <a:off x="5414569" y="5438636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241;p7">
            <a:extLst>
              <a:ext uri="{FF2B5EF4-FFF2-40B4-BE49-F238E27FC236}">
                <a16:creationId xmlns:a16="http://schemas.microsoft.com/office/drawing/2014/main" id="{2310392A-C9AC-20BF-3227-9CD218442F90}"/>
              </a:ext>
            </a:extLst>
          </p:cNvPr>
          <p:cNvSpPr/>
          <p:nvPr/>
        </p:nvSpPr>
        <p:spPr>
          <a:xfrm>
            <a:off x="7218630" y="7716204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241;p7">
            <a:extLst>
              <a:ext uri="{FF2B5EF4-FFF2-40B4-BE49-F238E27FC236}">
                <a16:creationId xmlns:a16="http://schemas.microsoft.com/office/drawing/2014/main" id="{28A41345-F00B-E54C-39C6-E15EE63E1180}"/>
              </a:ext>
            </a:extLst>
          </p:cNvPr>
          <p:cNvSpPr/>
          <p:nvPr/>
        </p:nvSpPr>
        <p:spPr>
          <a:xfrm>
            <a:off x="473288" y="5042966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229;p7">
            <a:extLst>
              <a:ext uri="{FF2B5EF4-FFF2-40B4-BE49-F238E27FC236}">
                <a16:creationId xmlns:a16="http://schemas.microsoft.com/office/drawing/2014/main" id="{A0D1D838-2112-3FB3-895E-D30C91A8132A}"/>
              </a:ext>
            </a:extLst>
          </p:cNvPr>
          <p:cNvCxnSpPr>
            <a:cxnSpLocks/>
          </p:cNvCxnSpPr>
          <p:nvPr/>
        </p:nvCxnSpPr>
        <p:spPr>
          <a:xfrm flipV="1">
            <a:off x="-13893" y="5408906"/>
            <a:ext cx="424675" cy="12770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229;p7">
            <a:extLst>
              <a:ext uri="{FF2B5EF4-FFF2-40B4-BE49-F238E27FC236}">
                <a16:creationId xmlns:a16="http://schemas.microsoft.com/office/drawing/2014/main" id="{10E8B999-6C58-A4EF-E504-DB257A4A48DC}"/>
              </a:ext>
            </a:extLst>
          </p:cNvPr>
          <p:cNvCxnSpPr>
            <a:cxnSpLocks/>
          </p:cNvCxnSpPr>
          <p:nvPr/>
        </p:nvCxnSpPr>
        <p:spPr>
          <a:xfrm flipH="1">
            <a:off x="-161201" y="5553673"/>
            <a:ext cx="602874" cy="20098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7F2D1D9-46AB-0EAC-D4F7-A20FD87DC347}"/>
              </a:ext>
            </a:extLst>
          </p:cNvPr>
          <p:cNvSpPr txBox="1"/>
          <p:nvPr/>
        </p:nvSpPr>
        <p:spPr>
          <a:xfrm>
            <a:off x="5371470" y="9414355"/>
            <a:ext cx="28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(3): </a:t>
            </a:r>
            <a:r>
              <a:rPr lang="en-GB" sz="1600" dirty="0"/>
              <a:t>Aggregation of models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B9EBDB-87BF-34ED-5BEB-B661024198CA}"/>
              </a:ext>
            </a:extLst>
          </p:cNvPr>
          <p:cNvSpPr txBox="1"/>
          <p:nvPr/>
        </p:nvSpPr>
        <p:spPr>
          <a:xfrm rot="3871465">
            <a:off x="3272134" y="5983162"/>
            <a:ext cx="106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&lt;- (Spreading)</a:t>
            </a:r>
          </a:p>
        </p:txBody>
      </p:sp>
      <p:cxnSp>
        <p:nvCxnSpPr>
          <p:cNvPr id="153" name="Google Shape;229;p7">
            <a:extLst>
              <a:ext uri="{FF2B5EF4-FFF2-40B4-BE49-F238E27FC236}">
                <a16:creationId xmlns:a16="http://schemas.microsoft.com/office/drawing/2014/main" id="{FAE244B4-0D7E-B51A-EE30-40A55F7C745A}"/>
              </a:ext>
            </a:extLst>
          </p:cNvPr>
          <p:cNvCxnSpPr>
            <a:cxnSpLocks/>
          </p:cNvCxnSpPr>
          <p:nvPr/>
        </p:nvCxnSpPr>
        <p:spPr>
          <a:xfrm>
            <a:off x="757325" y="5721642"/>
            <a:ext cx="51216" cy="68978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931F392-57D1-3A2D-017A-F1EF12DA977F}"/>
              </a:ext>
            </a:extLst>
          </p:cNvPr>
          <p:cNvSpPr txBox="1"/>
          <p:nvPr/>
        </p:nvSpPr>
        <p:spPr>
          <a:xfrm>
            <a:off x="3552687" y="494559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D581DDD-7DA9-851E-9A7B-AB1E24698036}"/>
              </a:ext>
            </a:extLst>
          </p:cNvPr>
          <p:cNvSpPr txBox="1"/>
          <p:nvPr/>
        </p:nvSpPr>
        <p:spPr>
          <a:xfrm>
            <a:off x="5900364" y="5377149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C4DDFF8-7AED-DF2B-1DBB-88421B13819F}"/>
              </a:ext>
            </a:extLst>
          </p:cNvPr>
          <p:cNvSpPr txBox="1"/>
          <p:nvPr/>
        </p:nvSpPr>
        <p:spPr>
          <a:xfrm>
            <a:off x="7438273" y="6509947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0BAD97E-687C-2853-7729-B28E3087A6BB}"/>
              </a:ext>
            </a:extLst>
          </p:cNvPr>
          <p:cNvSpPr txBox="1"/>
          <p:nvPr/>
        </p:nvSpPr>
        <p:spPr>
          <a:xfrm>
            <a:off x="1109468" y="498566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DF4586-EEAC-5BA9-F556-EE64EA6F33E8}"/>
              </a:ext>
            </a:extLst>
          </p:cNvPr>
          <p:cNvSpPr txBox="1"/>
          <p:nvPr/>
        </p:nvSpPr>
        <p:spPr>
          <a:xfrm>
            <a:off x="1182767" y="6507152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cxnSp>
        <p:nvCxnSpPr>
          <p:cNvPr id="160" name="Google Shape;229;p7">
            <a:extLst>
              <a:ext uri="{FF2B5EF4-FFF2-40B4-BE49-F238E27FC236}">
                <a16:creationId xmlns:a16="http://schemas.microsoft.com/office/drawing/2014/main" id="{583CCE96-7E66-092E-1B7F-D6CD6850ED51}"/>
              </a:ext>
            </a:extLst>
          </p:cNvPr>
          <p:cNvCxnSpPr>
            <a:cxnSpLocks/>
          </p:cNvCxnSpPr>
          <p:nvPr/>
        </p:nvCxnSpPr>
        <p:spPr>
          <a:xfrm>
            <a:off x="2833820" y="-64380"/>
            <a:ext cx="230442" cy="259494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63" name="Google Shape;229;p7">
            <a:extLst>
              <a:ext uri="{FF2B5EF4-FFF2-40B4-BE49-F238E27FC236}">
                <a16:creationId xmlns:a16="http://schemas.microsoft.com/office/drawing/2014/main" id="{BF0B2558-1397-81B1-7A63-8FCF3716DE09}"/>
              </a:ext>
            </a:extLst>
          </p:cNvPr>
          <p:cNvCxnSpPr>
            <a:cxnSpLocks/>
          </p:cNvCxnSpPr>
          <p:nvPr/>
        </p:nvCxnSpPr>
        <p:spPr>
          <a:xfrm flipH="1">
            <a:off x="3219150" y="2597243"/>
            <a:ext cx="682991" cy="450757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arrow" w="med" len="med"/>
          </a:ln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AF570E7E-F024-7828-5528-EB6B9498457F}"/>
              </a:ext>
            </a:extLst>
          </p:cNvPr>
          <p:cNvSpPr txBox="1"/>
          <p:nvPr/>
        </p:nvSpPr>
        <p:spPr>
          <a:xfrm>
            <a:off x="7863476" y="7621679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24BC7A9-9E9A-0449-272B-7D138995E448}"/>
              </a:ext>
            </a:extLst>
          </p:cNvPr>
          <p:cNvSpPr txBox="1"/>
          <p:nvPr/>
        </p:nvSpPr>
        <p:spPr>
          <a:xfrm>
            <a:off x="10452849" y="11945779"/>
            <a:ext cx="12952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00" dirty="0"/>
              <a:t>gossip_learning.png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A8A31B-9AC6-BE5D-A682-100A836F9DEE}"/>
              </a:ext>
            </a:extLst>
          </p:cNvPr>
          <p:cNvSpPr txBox="1"/>
          <p:nvPr/>
        </p:nvSpPr>
        <p:spPr>
          <a:xfrm>
            <a:off x="5344054" y="9878541"/>
            <a:ext cx="275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(4): </a:t>
            </a:r>
            <a:r>
              <a:rPr lang="en-GB" sz="1600" dirty="0"/>
              <a:t>Spreading of local model to direct neighbours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2AC5D38-51B3-B0A2-2025-8B14E626C7E1}"/>
              </a:ext>
            </a:extLst>
          </p:cNvPr>
          <p:cNvSpPr txBox="1"/>
          <p:nvPr/>
        </p:nvSpPr>
        <p:spPr>
          <a:xfrm>
            <a:off x="5351962" y="8715219"/>
            <a:ext cx="2673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(2): </a:t>
            </a:r>
            <a:r>
              <a:rPr lang="en-GB" sz="1600" dirty="0"/>
              <a:t>Reception of models from direct neighbours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79897A42-BAF6-1CE3-391A-B2A90AD38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009" y="2591857"/>
            <a:ext cx="438211" cy="409632"/>
          </a:xfrm>
          <a:prstGeom prst="rect">
            <a:avLst/>
          </a:prstGeom>
        </p:spPr>
      </p:pic>
      <p:cxnSp>
        <p:nvCxnSpPr>
          <p:cNvPr id="224" name="Google Shape;229;p7">
            <a:extLst>
              <a:ext uri="{FF2B5EF4-FFF2-40B4-BE49-F238E27FC236}">
                <a16:creationId xmlns:a16="http://schemas.microsoft.com/office/drawing/2014/main" id="{74CD1F45-C8F9-9572-CCB1-E89A906BFA42}"/>
              </a:ext>
            </a:extLst>
          </p:cNvPr>
          <p:cNvCxnSpPr>
            <a:cxnSpLocks/>
          </p:cNvCxnSpPr>
          <p:nvPr/>
        </p:nvCxnSpPr>
        <p:spPr>
          <a:xfrm flipH="1" flipV="1">
            <a:off x="7291878" y="2425926"/>
            <a:ext cx="181050" cy="413967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25" name="Google Shape;229;p7">
            <a:extLst>
              <a:ext uri="{FF2B5EF4-FFF2-40B4-BE49-F238E27FC236}">
                <a16:creationId xmlns:a16="http://schemas.microsoft.com/office/drawing/2014/main" id="{761F5C6F-7D7C-7D88-CA46-3FF3EFCF1F0C}"/>
              </a:ext>
            </a:extLst>
          </p:cNvPr>
          <p:cNvCxnSpPr>
            <a:cxnSpLocks/>
          </p:cNvCxnSpPr>
          <p:nvPr/>
        </p:nvCxnSpPr>
        <p:spPr>
          <a:xfrm flipH="1">
            <a:off x="7461960" y="1331535"/>
            <a:ext cx="786027" cy="499136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26" name="Google Shape;229;p7">
            <a:extLst>
              <a:ext uri="{FF2B5EF4-FFF2-40B4-BE49-F238E27FC236}">
                <a16:creationId xmlns:a16="http://schemas.microsoft.com/office/drawing/2014/main" id="{96AC2AF6-0039-F1E4-8C32-C5E22F1AF0E8}"/>
              </a:ext>
            </a:extLst>
          </p:cNvPr>
          <p:cNvCxnSpPr>
            <a:cxnSpLocks/>
          </p:cNvCxnSpPr>
          <p:nvPr/>
        </p:nvCxnSpPr>
        <p:spPr>
          <a:xfrm flipH="1">
            <a:off x="6055454" y="-20594"/>
            <a:ext cx="543704" cy="760387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31" name="Google Shape;229;p7">
            <a:extLst>
              <a:ext uri="{FF2B5EF4-FFF2-40B4-BE49-F238E27FC236}">
                <a16:creationId xmlns:a16="http://schemas.microsoft.com/office/drawing/2014/main" id="{5B54887F-315E-0A32-8412-38F0A524E9A9}"/>
              </a:ext>
            </a:extLst>
          </p:cNvPr>
          <p:cNvCxnSpPr>
            <a:cxnSpLocks/>
          </p:cNvCxnSpPr>
          <p:nvPr/>
        </p:nvCxnSpPr>
        <p:spPr>
          <a:xfrm flipV="1">
            <a:off x="1223590" y="448162"/>
            <a:ext cx="1703717" cy="119709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32" name="Google Shape;229;p7">
            <a:extLst>
              <a:ext uri="{FF2B5EF4-FFF2-40B4-BE49-F238E27FC236}">
                <a16:creationId xmlns:a16="http://schemas.microsoft.com/office/drawing/2014/main" id="{C3B9B142-4F18-DFFB-EB0D-7A3D05A5860B}"/>
              </a:ext>
            </a:extLst>
          </p:cNvPr>
          <p:cNvCxnSpPr>
            <a:cxnSpLocks/>
          </p:cNvCxnSpPr>
          <p:nvPr/>
        </p:nvCxnSpPr>
        <p:spPr>
          <a:xfrm>
            <a:off x="776374" y="977886"/>
            <a:ext cx="51216" cy="68978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AF78E55-0873-BE4C-0240-AA3BEAEBFED3}"/>
              </a:ext>
            </a:extLst>
          </p:cNvPr>
          <p:cNvSpPr txBox="1"/>
          <p:nvPr/>
        </p:nvSpPr>
        <p:spPr>
          <a:xfrm>
            <a:off x="145351" y="8566731"/>
            <a:ext cx="1485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a typeface="Calibri"/>
                <a:cs typeface="Calibri"/>
                <a:sym typeface="Calibri"/>
              </a:rPr>
              <a:t>model weights</a:t>
            </a:r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9485267A-96DE-1123-17F4-621494A6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044" y="7952190"/>
            <a:ext cx="438211" cy="4096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5BF2584-3E07-E460-5512-B6EEEE81CCF8}"/>
              </a:ext>
            </a:extLst>
          </p:cNvPr>
          <p:cNvSpPr/>
          <p:nvPr/>
        </p:nvSpPr>
        <p:spPr>
          <a:xfrm>
            <a:off x="38773" y="8882164"/>
            <a:ext cx="1726403" cy="15903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8864F-9BE5-115E-C3A9-4FA336221610}"/>
              </a:ext>
            </a:extLst>
          </p:cNvPr>
          <p:cNvSpPr txBox="1"/>
          <p:nvPr/>
        </p:nvSpPr>
        <p:spPr>
          <a:xfrm>
            <a:off x="21554" y="8922866"/>
            <a:ext cx="189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from local node (node</a:t>
            </a:r>
            <a:r>
              <a:rPr lang="en-GB" sz="1200" baseline="-25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N</a:t>
            </a:r>
            <a:r>
              <a:rPr lang="en-GB" sz="12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185D86-EFD6-E20F-E5A9-1091A33FC260}"/>
              </a:ext>
            </a:extLst>
          </p:cNvPr>
          <p:cNvSpPr txBox="1"/>
          <p:nvPr/>
        </p:nvSpPr>
        <p:spPr>
          <a:xfrm>
            <a:off x="1066455" y="9224900"/>
            <a:ext cx="64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node</a:t>
            </a:r>
            <a:r>
              <a:rPr lang="en-GB" sz="1200" baseline="-25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120E70-1DDF-4BBE-DE4C-5B577B739390}"/>
              </a:ext>
            </a:extLst>
          </p:cNvPr>
          <p:cNvSpPr txBox="1"/>
          <p:nvPr/>
        </p:nvSpPr>
        <p:spPr>
          <a:xfrm>
            <a:off x="1054425" y="9530602"/>
            <a:ext cx="63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node</a:t>
            </a:r>
            <a:r>
              <a:rPr lang="en-GB" sz="1200" baseline="-25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44D4BA-A6BC-61DF-B11A-8C6DE2E676C6}"/>
              </a:ext>
            </a:extLst>
          </p:cNvPr>
          <p:cNvSpPr txBox="1"/>
          <p:nvPr/>
        </p:nvSpPr>
        <p:spPr>
          <a:xfrm>
            <a:off x="1084133" y="10033027"/>
            <a:ext cx="56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node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p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E294046-9853-3596-C5B2-067A6F5F08AA}"/>
              </a:ext>
            </a:extLst>
          </p:cNvPr>
          <p:cNvSpPr txBox="1"/>
          <p:nvPr/>
        </p:nvSpPr>
        <p:spPr>
          <a:xfrm>
            <a:off x="75660" y="9475204"/>
            <a:ext cx="88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from neighbours</a:t>
            </a:r>
          </a:p>
        </p:txBody>
      </p:sp>
      <p:sp>
        <p:nvSpPr>
          <p:cNvPr id="164" name="Left Bracket 163">
            <a:extLst>
              <a:ext uri="{FF2B5EF4-FFF2-40B4-BE49-F238E27FC236}">
                <a16:creationId xmlns:a16="http://schemas.microsoft.com/office/drawing/2014/main" id="{E253D6EB-6E79-C377-500C-0D85CD9B0EA9}"/>
              </a:ext>
            </a:extLst>
          </p:cNvPr>
          <p:cNvSpPr/>
          <p:nvPr/>
        </p:nvSpPr>
        <p:spPr>
          <a:xfrm>
            <a:off x="985943" y="9306694"/>
            <a:ext cx="71718" cy="1029253"/>
          </a:xfrm>
          <a:prstGeom prst="leftBracket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3A09FB4-1E63-6D93-92EC-24500DF214F5}"/>
              </a:ext>
            </a:extLst>
          </p:cNvPr>
          <p:cNvSpPr txBox="1"/>
          <p:nvPr/>
        </p:nvSpPr>
        <p:spPr>
          <a:xfrm>
            <a:off x="1199560" y="9791319"/>
            <a:ext cx="375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0065C4F-1AC6-9BD2-34A8-32638005736D}"/>
              </a:ext>
            </a:extLst>
          </p:cNvPr>
          <p:cNvSpPr/>
          <p:nvPr/>
        </p:nvSpPr>
        <p:spPr>
          <a:xfrm>
            <a:off x="69229" y="9264577"/>
            <a:ext cx="1661891" cy="113447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D6C0886-B9C5-83F4-60B0-1671E26F8C7C}"/>
              </a:ext>
            </a:extLst>
          </p:cNvPr>
          <p:cNvSpPr/>
          <p:nvPr/>
        </p:nvSpPr>
        <p:spPr>
          <a:xfrm>
            <a:off x="61444" y="8964120"/>
            <a:ext cx="1649531" cy="215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3" name="Google Shape;229;p7">
            <a:extLst>
              <a:ext uri="{FF2B5EF4-FFF2-40B4-BE49-F238E27FC236}">
                <a16:creationId xmlns:a16="http://schemas.microsoft.com/office/drawing/2014/main" id="{D00F4470-11A4-B2C8-2A7A-9474FB8B32D4}"/>
              </a:ext>
            </a:extLst>
          </p:cNvPr>
          <p:cNvCxnSpPr>
            <a:cxnSpLocks/>
          </p:cNvCxnSpPr>
          <p:nvPr/>
        </p:nvCxnSpPr>
        <p:spPr>
          <a:xfrm flipH="1">
            <a:off x="4760504" y="6865113"/>
            <a:ext cx="1969236" cy="58279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7B05F1E-9D5E-486D-D487-BECA62E82398}"/>
              </a:ext>
            </a:extLst>
          </p:cNvPr>
          <p:cNvSpPr txBox="1"/>
          <p:nvPr/>
        </p:nvSpPr>
        <p:spPr>
          <a:xfrm>
            <a:off x="291920" y="10509129"/>
            <a:ext cx="13296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K</a:t>
            </a:r>
            <a:r>
              <a:rPr lang="en-GB" sz="1200" baseline="-25000" dirty="0"/>
              <a:t>N</a:t>
            </a:r>
            <a:r>
              <a:rPr lang="en-GB" sz="1200" dirty="0"/>
              <a:t> = {N} U {1,2,..p}</a:t>
            </a:r>
            <a:endParaRPr lang="en-GB" sz="1200" baseline="-25000" dirty="0"/>
          </a:p>
        </p:txBody>
      </p:sp>
      <p:sp>
        <p:nvSpPr>
          <p:cNvPr id="175" name="Arrow: Down 174">
            <a:extLst>
              <a:ext uri="{FF2B5EF4-FFF2-40B4-BE49-F238E27FC236}">
                <a16:creationId xmlns:a16="http://schemas.microsoft.com/office/drawing/2014/main" id="{58BC0289-9687-5C50-4C9F-9163750188D6}"/>
              </a:ext>
            </a:extLst>
          </p:cNvPr>
          <p:cNvSpPr/>
          <p:nvPr/>
        </p:nvSpPr>
        <p:spPr>
          <a:xfrm>
            <a:off x="3401272" y="4198042"/>
            <a:ext cx="1068229" cy="46185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13B192D-3A05-A6D9-80E6-43F701EDA060}"/>
              </a:ext>
            </a:extLst>
          </p:cNvPr>
          <p:cNvSpPr txBox="1"/>
          <p:nvPr/>
        </p:nvSpPr>
        <p:spPr>
          <a:xfrm>
            <a:off x="2897469" y="5184459"/>
            <a:ext cx="911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1A6C0-B910-1764-04A6-A6ED2DCF4AFA}"/>
              </a:ext>
            </a:extLst>
          </p:cNvPr>
          <p:cNvSpPr txBox="1"/>
          <p:nvPr/>
        </p:nvSpPr>
        <p:spPr>
          <a:xfrm>
            <a:off x="3533933" y="9805445"/>
            <a:ext cx="383845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" dirty="0"/>
              <a:t>k ϵ K</a:t>
            </a:r>
            <a:r>
              <a:rPr lang="en-GB" sz="600" baseline="-25000" dirty="0"/>
              <a:t>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7360706D-59C0-E5C7-E225-4F96B6EA5372}"/>
              </a:ext>
            </a:extLst>
          </p:cNvPr>
          <p:cNvSpPr/>
          <p:nvPr/>
        </p:nvSpPr>
        <p:spPr>
          <a:xfrm rot="16200000" flipV="1">
            <a:off x="3583766" y="2908072"/>
            <a:ext cx="157354" cy="1108482"/>
          </a:xfrm>
          <a:prstGeom prst="bentArrow">
            <a:avLst>
              <a:gd name="adj1" fmla="val 4782"/>
              <a:gd name="adj2" fmla="val 11280"/>
              <a:gd name="adj3" fmla="val 17779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227" grpId="0" animBg="1"/>
      <p:bldP spid="229" grpId="0" animBg="1"/>
      <p:bldP spid="217" grpId="0" animBg="1"/>
      <p:bldP spid="219" grpId="0" animBg="1"/>
      <p:bldP spid="5" grpId="0" animBg="1"/>
      <p:bldP spid="15" grpId="0" animBg="1"/>
      <p:bldP spid="37" grpId="0" animBg="1"/>
      <p:bldP spid="39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4" grpId="0" animBg="1"/>
      <p:bldP spid="75" grpId="0" animBg="1"/>
      <p:bldP spid="7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45" grpId="0" animBg="1"/>
      <p:bldP spid="146" grpId="0" animBg="1"/>
      <p:bldP spid="1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A33D0-9943-7D6B-6674-EB2BF04EF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46">
            <a:extLst>
              <a:ext uri="{FF2B5EF4-FFF2-40B4-BE49-F238E27FC236}">
                <a16:creationId xmlns:a16="http://schemas.microsoft.com/office/drawing/2014/main" id="{971F3243-E02F-77ED-C5D6-A65B9B885F1E}"/>
              </a:ext>
            </a:extLst>
          </p:cNvPr>
          <p:cNvSpPr/>
          <p:nvPr/>
        </p:nvSpPr>
        <p:spPr>
          <a:xfrm>
            <a:off x="38773" y="8882164"/>
            <a:ext cx="1726403" cy="15903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Google Shape;229;p7">
            <a:extLst>
              <a:ext uri="{FF2B5EF4-FFF2-40B4-BE49-F238E27FC236}">
                <a16:creationId xmlns:a16="http://schemas.microsoft.com/office/drawing/2014/main" id="{EBE1B143-E3E7-E6F6-A4B3-E6853223F0A9}"/>
              </a:ext>
            </a:extLst>
          </p:cNvPr>
          <p:cNvCxnSpPr>
            <a:cxnSpLocks/>
          </p:cNvCxnSpPr>
          <p:nvPr/>
        </p:nvCxnSpPr>
        <p:spPr>
          <a:xfrm flipH="1" flipV="1">
            <a:off x="3694504" y="487393"/>
            <a:ext cx="1626520" cy="329137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9" name="Google Shape;229;p7">
            <a:extLst>
              <a:ext uri="{FF2B5EF4-FFF2-40B4-BE49-F238E27FC236}">
                <a16:creationId xmlns:a16="http://schemas.microsoft.com/office/drawing/2014/main" id="{AB5E906B-A37C-6A56-C72F-D4AAC117C8E6}"/>
              </a:ext>
            </a:extLst>
          </p:cNvPr>
          <p:cNvCxnSpPr>
            <a:cxnSpLocks/>
          </p:cNvCxnSpPr>
          <p:nvPr/>
        </p:nvCxnSpPr>
        <p:spPr>
          <a:xfrm flipH="1">
            <a:off x="1114087" y="521472"/>
            <a:ext cx="2025741" cy="1215878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sp>
        <p:nvSpPr>
          <p:cNvPr id="228" name="Google Shape;243;p7">
            <a:extLst>
              <a:ext uri="{FF2B5EF4-FFF2-40B4-BE49-F238E27FC236}">
                <a16:creationId xmlns:a16="http://schemas.microsoft.com/office/drawing/2014/main" id="{E9C37913-0CAF-D893-C6E1-0B4B06BB586D}"/>
              </a:ext>
            </a:extLst>
          </p:cNvPr>
          <p:cNvSpPr/>
          <p:nvPr/>
        </p:nvSpPr>
        <p:spPr>
          <a:xfrm>
            <a:off x="483548" y="1678874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8;p7">
            <a:extLst>
              <a:ext uri="{FF2B5EF4-FFF2-40B4-BE49-F238E27FC236}">
                <a16:creationId xmlns:a16="http://schemas.microsoft.com/office/drawing/2014/main" id="{6931DBB6-68EC-E834-5EB3-0497289EA6E1}"/>
              </a:ext>
            </a:extLst>
          </p:cNvPr>
          <p:cNvSpPr/>
          <p:nvPr/>
        </p:nvSpPr>
        <p:spPr>
          <a:xfrm>
            <a:off x="2918464" y="139222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7;p7">
            <a:extLst>
              <a:ext uri="{FF2B5EF4-FFF2-40B4-BE49-F238E27FC236}">
                <a16:creationId xmlns:a16="http://schemas.microsoft.com/office/drawing/2014/main" id="{8759D9D1-0FA1-6ED1-5F05-30A75A7A40C0}"/>
              </a:ext>
            </a:extLst>
          </p:cNvPr>
          <p:cNvSpPr/>
          <p:nvPr/>
        </p:nvSpPr>
        <p:spPr>
          <a:xfrm>
            <a:off x="431590" y="244641"/>
            <a:ext cx="792000" cy="7317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27;p7">
            <a:extLst>
              <a:ext uri="{FF2B5EF4-FFF2-40B4-BE49-F238E27FC236}">
                <a16:creationId xmlns:a16="http://schemas.microsoft.com/office/drawing/2014/main" id="{89A2C788-996C-87F0-641B-F00B9DC911BD}"/>
              </a:ext>
            </a:extLst>
          </p:cNvPr>
          <p:cNvSpPr/>
          <p:nvPr/>
        </p:nvSpPr>
        <p:spPr>
          <a:xfrm>
            <a:off x="6751185" y="1655747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29;p7">
            <a:extLst>
              <a:ext uri="{FF2B5EF4-FFF2-40B4-BE49-F238E27FC236}">
                <a16:creationId xmlns:a16="http://schemas.microsoft.com/office/drawing/2014/main" id="{58BC05A9-3F0C-E02D-002C-AFD4E5B91239}"/>
              </a:ext>
            </a:extLst>
          </p:cNvPr>
          <p:cNvCxnSpPr>
            <a:cxnSpLocks/>
          </p:cNvCxnSpPr>
          <p:nvPr/>
        </p:nvCxnSpPr>
        <p:spPr>
          <a:xfrm flipH="1" flipV="1">
            <a:off x="6100092" y="1169558"/>
            <a:ext cx="743264" cy="616461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8D342E29-1556-3921-9239-615222D75E21}"/>
              </a:ext>
            </a:extLst>
          </p:cNvPr>
          <p:cNvSpPr/>
          <p:nvPr/>
        </p:nvSpPr>
        <p:spPr>
          <a:xfrm>
            <a:off x="7219533" y="2862390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229;p7">
            <a:extLst>
              <a:ext uri="{FF2B5EF4-FFF2-40B4-BE49-F238E27FC236}">
                <a16:creationId xmlns:a16="http://schemas.microsoft.com/office/drawing/2014/main" id="{F8F486D1-16B8-8345-8E69-4F530FE83AD9}"/>
              </a:ext>
            </a:extLst>
          </p:cNvPr>
          <p:cNvCxnSpPr>
            <a:cxnSpLocks/>
          </p:cNvCxnSpPr>
          <p:nvPr/>
        </p:nvCxnSpPr>
        <p:spPr>
          <a:xfrm flipH="1" flipV="1">
            <a:off x="5997671" y="5775266"/>
            <a:ext cx="856069" cy="71784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triangle" w="sm" len="sm"/>
            <a:tailEnd type="triangle" w="sm" len="med"/>
          </a:ln>
        </p:spPr>
      </p:cxnSp>
      <p:sp>
        <p:nvSpPr>
          <p:cNvPr id="5" name="Google Shape;228;p7">
            <a:extLst>
              <a:ext uri="{FF2B5EF4-FFF2-40B4-BE49-F238E27FC236}">
                <a16:creationId xmlns:a16="http://schemas.microsoft.com/office/drawing/2014/main" id="{989167BE-BE5E-A11D-4FF5-BB8B5D688257}"/>
              </a:ext>
            </a:extLst>
          </p:cNvPr>
          <p:cNvSpPr/>
          <p:nvPr/>
        </p:nvSpPr>
        <p:spPr>
          <a:xfrm>
            <a:off x="2919916" y="135702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Google Shape;229;p7">
            <a:extLst>
              <a:ext uri="{FF2B5EF4-FFF2-40B4-BE49-F238E27FC236}">
                <a16:creationId xmlns:a16="http://schemas.microsoft.com/office/drawing/2014/main" id="{5F5AE5DC-B521-7686-62F6-5CB7DFCC4791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781005" y="2202476"/>
            <a:ext cx="1985112" cy="498156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9" name="Google Shape;229;p7">
            <a:extLst>
              <a:ext uri="{FF2B5EF4-FFF2-40B4-BE49-F238E27FC236}">
                <a16:creationId xmlns:a16="http://schemas.microsoft.com/office/drawing/2014/main" id="{613575C5-6CD7-8570-9A0B-37460A85DB5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315916" y="927702"/>
            <a:ext cx="686146" cy="1309813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0" name="Google Shape;229;p7">
            <a:extLst>
              <a:ext uri="{FF2B5EF4-FFF2-40B4-BE49-F238E27FC236}">
                <a16:creationId xmlns:a16="http://schemas.microsoft.com/office/drawing/2014/main" id="{C1047A26-0D1B-2226-0A0F-1BF1AE123BC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16027" y="2208848"/>
            <a:ext cx="2665219" cy="38319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2" name="Google Shape;229;p7">
            <a:extLst>
              <a:ext uri="{FF2B5EF4-FFF2-40B4-BE49-F238E27FC236}">
                <a16:creationId xmlns:a16="http://schemas.microsoft.com/office/drawing/2014/main" id="{1549D3B9-7127-2F0B-14E1-DF5159D84926}"/>
              </a:ext>
            </a:extLst>
          </p:cNvPr>
          <p:cNvCxnSpPr>
            <a:cxnSpLocks/>
          </p:cNvCxnSpPr>
          <p:nvPr/>
        </p:nvCxnSpPr>
        <p:spPr>
          <a:xfrm flipV="1">
            <a:off x="3463042" y="-57908"/>
            <a:ext cx="109629" cy="224699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sp>
        <p:nvSpPr>
          <p:cNvPr id="15" name="Google Shape;227;p7">
            <a:extLst>
              <a:ext uri="{FF2B5EF4-FFF2-40B4-BE49-F238E27FC236}">
                <a16:creationId xmlns:a16="http://schemas.microsoft.com/office/drawing/2014/main" id="{B6E54B83-D532-EB04-D73F-57D145F22EF5}"/>
              </a:ext>
            </a:extLst>
          </p:cNvPr>
          <p:cNvSpPr/>
          <p:nvPr/>
        </p:nvSpPr>
        <p:spPr>
          <a:xfrm>
            <a:off x="5326695" y="601559"/>
            <a:ext cx="836329" cy="7703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EB199-1D39-9D45-BF7A-3C96F8E50D5A}"/>
              </a:ext>
            </a:extLst>
          </p:cNvPr>
          <p:cNvSpPr txBox="1"/>
          <p:nvPr/>
        </p:nvSpPr>
        <p:spPr>
          <a:xfrm>
            <a:off x="6766117" y="1987032"/>
            <a:ext cx="846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cs typeface="Arial" panose="020B0604020202020204" pitchFamily="34" charset="0"/>
              </a:rPr>
              <a:t>Neighbour</a:t>
            </a:r>
          </a:p>
          <a:p>
            <a:r>
              <a:rPr lang="en-GB" sz="1100" b="1" dirty="0"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cs typeface="Arial" panose="020B0604020202020204" pitchFamily="34" charset="0"/>
              </a:rPr>
              <a:t>1</a:t>
            </a:r>
            <a:r>
              <a:rPr lang="en-GB" sz="1100" b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05DDD-0C26-D12A-85F7-6BE7F8939CB3}"/>
              </a:ext>
            </a:extLst>
          </p:cNvPr>
          <p:cNvSpPr txBox="1"/>
          <p:nvPr/>
        </p:nvSpPr>
        <p:spPr>
          <a:xfrm>
            <a:off x="441673" y="1993404"/>
            <a:ext cx="874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4AF91F-B7F9-2CF2-737C-60A02B7D5BD6}"/>
              </a:ext>
            </a:extLst>
          </p:cNvPr>
          <p:cNvSpPr txBox="1"/>
          <p:nvPr/>
        </p:nvSpPr>
        <p:spPr>
          <a:xfrm>
            <a:off x="5383884" y="885713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1266F-2EFC-BC6D-F3CC-C98429344B61}"/>
              </a:ext>
            </a:extLst>
          </p:cNvPr>
          <p:cNvSpPr txBox="1"/>
          <p:nvPr/>
        </p:nvSpPr>
        <p:spPr>
          <a:xfrm>
            <a:off x="7241940" y="3111627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8AC2B-2838-7646-28A1-A1B8150B7C3B}"/>
              </a:ext>
            </a:extLst>
          </p:cNvPr>
          <p:cNvSpPr txBox="1"/>
          <p:nvPr/>
        </p:nvSpPr>
        <p:spPr>
          <a:xfrm>
            <a:off x="484134" y="476033"/>
            <a:ext cx="8266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7" name="Google Shape;229;p7">
            <a:extLst>
              <a:ext uri="{FF2B5EF4-FFF2-40B4-BE49-F238E27FC236}">
                <a16:creationId xmlns:a16="http://schemas.microsoft.com/office/drawing/2014/main" id="{CB71D7FF-6728-8868-355E-9385A9F4F37C}"/>
              </a:ext>
            </a:extLst>
          </p:cNvPr>
          <p:cNvCxnSpPr>
            <a:cxnSpLocks/>
          </p:cNvCxnSpPr>
          <p:nvPr/>
        </p:nvCxnSpPr>
        <p:spPr>
          <a:xfrm>
            <a:off x="-161201" y="1605420"/>
            <a:ext cx="628273" cy="307297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8" name="Google Shape;229;p7">
            <a:extLst>
              <a:ext uri="{FF2B5EF4-FFF2-40B4-BE49-F238E27FC236}">
                <a16:creationId xmlns:a16="http://schemas.microsoft.com/office/drawing/2014/main" id="{3CD38821-460E-9661-D04C-839B887498AC}"/>
              </a:ext>
            </a:extLst>
          </p:cNvPr>
          <p:cNvCxnSpPr>
            <a:cxnSpLocks/>
          </p:cNvCxnSpPr>
          <p:nvPr/>
        </p:nvCxnSpPr>
        <p:spPr>
          <a:xfrm flipV="1">
            <a:off x="-321377" y="584611"/>
            <a:ext cx="701928" cy="21840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7F15FC-A83E-C407-F3BF-0904CFA3686C}"/>
              </a:ext>
            </a:extLst>
          </p:cNvPr>
          <p:cNvSpPr txBox="1"/>
          <p:nvPr/>
        </p:nvSpPr>
        <p:spPr>
          <a:xfrm>
            <a:off x="2903706" y="490919"/>
            <a:ext cx="911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8E915-8649-A436-B480-CB842C3059E3}"/>
              </a:ext>
            </a:extLst>
          </p:cNvPr>
          <p:cNvSpPr txBox="1"/>
          <p:nvPr/>
        </p:nvSpPr>
        <p:spPr>
          <a:xfrm>
            <a:off x="3587226" y="8984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53C25F-D851-9A91-03CE-9975CAB52D11}"/>
              </a:ext>
            </a:extLst>
          </p:cNvPr>
          <p:cNvSpPr txBox="1"/>
          <p:nvPr/>
        </p:nvSpPr>
        <p:spPr>
          <a:xfrm>
            <a:off x="5791640" y="37781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C0C43-56C1-F816-FBEB-3968DB112669}"/>
              </a:ext>
            </a:extLst>
          </p:cNvPr>
          <p:cNvSpPr txBox="1"/>
          <p:nvPr/>
        </p:nvSpPr>
        <p:spPr>
          <a:xfrm>
            <a:off x="7543185" y="1816912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4EC4A-09A9-B4DA-28CD-D3E312E99F66}"/>
              </a:ext>
            </a:extLst>
          </p:cNvPr>
          <p:cNvSpPr txBox="1"/>
          <p:nvPr/>
        </p:nvSpPr>
        <p:spPr>
          <a:xfrm>
            <a:off x="1057661" y="181502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C88058-BA37-DA47-7242-EADE0C290EF7}"/>
              </a:ext>
            </a:extLst>
          </p:cNvPr>
          <p:cNvSpPr txBox="1"/>
          <p:nvPr/>
        </p:nvSpPr>
        <p:spPr>
          <a:xfrm>
            <a:off x="1339714" y="172760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37" name="Google Shape;226;p7">
            <a:extLst>
              <a:ext uri="{FF2B5EF4-FFF2-40B4-BE49-F238E27FC236}">
                <a16:creationId xmlns:a16="http://schemas.microsoft.com/office/drawing/2014/main" id="{08B1551B-17AB-8AF2-5050-C62C7F763E67}"/>
              </a:ext>
            </a:extLst>
          </p:cNvPr>
          <p:cNvSpPr/>
          <p:nvPr/>
        </p:nvSpPr>
        <p:spPr>
          <a:xfrm>
            <a:off x="3617193" y="2221063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174C0-7EDA-3927-65F4-EE4AE0F4CC3E}"/>
              </a:ext>
            </a:extLst>
          </p:cNvPr>
          <p:cNvSpPr txBox="1"/>
          <p:nvPr/>
        </p:nvSpPr>
        <p:spPr>
          <a:xfrm>
            <a:off x="3523686" y="2658939"/>
            <a:ext cx="1302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local node</a:t>
            </a:r>
          </a:p>
          <a:p>
            <a:pPr algn="ctr"/>
            <a:r>
              <a:rPr lang="en-GB" sz="1100" b="1" dirty="0">
                <a:cs typeface="Arial" panose="020B0604020202020204" pitchFamily="34" charset="0"/>
              </a:rPr>
              <a:t>(node</a:t>
            </a:r>
            <a:r>
              <a:rPr lang="en-GB" sz="1100" b="1" baseline="-25000" dirty="0">
                <a:cs typeface="Arial" panose="020B0604020202020204" pitchFamily="34" charset="0"/>
              </a:rPr>
              <a:t>N</a:t>
            </a:r>
            <a:r>
              <a:rPr lang="en-GB" sz="1100" b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6F32A0-C8FA-9E8D-9E8E-ED2063AD49C4}"/>
              </a:ext>
            </a:extLst>
          </p:cNvPr>
          <p:cNvSpPr txBox="1"/>
          <p:nvPr/>
        </p:nvSpPr>
        <p:spPr>
          <a:xfrm>
            <a:off x="1850934" y="3525685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412EFD-05EB-3247-F246-20458F81B651}"/>
              </a:ext>
            </a:extLst>
          </p:cNvPr>
          <p:cNvSpPr txBox="1"/>
          <p:nvPr/>
        </p:nvSpPr>
        <p:spPr>
          <a:xfrm>
            <a:off x="3365204" y="231707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24B9D6-ADF8-55E6-9359-7687E15B1197}"/>
              </a:ext>
            </a:extLst>
          </p:cNvPr>
          <p:cNvSpPr txBox="1"/>
          <p:nvPr/>
        </p:nvSpPr>
        <p:spPr>
          <a:xfrm>
            <a:off x="4130978" y="3681720"/>
            <a:ext cx="389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(1) : </a:t>
            </a:r>
            <a:r>
              <a:rPr lang="en-GB" sz="1600" dirty="0"/>
              <a:t>local update: calculation of predictions</a:t>
            </a:r>
          </a:p>
        </p:txBody>
      </p:sp>
      <p:sp>
        <p:nvSpPr>
          <p:cNvPr id="51" name="Google Shape;241;p7">
            <a:extLst>
              <a:ext uri="{FF2B5EF4-FFF2-40B4-BE49-F238E27FC236}">
                <a16:creationId xmlns:a16="http://schemas.microsoft.com/office/drawing/2014/main" id="{6A188107-6920-DFA7-B90A-798E969708C6}"/>
              </a:ext>
            </a:extLst>
          </p:cNvPr>
          <p:cNvSpPr/>
          <p:nvPr/>
        </p:nvSpPr>
        <p:spPr>
          <a:xfrm>
            <a:off x="6818591" y="1785080"/>
            <a:ext cx="718879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Prediction</a:t>
            </a:r>
          </a:p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calculation</a:t>
            </a:r>
            <a:endParaRPr lang="en-US" sz="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493F6E-DE2F-6605-089F-358BFC46B15D}"/>
              </a:ext>
            </a:extLst>
          </p:cNvPr>
          <p:cNvSpPr txBox="1"/>
          <p:nvPr/>
        </p:nvSpPr>
        <p:spPr>
          <a:xfrm>
            <a:off x="7900930" y="2931991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GB" sz="1100" b="1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8B691F1-4668-2779-C75D-BB7CA72C872A}"/>
              </a:ext>
            </a:extLst>
          </p:cNvPr>
          <p:cNvSpPr/>
          <p:nvPr/>
        </p:nvSpPr>
        <p:spPr>
          <a:xfrm>
            <a:off x="1919518" y="8497105"/>
            <a:ext cx="3239799" cy="1936032"/>
          </a:xfrm>
          <a:prstGeom prst="roundRect">
            <a:avLst>
              <a:gd name="adj" fmla="val 10107"/>
            </a:avLst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Google Shape;226;p7">
            <a:extLst>
              <a:ext uri="{FF2B5EF4-FFF2-40B4-BE49-F238E27FC236}">
                <a16:creationId xmlns:a16="http://schemas.microsoft.com/office/drawing/2014/main" id="{059BED63-5CA4-0091-EB5F-602557B7075C}"/>
              </a:ext>
            </a:extLst>
          </p:cNvPr>
          <p:cNvSpPr/>
          <p:nvPr/>
        </p:nvSpPr>
        <p:spPr>
          <a:xfrm>
            <a:off x="3598532" y="6962363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27;p7">
            <a:extLst>
              <a:ext uri="{FF2B5EF4-FFF2-40B4-BE49-F238E27FC236}">
                <a16:creationId xmlns:a16="http://schemas.microsoft.com/office/drawing/2014/main" id="{771F1660-4743-E838-6992-FAFA126B42C8}"/>
              </a:ext>
            </a:extLst>
          </p:cNvPr>
          <p:cNvSpPr/>
          <p:nvPr/>
        </p:nvSpPr>
        <p:spPr>
          <a:xfrm>
            <a:off x="6732135" y="6399458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28;p7">
            <a:extLst>
              <a:ext uri="{FF2B5EF4-FFF2-40B4-BE49-F238E27FC236}">
                <a16:creationId xmlns:a16="http://schemas.microsoft.com/office/drawing/2014/main" id="{46EE21A6-E058-8781-540C-DB4DC9E0E202}"/>
              </a:ext>
            </a:extLst>
          </p:cNvPr>
          <p:cNvSpPr/>
          <p:nvPr/>
        </p:nvSpPr>
        <p:spPr>
          <a:xfrm>
            <a:off x="2899415" y="4882978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43;p7">
            <a:extLst>
              <a:ext uri="{FF2B5EF4-FFF2-40B4-BE49-F238E27FC236}">
                <a16:creationId xmlns:a16="http://schemas.microsoft.com/office/drawing/2014/main" id="{9427C134-BD6A-E179-2F74-D1608F60D959}"/>
              </a:ext>
            </a:extLst>
          </p:cNvPr>
          <p:cNvSpPr/>
          <p:nvPr/>
        </p:nvSpPr>
        <p:spPr>
          <a:xfrm>
            <a:off x="464499" y="6422630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2;p7">
            <a:extLst>
              <a:ext uri="{FF2B5EF4-FFF2-40B4-BE49-F238E27FC236}">
                <a16:creationId xmlns:a16="http://schemas.microsoft.com/office/drawing/2014/main" id="{65D1D268-1830-B014-32C1-46E33105D124}"/>
              </a:ext>
            </a:extLst>
          </p:cNvPr>
          <p:cNvSpPr/>
          <p:nvPr/>
        </p:nvSpPr>
        <p:spPr>
          <a:xfrm>
            <a:off x="2074909" y="9000975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P</a:t>
            </a:r>
            <a:r>
              <a:rPr lang="en-GB" sz="1200" baseline="-25000" dirty="0">
                <a:ea typeface="Calibri"/>
                <a:cs typeface="Calibri"/>
                <a:sym typeface="Calibri"/>
              </a:rPr>
              <a:t>N</a:t>
            </a:r>
            <a:endParaRPr lang="en-GB"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3;p7">
            <a:extLst>
              <a:ext uri="{FF2B5EF4-FFF2-40B4-BE49-F238E27FC236}">
                <a16:creationId xmlns:a16="http://schemas.microsoft.com/office/drawing/2014/main" id="{96C2AEC9-C5F1-C216-EFC2-5202987CB12C}"/>
              </a:ext>
            </a:extLst>
          </p:cNvPr>
          <p:cNvSpPr/>
          <p:nvPr/>
        </p:nvSpPr>
        <p:spPr>
          <a:xfrm>
            <a:off x="2086966" y="9293858"/>
            <a:ext cx="499069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4;p7">
            <a:extLst>
              <a:ext uri="{FF2B5EF4-FFF2-40B4-BE49-F238E27FC236}">
                <a16:creationId xmlns:a16="http://schemas.microsoft.com/office/drawing/2014/main" id="{A5998C63-7882-7BF2-3380-A26EFE69D03B}"/>
              </a:ext>
            </a:extLst>
          </p:cNvPr>
          <p:cNvSpPr/>
          <p:nvPr/>
        </p:nvSpPr>
        <p:spPr>
          <a:xfrm>
            <a:off x="2086964" y="9582791"/>
            <a:ext cx="49907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GB"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15;p7">
            <a:extLst>
              <a:ext uri="{FF2B5EF4-FFF2-40B4-BE49-F238E27FC236}">
                <a16:creationId xmlns:a16="http://schemas.microsoft.com/office/drawing/2014/main" id="{08CA0F31-BED0-30E9-01D7-1FF39FE832A9}"/>
              </a:ext>
            </a:extLst>
          </p:cNvPr>
          <p:cNvSpPr/>
          <p:nvPr/>
        </p:nvSpPr>
        <p:spPr>
          <a:xfrm>
            <a:off x="2086962" y="10123797"/>
            <a:ext cx="499072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GB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</a:t>
            </a:r>
            <a:endParaRPr lang="en-GB"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16;p7">
            <a:extLst>
              <a:ext uri="{FF2B5EF4-FFF2-40B4-BE49-F238E27FC236}">
                <a16:creationId xmlns:a16="http://schemas.microsoft.com/office/drawing/2014/main" id="{E0E409AE-9099-6C4C-7EC4-B43B35B7FEA6}"/>
              </a:ext>
            </a:extLst>
          </p:cNvPr>
          <p:cNvSpPr txBox="1"/>
          <p:nvPr/>
        </p:nvSpPr>
        <p:spPr>
          <a:xfrm>
            <a:off x="2150854" y="9835376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19;p7">
            <a:extLst>
              <a:ext uri="{FF2B5EF4-FFF2-40B4-BE49-F238E27FC236}">
                <a16:creationId xmlns:a16="http://schemas.microsoft.com/office/drawing/2014/main" id="{870A94DC-3B93-1B92-C8F5-25AF504E9810}"/>
              </a:ext>
            </a:extLst>
          </p:cNvPr>
          <p:cNvSpPr/>
          <p:nvPr/>
        </p:nvSpPr>
        <p:spPr>
          <a:xfrm>
            <a:off x="2647843" y="9019185"/>
            <a:ext cx="208897" cy="1284986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25;p7">
            <a:extLst>
              <a:ext uri="{FF2B5EF4-FFF2-40B4-BE49-F238E27FC236}">
                <a16:creationId xmlns:a16="http://schemas.microsoft.com/office/drawing/2014/main" id="{AF81A918-03F8-29E9-AC1F-829C44AB9614}"/>
              </a:ext>
            </a:extLst>
          </p:cNvPr>
          <p:cNvCxnSpPr>
            <a:cxnSpLocks/>
          </p:cNvCxnSpPr>
          <p:nvPr/>
        </p:nvCxnSpPr>
        <p:spPr>
          <a:xfrm>
            <a:off x="2857582" y="9669102"/>
            <a:ext cx="302525" cy="97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" name="Google Shape;229;p7">
            <a:extLst>
              <a:ext uri="{FF2B5EF4-FFF2-40B4-BE49-F238E27FC236}">
                <a16:creationId xmlns:a16="http://schemas.microsoft.com/office/drawing/2014/main" id="{90EF7A57-0EAE-CCEC-0656-F9F660FFEAC3}"/>
              </a:ext>
            </a:extLst>
          </p:cNvPr>
          <p:cNvCxnSpPr>
            <a:cxnSpLocks/>
          </p:cNvCxnSpPr>
          <p:nvPr/>
        </p:nvCxnSpPr>
        <p:spPr>
          <a:xfrm>
            <a:off x="2933843" y="4815272"/>
            <a:ext cx="1047718" cy="2169519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" name="Google Shape;229;p7">
            <a:extLst>
              <a:ext uri="{FF2B5EF4-FFF2-40B4-BE49-F238E27FC236}">
                <a16:creationId xmlns:a16="http://schemas.microsoft.com/office/drawing/2014/main" id="{4B44C6C9-A041-78FA-D87F-78429690BC21}"/>
              </a:ext>
            </a:extLst>
          </p:cNvPr>
          <p:cNvCxnSpPr>
            <a:cxnSpLocks/>
          </p:cNvCxnSpPr>
          <p:nvPr/>
        </p:nvCxnSpPr>
        <p:spPr>
          <a:xfrm>
            <a:off x="1192905" y="6897968"/>
            <a:ext cx="2400926" cy="432491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" name="Google Shape;213;p7">
            <a:extLst>
              <a:ext uri="{FF2B5EF4-FFF2-40B4-BE49-F238E27FC236}">
                <a16:creationId xmlns:a16="http://schemas.microsoft.com/office/drawing/2014/main" id="{98E0530C-5D67-9679-6CD1-E8AE260BC010}"/>
              </a:ext>
            </a:extLst>
          </p:cNvPr>
          <p:cNvSpPr/>
          <p:nvPr/>
        </p:nvSpPr>
        <p:spPr>
          <a:xfrm rot="3786480">
            <a:off x="3551241" y="6657354"/>
            <a:ext cx="330505" cy="17883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GB" sz="8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GB" sz="14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13;p7">
            <a:extLst>
              <a:ext uri="{FF2B5EF4-FFF2-40B4-BE49-F238E27FC236}">
                <a16:creationId xmlns:a16="http://schemas.microsoft.com/office/drawing/2014/main" id="{F77CA0A0-238E-84B3-9117-195532A5D9E9}"/>
              </a:ext>
            </a:extLst>
          </p:cNvPr>
          <p:cNvSpPr/>
          <p:nvPr/>
        </p:nvSpPr>
        <p:spPr>
          <a:xfrm rot="614017">
            <a:off x="3192710" y="7052795"/>
            <a:ext cx="352949" cy="17629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800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lang="en-GB" sz="14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13;p7">
            <a:extLst>
              <a:ext uri="{FF2B5EF4-FFF2-40B4-BE49-F238E27FC236}">
                <a16:creationId xmlns:a16="http://schemas.microsoft.com/office/drawing/2014/main" id="{4049857E-DF1F-F128-2463-B37FE88D3E3E}"/>
              </a:ext>
            </a:extLst>
          </p:cNvPr>
          <p:cNvSpPr/>
          <p:nvPr/>
        </p:nvSpPr>
        <p:spPr>
          <a:xfrm rot="20600816">
            <a:off x="4787079" y="7155126"/>
            <a:ext cx="330504" cy="1788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GB" sz="8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4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235;p7">
            <a:extLst>
              <a:ext uri="{FF2B5EF4-FFF2-40B4-BE49-F238E27FC236}">
                <a16:creationId xmlns:a16="http://schemas.microsoft.com/office/drawing/2014/main" id="{4234BCBA-A4E4-095B-28F7-BA8F129FDDD1}"/>
              </a:ext>
            </a:extLst>
          </p:cNvPr>
          <p:cNvCxnSpPr>
            <a:cxnSpLocks/>
          </p:cNvCxnSpPr>
          <p:nvPr/>
        </p:nvCxnSpPr>
        <p:spPr>
          <a:xfrm flipV="1">
            <a:off x="4714399" y="6912628"/>
            <a:ext cx="2035244" cy="594422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" name="Google Shape;235;p7">
            <a:extLst>
              <a:ext uri="{FF2B5EF4-FFF2-40B4-BE49-F238E27FC236}">
                <a16:creationId xmlns:a16="http://schemas.microsoft.com/office/drawing/2014/main" id="{B328CA0E-7E3F-E3F4-8248-293EB4058576}"/>
              </a:ext>
            </a:extLst>
          </p:cNvPr>
          <p:cNvCxnSpPr>
            <a:cxnSpLocks/>
          </p:cNvCxnSpPr>
          <p:nvPr/>
        </p:nvCxnSpPr>
        <p:spPr>
          <a:xfrm flipH="1" flipV="1">
            <a:off x="3401272" y="5664632"/>
            <a:ext cx="621068" cy="130361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" name="Google Shape;235;p7">
            <a:extLst>
              <a:ext uri="{FF2B5EF4-FFF2-40B4-BE49-F238E27FC236}">
                <a16:creationId xmlns:a16="http://schemas.microsoft.com/office/drawing/2014/main" id="{B2B411B4-BEC7-3E4B-0B34-F8B7E7D1D1C2}"/>
              </a:ext>
            </a:extLst>
          </p:cNvPr>
          <p:cNvCxnSpPr>
            <a:cxnSpLocks/>
          </p:cNvCxnSpPr>
          <p:nvPr/>
        </p:nvCxnSpPr>
        <p:spPr>
          <a:xfrm flipH="1" flipV="1">
            <a:off x="1226181" y="6963901"/>
            <a:ext cx="2332637" cy="414991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80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BF70E84-823D-CC3A-DDFE-18A60E4FB7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9114" y="10047564"/>
            <a:ext cx="293226" cy="308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229;p7">
            <a:extLst>
              <a:ext uri="{FF2B5EF4-FFF2-40B4-BE49-F238E27FC236}">
                <a16:creationId xmlns:a16="http://schemas.microsoft.com/office/drawing/2014/main" id="{3E304465-385B-1E18-F3A8-0BF095B3F28E}"/>
              </a:ext>
            </a:extLst>
          </p:cNvPr>
          <p:cNvCxnSpPr>
            <a:cxnSpLocks/>
          </p:cNvCxnSpPr>
          <p:nvPr/>
        </p:nvCxnSpPr>
        <p:spPr>
          <a:xfrm flipV="1">
            <a:off x="7409554" y="6050253"/>
            <a:ext cx="735430" cy="45969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229;p7">
            <a:extLst>
              <a:ext uri="{FF2B5EF4-FFF2-40B4-BE49-F238E27FC236}">
                <a16:creationId xmlns:a16="http://schemas.microsoft.com/office/drawing/2014/main" id="{45391CF9-D9D2-699D-D85F-DBBFFB259C91}"/>
              </a:ext>
            </a:extLst>
          </p:cNvPr>
          <p:cNvCxnSpPr>
            <a:cxnSpLocks/>
          </p:cNvCxnSpPr>
          <p:nvPr/>
        </p:nvCxnSpPr>
        <p:spPr>
          <a:xfrm flipH="1" flipV="1">
            <a:off x="6081042" y="5913269"/>
            <a:ext cx="743264" cy="61646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" name="Google Shape;229;p7">
            <a:extLst>
              <a:ext uri="{FF2B5EF4-FFF2-40B4-BE49-F238E27FC236}">
                <a16:creationId xmlns:a16="http://schemas.microsoft.com/office/drawing/2014/main" id="{A3B168D6-7767-ADF3-6957-36930E51CAAF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1250358" y="5136042"/>
            <a:ext cx="1686927" cy="111425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" name="Google Shape;229;p7">
            <a:extLst>
              <a:ext uri="{FF2B5EF4-FFF2-40B4-BE49-F238E27FC236}">
                <a16:creationId xmlns:a16="http://schemas.microsoft.com/office/drawing/2014/main" id="{1EBE8CEE-82DE-0FBB-98E9-EA4FE9AE54A7}"/>
              </a:ext>
            </a:extLst>
          </p:cNvPr>
          <p:cNvCxnSpPr>
            <a:cxnSpLocks/>
          </p:cNvCxnSpPr>
          <p:nvPr/>
        </p:nvCxnSpPr>
        <p:spPr>
          <a:xfrm flipV="1">
            <a:off x="3442541" y="4697994"/>
            <a:ext cx="109629" cy="224699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" name="Google Shape;229;p7">
            <a:extLst>
              <a:ext uri="{FF2B5EF4-FFF2-40B4-BE49-F238E27FC236}">
                <a16:creationId xmlns:a16="http://schemas.microsoft.com/office/drawing/2014/main" id="{1AA5F9FC-1940-0E6B-8604-8B18AE060810}"/>
              </a:ext>
            </a:extLst>
          </p:cNvPr>
          <p:cNvCxnSpPr>
            <a:cxnSpLocks/>
            <a:stCxn id="63" idx="0"/>
            <a:endCxn id="92" idx="4"/>
          </p:cNvCxnSpPr>
          <p:nvPr/>
        </p:nvCxnSpPr>
        <p:spPr>
          <a:xfrm flipH="1" flipV="1">
            <a:off x="808541" y="5720117"/>
            <a:ext cx="51958" cy="702513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229;p7">
            <a:extLst>
              <a:ext uri="{FF2B5EF4-FFF2-40B4-BE49-F238E27FC236}">
                <a16:creationId xmlns:a16="http://schemas.microsoft.com/office/drawing/2014/main" id="{D2D960C6-C807-BD9E-FA67-9DB3986EAE72}"/>
              </a:ext>
            </a:extLst>
          </p:cNvPr>
          <p:cNvCxnSpPr>
            <a:cxnSpLocks/>
          </p:cNvCxnSpPr>
          <p:nvPr/>
        </p:nvCxnSpPr>
        <p:spPr>
          <a:xfrm flipH="1" flipV="1">
            <a:off x="-19411" y="6523009"/>
            <a:ext cx="499099" cy="207802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" name="Google Shape;229;p7">
            <a:extLst>
              <a:ext uri="{FF2B5EF4-FFF2-40B4-BE49-F238E27FC236}">
                <a16:creationId xmlns:a16="http://schemas.microsoft.com/office/drawing/2014/main" id="{D70073E7-CFE0-826F-832F-E97779111A1F}"/>
              </a:ext>
            </a:extLst>
          </p:cNvPr>
          <p:cNvCxnSpPr>
            <a:cxnSpLocks/>
          </p:cNvCxnSpPr>
          <p:nvPr/>
        </p:nvCxnSpPr>
        <p:spPr>
          <a:xfrm>
            <a:off x="7253356" y="7159930"/>
            <a:ext cx="185749" cy="46142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" name="Google Shape;229;p7">
            <a:extLst>
              <a:ext uri="{FF2B5EF4-FFF2-40B4-BE49-F238E27FC236}">
                <a16:creationId xmlns:a16="http://schemas.microsoft.com/office/drawing/2014/main" id="{67354CD8-A13D-A2AA-F24D-4E889C7E4873}"/>
              </a:ext>
            </a:extLst>
          </p:cNvPr>
          <p:cNvCxnSpPr>
            <a:cxnSpLocks/>
          </p:cNvCxnSpPr>
          <p:nvPr/>
        </p:nvCxnSpPr>
        <p:spPr>
          <a:xfrm flipH="1" flipV="1">
            <a:off x="3674003" y="5298169"/>
            <a:ext cx="1626520" cy="32913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" name="Google Shape;229;p7">
            <a:extLst>
              <a:ext uri="{FF2B5EF4-FFF2-40B4-BE49-F238E27FC236}">
                <a16:creationId xmlns:a16="http://schemas.microsoft.com/office/drawing/2014/main" id="{FAFA8A46-36AB-8FAF-3DA5-CD286242267F}"/>
              </a:ext>
            </a:extLst>
          </p:cNvPr>
          <p:cNvCxnSpPr>
            <a:cxnSpLocks/>
          </p:cNvCxnSpPr>
          <p:nvPr/>
        </p:nvCxnSpPr>
        <p:spPr>
          <a:xfrm>
            <a:off x="3707625" y="5247754"/>
            <a:ext cx="1614661" cy="316069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Google Shape;227;p7">
            <a:extLst>
              <a:ext uri="{FF2B5EF4-FFF2-40B4-BE49-F238E27FC236}">
                <a16:creationId xmlns:a16="http://schemas.microsoft.com/office/drawing/2014/main" id="{32A88295-A2EB-E95F-C88C-E20C840EF8F0}"/>
              </a:ext>
            </a:extLst>
          </p:cNvPr>
          <p:cNvSpPr/>
          <p:nvPr/>
        </p:nvSpPr>
        <p:spPr>
          <a:xfrm>
            <a:off x="7200483" y="7606101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27;p7">
            <a:extLst>
              <a:ext uri="{FF2B5EF4-FFF2-40B4-BE49-F238E27FC236}">
                <a16:creationId xmlns:a16="http://schemas.microsoft.com/office/drawing/2014/main" id="{9580EB04-87ED-4AD6-238D-62AC193CCE6F}"/>
              </a:ext>
            </a:extLst>
          </p:cNvPr>
          <p:cNvSpPr/>
          <p:nvPr/>
        </p:nvSpPr>
        <p:spPr>
          <a:xfrm>
            <a:off x="5306194" y="5348835"/>
            <a:ext cx="836329" cy="7703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227;p7">
            <a:extLst>
              <a:ext uri="{FF2B5EF4-FFF2-40B4-BE49-F238E27FC236}">
                <a16:creationId xmlns:a16="http://schemas.microsoft.com/office/drawing/2014/main" id="{8A57F125-FBD1-CD61-D2AF-E7D998456A01}"/>
              </a:ext>
            </a:extLst>
          </p:cNvPr>
          <p:cNvSpPr/>
          <p:nvPr/>
        </p:nvSpPr>
        <p:spPr>
          <a:xfrm>
            <a:off x="412541" y="4988397"/>
            <a:ext cx="792000" cy="7317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41;p7">
            <a:extLst>
              <a:ext uri="{FF2B5EF4-FFF2-40B4-BE49-F238E27FC236}">
                <a16:creationId xmlns:a16="http://schemas.microsoft.com/office/drawing/2014/main" id="{04C54821-FD0B-34B1-E2C7-56A26A0A0A38}"/>
              </a:ext>
            </a:extLst>
          </p:cNvPr>
          <p:cNvSpPr/>
          <p:nvPr/>
        </p:nvSpPr>
        <p:spPr>
          <a:xfrm>
            <a:off x="2937285" y="5059944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13;p7">
            <a:extLst>
              <a:ext uri="{FF2B5EF4-FFF2-40B4-BE49-F238E27FC236}">
                <a16:creationId xmlns:a16="http://schemas.microsoft.com/office/drawing/2014/main" id="{EFE669B1-E763-0881-455B-09ACF475CADE}"/>
              </a:ext>
            </a:extLst>
          </p:cNvPr>
          <p:cNvSpPr/>
          <p:nvPr/>
        </p:nvSpPr>
        <p:spPr>
          <a:xfrm rot="3837488">
            <a:off x="3944211" y="6654578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P</a:t>
            </a:r>
            <a:r>
              <a:rPr lang="en-GB" sz="800" baseline="-25000" dirty="0">
                <a:ea typeface="Calibri"/>
                <a:cs typeface="Calibri"/>
                <a:sym typeface="Calibri"/>
              </a:rPr>
              <a:t>N</a:t>
            </a:r>
            <a:endParaRPr lang="en-GB" sz="1400" baseline="-25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13;p7">
            <a:extLst>
              <a:ext uri="{FF2B5EF4-FFF2-40B4-BE49-F238E27FC236}">
                <a16:creationId xmlns:a16="http://schemas.microsoft.com/office/drawing/2014/main" id="{3DCF4F8A-A47C-5D5F-3048-679EC2EBA144}"/>
              </a:ext>
            </a:extLst>
          </p:cNvPr>
          <p:cNvSpPr/>
          <p:nvPr/>
        </p:nvSpPr>
        <p:spPr>
          <a:xfrm rot="20631175">
            <a:off x="4882451" y="7465147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P</a:t>
            </a:r>
            <a:r>
              <a:rPr lang="en-GB" sz="800" baseline="-25000" dirty="0">
                <a:ea typeface="Calibri"/>
                <a:cs typeface="Calibri"/>
                <a:sym typeface="Calibri"/>
              </a:rPr>
              <a:t>N</a:t>
            </a:r>
            <a:endParaRPr lang="en-GB" sz="1400" baseline="-25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13;p7">
            <a:extLst>
              <a:ext uri="{FF2B5EF4-FFF2-40B4-BE49-F238E27FC236}">
                <a16:creationId xmlns:a16="http://schemas.microsoft.com/office/drawing/2014/main" id="{C6ACA008-2152-A75A-E4EA-FE77F7D38E3A}"/>
              </a:ext>
            </a:extLst>
          </p:cNvPr>
          <p:cNvSpPr/>
          <p:nvPr/>
        </p:nvSpPr>
        <p:spPr>
          <a:xfrm rot="616710">
            <a:off x="3140392" y="7395196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P</a:t>
            </a:r>
            <a:r>
              <a:rPr lang="en-GB" sz="800" baseline="-25000" dirty="0">
                <a:ea typeface="Calibri"/>
                <a:cs typeface="Calibri"/>
                <a:sym typeface="Calibri"/>
              </a:rPr>
              <a:t>N</a:t>
            </a:r>
            <a:endParaRPr lang="en-GB" sz="1400" baseline="-25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41;p7">
            <a:extLst>
              <a:ext uri="{FF2B5EF4-FFF2-40B4-BE49-F238E27FC236}">
                <a16:creationId xmlns:a16="http://schemas.microsoft.com/office/drawing/2014/main" id="{062B7AAE-8593-83C4-15A6-488A83F3086A}"/>
              </a:ext>
            </a:extLst>
          </p:cNvPr>
          <p:cNvSpPr/>
          <p:nvPr/>
        </p:nvSpPr>
        <p:spPr>
          <a:xfrm>
            <a:off x="6781649" y="6583951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41;p7">
            <a:extLst>
              <a:ext uri="{FF2B5EF4-FFF2-40B4-BE49-F238E27FC236}">
                <a16:creationId xmlns:a16="http://schemas.microsoft.com/office/drawing/2014/main" id="{69A36278-9778-E716-3BB9-D67A99D6D7EB}"/>
              </a:ext>
            </a:extLst>
          </p:cNvPr>
          <p:cNvSpPr/>
          <p:nvPr/>
        </p:nvSpPr>
        <p:spPr>
          <a:xfrm>
            <a:off x="3704257" y="7161583"/>
            <a:ext cx="856259" cy="208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41;p7">
            <a:extLst>
              <a:ext uri="{FF2B5EF4-FFF2-40B4-BE49-F238E27FC236}">
                <a16:creationId xmlns:a16="http://schemas.microsoft.com/office/drawing/2014/main" id="{E0E63E26-EC61-2594-3CB6-DB6DB892B15B}"/>
              </a:ext>
            </a:extLst>
          </p:cNvPr>
          <p:cNvSpPr/>
          <p:nvPr/>
        </p:nvSpPr>
        <p:spPr>
          <a:xfrm>
            <a:off x="514725" y="6599463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229;p7">
            <a:extLst>
              <a:ext uri="{FF2B5EF4-FFF2-40B4-BE49-F238E27FC236}">
                <a16:creationId xmlns:a16="http://schemas.microsoft.com/office/drawing/2014/main" id="{C7256543-31E2-E780-3091-445880DF5487}"/>
              </a:ext>
            </a:extLst>
          </p:cNvPr>
          <p:cNvCxnSpPr>
            <a:cxnSpLocks/>
          </p:cNvCxnSpPr>
          <p:nvPr/>
        </p:nvCxnSpPr>
        <p:spPr>
          <a:xfrm flipH="1">
            <a:off x="3052859" y="7386283"/>
            <a:ext cx="771490" cy="1078183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arrow" w="med" len="med"/>
          </a:ln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C7501A-3574-C040-00FD-18D088828FC5}"/>
              </a:ext>
            </a:extLst>
          </p:cNvPr>
          <p:cNvSpPr txBox="1"/>
          <p:nvPr/>
        </p:nvSpPr>
        <p:spPr>
          <a:xfrm>
            <a:off x="6712823" y="6701224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cs typeface="Arial" panose="020B0604020202020204" pitchFamily="34" charset="0"/>
              </a:rPr>
              <a:t>Neighbour</a:t>
            </a:r>
          </a:p>
          <a:p>
            <a:r>
              <a:rPr lang="en-GB" sz="1100" b="1" dirty="0"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cs typeface="Arial" panose="020B0604020202020204" pitchFamily="34" charset="0"/>
              </a:rPr>
              <a:t>1</a:t>
            </a:r>
            <a:r>
              <a:rPr lang="en-GB" sz="1100" b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BD4CCF-F827-9213-7107-61FF2FEA27FD}"/>
              </a:ext>
            </a:extLst>
          </p:cNvPr>
          <p:cNvSpPr txBox="1"/>
          <p:nvPr/>
        </p:nvSpPr>
        <p:spPr>
          <a:xfrm>
            <a:off x="431970" y="6754154"/>
            <a:ext cx="874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solidFill>
                  <a:schemeClr val="bg1"/>
                </a:solidFill>
                <a:cs typeface="Arial" panose="020B0604020202020204" pitchFamily="34" charset="0"/>
              </a:rPr>
              <a:t>p</a:t>
            </a:r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E15D5A-7EB1-5855-B2AD-FA1583C3E291}"/>
              </a:ext>
            </a:extLst>
          </p:cNvPr>
          <p:cNvSpPr txBox="1"/>
          <p:nvPr/>
        </p:nvSpPr>
        <p:spPr>
          <a:xfrm>
            <a:off x="3505025" y="7400239"/>
            <a:ext cx="1302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local node</a:t>
            </a:r>
          </a:p>
          <a:p>
            <a:pPr algn="ctr"/>
            <a:r>
              <a:rPr lang="en-GB" sz="1100" b="1" dirty="0">
                <a:cs typeface="Arial" panose="020B0604020202020204" pitchFamily="34" charset="0"/>
              </a:rPr>
              <a:t>(node</a:t>
            </a:r>
            <a:r>
              <a:rPr lang="en-GB" sz="1100" b="1" baseline="-25000" dirty="0">
                <a:cs typeface="Arial" panose="020B0604020202020204" pitchFamily="34" charset="0"/>
              </a:rPr>
              <a:t>N</a:t>
            </a:r>
            <a:r>
              <a:rPr lang="en-GB" sz="1100" b="1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291172E-24E6-C55F-A162-6ED863322668}"/>
              </a:ext>
            </a:extLst>
          </p:cNvPr>
          <p:cNvSpPr txBox="1"/>
          <p:nvPr/>
        </p:nvSpPr>
        <p:spPr>
          <a:xfrm>
            <a:off x="2323851" y="8464466"/>
            <a:ext cx="2480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 in local node</a:t>
            </a:r>
            <a:endParaRPr lang="en-GB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529FCD-1822-28CB-CF88-DEABA05BDBF2}"/>
              </a:ext>
            </a:extLst>
          </p:cNvPr>
          <p:cNvSpPr txBox="1"/>
          <p:nvPr/>
        </p:nvSpPr>
        <p:spPr>
          <a:xfrm>
            <a:off x="1066455" y="9224900"/>
            <a:ext cx="646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node</a:t>
            </a:r>
            <a:r>
              <a:rPr lang="en-GB" sz="1200" baseline="-25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3890AE7-5877-B974-40C1-A1A8F530DB5C}"/>
              </a:ext>
            </a:extLst>
          </p:cNvPr>
          <p:cNvSpPr txBox="1"/>
          <p:nvPr/>
        </p:nvSpPr>
        <p:spPr>
          <a:xfrm>
            <a:off x="1054425" y="9530602"/>
            <a:ext cx="63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node</a:t>
            </a:r>
            <a:r>
              <a:rPr lang="en-GB" sz="1200" baseline="-25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6553F4-F317-32A9-95A8-84E1073C1DD1}"/>
              </a:ext>
            </a:extLst>
          </p:cNvPr>
          <p:cNvSpPr txBox="1"/>
          <p:nvPr/>
        </p:nvSpPr>
        <p:spPr>
          <a:xfrm>
            <a:off x="1084133" y="10033027"/>
            <a:ext cx="569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node</a:t>
            </a:r>
            <a:r>
              <a:rPr lang="en-GB" sz="1200" baseline="-25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p</a:t>
            </a:r>
          </a:p>
        </p:txBody>
      </p:sp>
      <p:cxnSp>
        <p:nvCxnSpPr>
          <p:cNvPr id="109" name="Google Shape;229;p7">
            <a:extLst>
              <a:ext uri="{FF2B5EF4-FFF2-40B4-BE49-F238E27FC236}">
                <a16:creationId xmlns:a16="http://schemas.microsoft.com/office/drawing/2014/main" id="{94D84806-77DF-11D1-5436-C7BC58030DB6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765176" y="9384531"/>
            <a:ext cx="321790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229;p7">
            <a:extLst>
              <a:ext uri="{FF2B5EF4-FFF2-40B4-BE49-F238E27FC236}">
                <a16:creationId xmlns:a16="http://schemas.microsoft.com/office/drawing/2014/main" id="{2A44A491-ABA5-1E72-693A-A2EF372BF202}"/>
              </a:ext>
            </a:extLst>
          </p:cNvPr>
          <p:cNvCxnSpPr>
            <a:cxnSpLocks/>
          </p:cNvCxnSpPr>
          <p:nvPr/>
        </p:nvCxnSpPr>
        <p:spPr>
          <a:xfrm>
            <a:off x="1765163" y="9100426"/>
            <a:ext cx="303696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229;p7">
            <a:extLst>
              <a:ext uri="{FF2B5EF4-FFF2-40B4-BE49-F238E27FC236}">
                <a16:creationId xmlns:a16="http://schemas.microsoft.com/office/drawing/2014/main" id="{7FC17FE5-5DC3-60D6-4564-510CD4895555}"/>
              </a:ext>
            </a:extLst>
          </p:cNvPr>
          <p:cNvCxnSpPr>
            <a:cxnSpLocks/>
          </p:cNvCxnSpPr>
          <p:nvPr/>
        </p:nvCxnSpPr>
        <p:spPr>
          <a:xfrm>
            <a:off x="1765163" y="9689328"/>
            <a:ext cx="321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229;p7">
            <a:extLst>
              <a:ext uri="{FF2B5EF4-FFF2-40B4-BE49-F238E27FC236}">
                <a16:creationId xmlns:a16="http://schemas.microsoft.com/office/drawing/2014/main" id="{3A276BC9-D73F-A6A7-8DFA-D113A06AE83E}"/>
              </a:ext>
            </a:extLst>
          </p:cNvPr>
          <p:cNvCxnSpPr>
            <a:cxnSpLocks/>
          </p:cNvCxnSpPr>
          <p:nvPr/>
        </p:nvCxnSpPr>
        <p:spPr>
          <a:xfrm>
            <a:off x="1728399" y="10214470"/>
            <a:ext cx="343642" cy="811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FF6BEC0-7D4B-DC0E-7D6A-4B79F92F59AA}"/>
              </a:ext>
            </a:extLst>
          </p:cNvPr>
          <p:cNvSpPr txBox="1"/>
          <p:nvPr/>
        </p:nvSpPr>
        <p:spPr>
          <a:xfrm rot="20642862">
            <a:off x="5434822" y="7129215"/>
            <a:ext cx="1150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(Spreading)  -&gt; </a:t>
            </a:r>
            <a:r>
              <a:rPr lang="en-GB" sz="11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 </a:t>
            </a:r>
            <a:endParaRPr lang="en-GB" sz="11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67B658-9C37-0542-4104-F9D44FF40D1E}"/>
              </a:ext>
            </a:extLst>
          </p:cNvPr>
          <p:cNvSpPr txBox="1"/>
          <p:nvPr/>
        </p:nvSpPr>
        <p:spPr>
          <a:xfrm rot="20579900">
            <a:off x="5247879" y="6884168"/>
            <a:ext cx="118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&lt;-  (Reception)</a:t>
            </a:r>
            <a:endParaRPr lang="en-GB" sz="1100" baseline="300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25846F-1B42-6555-0BB7-2998C88A8BD5}"/>
              </a:ext>
            </a:extLst>
          </p:cNvPr>
          <p:cNvSpPr txBox="1"/>
          <p:nvPr/>
        </p:nvSpPr>
        <p:spPr>
          <a:xfrm rot="607185">
            <a:off x="1754139" y="6848967"/>
            <a:ext cx="1189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-&gt; (Reception)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AF2BB7C-1940-A5D9-546A-EFBF5FE11D3E}"/>
              </a:ext>
            </a:extLst>
          </p:cNvPr>
          <p:cNvSpPr txBox="1"/>
          <p:nvPr/>
        </p:nvSpPr>
        <p:spPr>
          <a:xfrm rot="605502">
            <a:off x="1670583" y="7123713"/>
            <a:ext cx="106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&lt;- (Spreading)</a:t>
            </a:r>
          </a:p>
        </p:txBody>
      </p:sp>
      <p:sp>
        <p:nvSpPr>
          <p:cNvPr id="117" name="Arrow: U-Turn 116">
            <a:extLst>
              <a:ext uri="{FF2B5EF4-FFF2-40B4-BE49-F238E27FC236}">
                <a16:creationId xmlns:a16="http://schemas.microsoft.com/office/drawing/2014/main" id="{9B3A6DF5-27A5-1129-4278-D78FD675BAAB}"/>
              </a:ext>
            </a:extLst>
          </p:cNvPr>
          <p:cNvSpPr/>
          <p:nvPr/>
        </p:nvSpPr>
        <p:spPr>
          <a:xfrm flipH="1">
            <a:off x="2261797" y="8850344"/>
            <a:ext cx="2714644" cy="802816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D6FE01-DAC7-E51D-B9AE-F063B4D31AAA}"/>
              </a:ext>
            </a:extLst>
          </p:cNvPr>
          <p:cNvSpPr txBox="1"/>
          <p:nvPr/>
        </p:nvSpPr>
        <p:spPr>
          <a:xfrm>
            <a:off x="3250038" y="9167277"/>
            <a:ext cx="137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ea typeface="Calibri"/>
                <a:cs typeface="Calibri"/>
                <a:sym typeface="Calibri"/>
              </a:rPr>
              <a:t>Aggregation operator: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937C21-2671-3010-D473-31FEE3ADE95D}"/>
              </a:ext>
            </a:extLst>
          </p:cNvPr>
          <p:cNvSpPr txBox="1"/>
          <p:nvPr/>
        </p:nvSpPr>
        <p:spPr>
          <a:xfrm>
            <a:off x="75660" y="9475204"/>
            <a:ext cx="88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from neighbours</a:t>
            </a:r>
          </a:p>
        </p:txBody>
      </p:sp>
      <p:sp>
        <p:nvSpPr>
          <p:cNvPr id="121" name="Left Bracket 120">
            <a:extLst>
              <a:ext uri="{FF2B5EF4-FFF2-40B4-BE49-F238E27FC236}">
                <a16:creationId xmlns:a16="http://schemas.microsoft.com/office/drawing/2014/main" id="{8B84832A-B7FD-7A77-980B-AED7868CE1CB}"/>
              </a:ext>
            </a:extLst>
          </p:cNvPr>
          <p:cNvSpPr/>
          <p:nvPr/>
        </p:nvSpPr>
        <p:spPr>
          <a:xfrm>
            <a:off x="985943" y="9306694"/>
            <a:ext cx="71718" cy="1029253"/>
          </a:xfrm>
          <a:prstGeom prst="leftBracket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C0ED770-9523-4DB0-FF55-10A0F6BFC925}"/>
              </a:ext>
            </a:extLst>
          </p:cNvPr>
          <p:cNvSpPr txBox="1"/>
          <p:nvPr/>
        </p:nvSpPr>
        <p:spPr>
          <a:xfrm>
            <a:off x="1199560" y="9791319"/>
            <a:ext cx="375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123" name="Google Shape;225;p7">
            <a:extLst>
              <a:ext uri="{FF2B5EF4-FFF2-40B4-BE49-F238E27FC236}">
                <a16:creationId xmlns:a16="http://schemas.microsoft.com/office/drawing/2014/main" id="{A673E590-1E58-458F-593D-D2F2F140E153}"/>
              </a:ext>
            </a:extLst>
          </p:cNvPr>
          <p:cNvCxnSpPr>
            <a:cxnSpLocks/>
          </p:cNvCxnSpPr>
          <p:nvPr/>
        </p:nvCxnSpPr>
        <p:spPr>
          <a:xfrm>
            <a:off x="4827351" y="9664622"/>
            <a:ext cx="149090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2AC8005-9D1E-54E6-4E72-8AB8628D4A4C}"/>
              </a:ext>
            </a:extLst>
          </p:cNvPr>
          <p:cNvSpPr txBox="1"/>
          <p:nvPr/>
        </p:nvSpPr>
        <p:spPr>
          <a:xfrm rot="20613545">
            <a:off x="5447731" y="6681171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D65BD5-86EE-2AA8-6269-955559ECFF45}"/>
              </a:ext>
            </a:extLst>
          </p:cNvPr>
          <p:cNvSpPr txBox="1"/>
          <p:nvPr/>
        </p:nvSpPr>
        <p:spPr>
          <a:xfrm>
            <a:off x="2030483" y="8505000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0A36898-06C5-4727-E4A0-FE9964C5FCF6}"/>
              </a:ext>
            </a:extLst>
          </p:cNvPr>
          <p:cNvSpPr txBox="1"/>
          <p:nvPr/>
        </p:nvSpPr>
        <p:spPr>
          <a:xfrm rot="3666009">
            <a:off x="3062327" y="6098091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3A9A645-4E76-AE41-5E91-381432F24FE2}"/>
              </a:ext>
            </a:extLst>
          </p:cNvPr>
          <p:cNvSpPr txBox="1"/>
          <p:nvPr/>
        </p:nvSpPr>
        <p:spPr>
          <a:xfrm>
            <a:off x="2179170" y="6633331"/>
            <a:ext cx="45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E02D773-E05A-E066-4ECF-F4AEAA632592}"/>
              </a:ext>
            </a:extLst>
          </p:cNvPr>
          <p:cNvSpPr txBox="1"/>
          <p:nvPr/>
        </p:nvSpPr>
        <p:spPr>
          <a:xfrm rot="20634451">
            <a:off x="5687584" y="7297580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C5F6AD-B104-82F1-2A0D-68FA5B42B82F}"/>
              </a:ext>
            </a:extLst>
          </p:cNvPr>
          <p:cNvSpPr txBox="1"/>
          <p:nvPr/>
        </p:nvSpPr>
        <p:spPr>
          <a:xfrm rot="3838714">
            <a:off x="3820753" y="585471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149F01-D061-E4EB-FE2D-B8798CFB5789}"/>
              </a:ext>
            </a:extLst>
          </p:cNvPr>
          <p:cNvSpPr txBox="1"/>
          <p:nvPr/>
        </p:nvSpPr>
        <p:spPr>
          <a:xfrm rot="653355">
            <a:off x="2045261" y="7321339"/>
            <a:ext cx="41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4418DA6-249D-ED08-3810-0E90845A9035}"/>
              </a:ext>
            </a:extLst>
          </p:cNvPr>
          <p:cNvSpPr txBox="1"/>
          <p:nvPr/>
        </p:nvSpPr>
        <p:spPr>
          <a:xfrm>
            <a:off x="4279190" y="7131078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118BDC-03BA-CE22-A122-F204136C875C}"/>
              </a:ext>
            </a:extLst>
          </p:cNvPr>
          <p:cNvSpPr txBox="1"/>
          <p:nvPr/>
        </p:nvSpPr>
        <p:spPr>
          <a:xfrm rot="3727553">
            <a:off x="2906047" y="6018518"/>
            <a:ext cx="1060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-&gt; (Reception)</a:t>
            </a:r>
          </a:p>
        </p:txBody>
      </p:sp>
      <p:cxnSp>
        <p:nvCxnSpPr>
          <p:cNvPr id="133" name="Google Shape;229;p7">
            <a:extLst>
              <a:ext uri="{FF2B5EF4-FFF2-40B4-BE49-F238E27FC236}">
                <a16:creationId xmlns:a16="http://schemas.microsoft.com/office/drawing/2014/main" id="{96B93645-B502-1EFC-57E3-C685AB98F895}"/>
              </a:ext>
            </a:extLst>
          </p:cNvPr>
          <p:cNvCxnSpPr>
            <a:cxnSpLocks/>
          </p:cNvCxnSpPr>
          <p:nvPr/>
        </p:nvCxnSpPr>
        <p:spPr>
          <a:xfrm flipH="1">
            <a:off x="1045898" y="5370049"/>
            <a:ext cx="1831903" cy="109896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229;p7">
            <a:extLst>
              <a:ext uri="{FF2B5EF4-FFF2-40B4-BE49-F238E27FC236}">
                <a16:creationId xmlns:a16="http://schemas.microsoft.com/office/drawing/2014/main" id="{1A3CF8E9-3D8F-3142-460B-B388E445A8CD}"/>
              </a:ext>
            </a:extLst>
          </p:cNvPr>
          <p:cNvCxnSpPr>
            <a:cxnSpLocks/>
          </p:cNvCxnSpPr>
          <p:nvPr/>
        </p:nvCxnSpPr>
        <p:spPr>
          <a:xfrm flipV="1">
            <a:off x="1142640" y="5407096"/>
            <a:ext cx="1760313" cy="1068267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229;p7">
            <a:extLst>
              <a:ext uri="{FF2B5EF4-FFF2-40B4-BE49-F238E27FC236}">
                <a16:creationId xmlns:a16="http://schemas.microsoft.com/office/drawing/2014/main" id="{FB209BE9-E633-1BA9-8F94-D2974B077F74}"/>
              </a:ext>
            </a:extLst>
          </p:cNvPr>
          <p:cNvCxnSpPr>
            <a:cxnSpLocks/>
          </p:cNvCxnSpPr>
          <p:nvPr/>
        </p:nvCxnSpPr>
        <p:spPr>
          <a:xfrm flipV="1">
            <a:off x="6134239" y="4717513"/>
            <a:ext cx="553354" cy="73018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229;p7">
            <a:extLst>
              <a:ext uri="{FF2B5EF4-FFF2-40B4-BE49-F238E27FC236}">
                <a16:creationId xmlns:a16="http://schemas.microsoft.com/office/drawing/2014/main" id="{25646CB5-AA64-0664-D70B-CCBF84D0A165}"/>
              </a:ext>
            </a:extLst>
          </p:cNvPr>
          <p:cNvCxnSpPr>
            <a:cxnSpLocks/>
          </p:cNvCxnSpPr>
          <p:nvPr/>
        </p:nvCxnSpPr>
        <p:spPr>
          <a:xfrm flipH="1">
            <a:off x="6039799" y="4714152"/>
            <a:ext cx="543704" cy="76038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229;p7">
            <a:extLst>
              <a:ext uri="{FF2B5EF4-FFF2-40B4-BE49-F238E27FC236}">
                <a16:creationId xmlns:a16="http://schemas.microsoft.com/office/drawing/2014/main" id="{CD98842F-ACD7-3C7F-B6A8-04EA9A9CB287}"/>
              </a:ext>
            </a:extLst>
          </p:cNvPr>
          <p:cNvCxnSpPr>
            <a:cxnSpLocks/>
          </p:cNvCxnSpPr>
          <p:nvPr/>
        </p:nvCxnSpPr>
        <p:spPr>
          <a:xfrm flipH="1" flipV="1">
            <a:off x="7310928" y="7131078"/>
            <a:ext cx="181050" cy="413967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7452709-36AD-5943-6C44-EA5B60FBBBC7}"/>
              </a:ext>
            </a:extLst>
          </p:cNvPr>
          <p:cNvSpPr txBox="1"/>
          <p:nvPr/>
        </p:nvSpPr>
        <p:spPr>
          <a:xfrm>
            <a:off x="5363359" y="5592790"/>
            <a:ext cx="783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B40591-3045-146E-82C4-70274BFAF5C3}"/>
              </a:ext>
            </a:extLst>
          </p:cNvPr>
          <p:cNvSpPr txBox="1"/>
          <p:nvPr/>
        </p:nvSpPr>
        <p:spPr>
          <a:xfrm>
            <a:off x="7202431" y="7846521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EAC1623-7FF1-FE53-FBAC-CC3B094B8CA0}"/>
              </a:ext>
            </a:extLst>
          </p:cNvPr>
          <p:cNvSpPr txBox="1"/>
          <p:nvPr/>
        </p:nvSpPr>
        <p:spPr>
          <a:xfrm>
            <a:off x="441673" y="5186068"/>
            <a:ext cx="810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42" name="Google Shape;229;p7">
            <a:extLst>
              <a:ext uri="{FF2B5EF4-FFF2-40B4-BE49-F238E27FC236}">
                <a16:creationId xmlns:a16="http://schemas.microsoft.com/office/drawing/2014/main" id="{21903FA3-A3BD-BB30-9D8C-DC4FF8BC5A3B}"/>
              </a:ext>
            </a:extLst>
          </p:cNvPr>
          <p:cNvCxnSpPr>
            <a:cxnSpLocks/>
          </p:cNvCxnSpPr>
          <p:nvPr/>
        </p:nvCxnSpPr>
        <p:spPr>
          <a:xfrm flipH="1">
            <a:off x="7433385" y="6055737"/>
            <a:ext cx="786027" cy="499136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229;p7">
            <a:extLst>
              <a:ext uri="{FF2B5EF4-FFF2-40B4-BE49-F238E27FC236}">
                <a16:creationId xmlns:a16="http://schemas.microsoft.com/office/drawing/2014/main" id="{2ADBAD74-6985-741E-53DE-5F3F04B85F01}"/>
              </a:ext>
            </a:extLst>
          </p:cNvPr>
          <p:cNvCxnSpPr>
            <a:cxnSpLocks/>
          </p:cNvCxnSpPr>
          <p:nvPr/>
        </p:nvCxnSpPr>
        <p:spPr>
          <a:xfrm flipV="1">
            <a:off x="1250358" y="5191918"/>
            <a:ext cx="1657900" cy="11394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229;p7">
            <a:extLst>
              <a:ext uri="{FF2B5EF4-FFF2-40B4-BE49-F238E27FC236}">
                <a16:creationId xmlns:a16="http://schemas.microsoft.com/office/drawing/2014/main" id="{1AFA888D-2A64-E7EC-F7F8-F7682688E2C2}"/>
              </a:ext>
            </a:extLst>
          </p:cNvPr>
          <p:cNvCxnSpPr>
            <a:cxnSpLocks/>
          </p:cNvCxnSpPr>
          <p:nvPr/>
        </p:nvCxnSpPr>
        <p:spPr>
          <a:xfrm>
            <a:off x="65120" y="6479307"/>
            <a:ext cx="451296" cy="1826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241;p7">
            <a:extLst>
              <a:ext uri="{FF2B5EF4-FFF2-40B4-BE49-F238E27FC236}">
                <a16:creationId xmlns:a16="http://schemas.microsoft.com/office/drawing/2014/main" id="{D1C9059C-03DA-36C4-CE43-734C1EE9D0E3}"/>
              </a:ext>
            </a:extLst>
          </p:cNvPr>
          <p:cNvSpPr/>
          <p:nvPr/>
        </p:nvSpPr>
        <p:spPr>
          <a:xfrm>
            <a:off x="5414569" y="5438636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241;p7">
            <a:extLst>
              <a:ext uri="{FF2B5EF4-FFF2-40B4-BE49-F238E27FC236}">
                <a16:creationId xmlns:a16="http://schemas.microsoft.com/office/drawing/2014/main" id="{C62974D1-6C19-3C87-FE1E-2466277984D4}"/>
              </a:ext>
            </a:extLst>
          </p:cNvPr>
          <p:cNvSpPr/>
          <p:nvPr/>
        </p:nvSpPr>
        <p:spPr>
          <a:xfrm>
            <a:off x="7218630" y="7716204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241;p7">
            <a:extLst>
              <a:ext uri="{FF2B5EF4-FFF2-40B4-BE49-F238E27FC236}">
                <a16:creationId xmlns:a16="http://schemas.microsoft.com/office/drawing/2014/main" id="{768529E7-39A1-3DD9-AE16-E8A3CDAAA89A}"/>
              </a:ext>
            </a:extLst>
          </p:cNvPr>
          <p:cNvSpPr/>
          <p:nvPr/>
        </p:nvSpPr>
        <p:spPr>
          <a:xfrm>
            <a:off x="473288" y="5042966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229;p7">
            <a:extLst>
              <a:ext uri="{FF2B5EF4-FFF2-40B4-BE49-F238E27FC236}">
                <a16:creationId xmlns:a16="http://schemas.microsoft.com/office/drawing/2014/main" id="{B9601156-1B91-3783-B235-50FC230DBF5E}"/>
              </a:ext>
            </a:extLst>
          </p:cNvPr>
          <p:cNvCxnSpPr>
            <a:cxnSpLocks/>
          </p:cNvCxnSpPr>
          <p:nvPr/>
        </p:nvCxnSpPr>
        <p:spPr>
          <a:xfrm flipV="1">
            <a:off x="-13893" y="5408906"/>
            <a:ext cx="424675" cy="12770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229;p7">
            <a:extLst>
              <a:ext uri="{FF2B5EF4-FFF2-40B4-BE49-F238E27FC236}">
                <a16:creationId xmlns:a16="http://schemas.microsoft.com/office/drawing/2014/main" id="{A95B1C47-9C29-29EE-6645-F7EB7B82A427}"/>
              </a:ext>
            </a:extLst>
          </p:cNvPr>
          <p:cNvCxnSpPr>
            <a:cxnSpLocks/>
          </p:cNvCxnSpPr>
          <p:nvPr/>
        </p:nvCxnSpPr>
        <p:spPr>
          <a:xfrm flipH="1">
            <a:off x="-186600" y="5529477"/>
            <a:ext cx="595388" cy="1640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53A62C1E-286D-F078-6D2A-8F0C73F79EAC}"/>
              </a:ext>
            </a:extLst>
          </p:cNvPr>
          <p:cNvSpPr txBox="1"/>
          <p:nvPr/>
        </p:nvSpPr>
        <p:spPr>
          <a:xfrm>
            <a:off x="5371470" y="9414355"/>
            <a:ext cx="283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(3): </a:t>
            </a:r>
            <a:r>
              <a:rPr lang="en-GB" sz="1600" dirty="0"/>
              <a:t>Aggregation of predictions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0E56592-9B06-C04D-ED2F-46809AB6D3EF}"/>
              </a:ext>
            </a:extLst>
          </p:cNvPr>
          <p:cNvSpPr txBox="1"/>
          <p:nvPr/>
        </p:nvSpPr>
        <p:spPr>
          <a:xfrm rot="3871465">
            <a:off x="3272134" y="5983162"/>
            <a:ext cx="106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&lt;- (Spreading)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7C9E1F9-270F-D2FD-959D-AE2195CEF67D}"/>
              </a:ext>
            </a:extLst>
          </p:cNvPr>
          <p:cNvSpPr txBox="1"/>
          <p:nvPr/>
        </p:nvSpPr>
        <p:spPr>
          <a:xfrm>
            <a:off x="2897469" y="5184459"/>
            <a:ext cx="911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   (node</a:t>
            </a:r>
            <a:r>
              <a:rPr lang="en-GB" sz="1100" b="1" baseline="-25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  <a:endParaRPr lang="en-GB" sz="1100" b="1" baseline="-25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53" name="Google Shape;229;p7">
            <a:extLst>
              <a:ext uri="{FF2B5EF4-FFF2-40B4-BE49-F238E27FC236}">
                <a16:creationId xmlns:a16="http://schemas.microsoft.com/office/drawing/2014/main" id="{8994FDA4-E3D2-9429-C362-A0AF08CCA262}"/>
              </a:ext>
            </a:extLst>
          </p:cNvPr>
          <p:cNvCxnSpPr>
            <a:cxnSpLocks/>
          </p:cNvCxnSpPr>
          <p:nvPr/>
        </p:nvCxnSpPr>
        <p:spPr>
          <a:xfrm>
            <a:off x="757325" y="5721642"/>
            <a:ext cx="51216" cy="68978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CCB320C-9D7F-B5F6-029E-0BBEAA7149B5}"/>
              </a:ext>
            </a:extLst>
          </p:cNvPr>
          <p:cNvSpPr txBox="1"/>
          <p:nvPr/>
        </p:nvSpPr>
        <p:spPr>
          <a:xfrm>
            <a:off x="3552687" y="494559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D9ECB0A-242F-3117-3669-721917C1DE34}"/>
              </a:ext>
            </a:extLst>
          </p:cNvPr>
          <p:cNvSpPr txBox="1"/>
          <p:nvPr/>
        </p:nvSpPr>
        <p:spPr>
          <a:xfrm>
            <a:off x="5900364" y="5377149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25CB22-CB18-C0ED-409E-6EE4687190CC}"/>
              </a:ext>
            </a:extLst>
          </p:cNvPr>
          <p:cNvSpPr txBox="1"/>
          <p:nvPr/>
        </p:nvSpPr>
        <p:spPr>
          <a:xfrm>
            <a:off x="7451666" y="6494687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A771C-0E27-1FAF-D631-CDDFA79D4263}"/>
              </a:ext>
            </a:extLst>
          </p:cNvPr>
          <p:cNvSpPr txBox="1"/>
          <p:nvPr/>
        </p:nvSpPr>
        <p:spPr>
          <a:xfrm>
            <a:off x="1109468" y="498566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2B331E-03C4-590B-8444-AAADB0646D0A}"/>
              </a:ext>
            </a:extLst>
          </p:cNvPr>
          <p:cNvSpPr txBox="1"/>
          <p:nvPr/>
        </p:nvSpPr>
        <p:spPr>
          <a:xfrm>
            <a:off x="1201309" y="6502357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cxnSp>
        <p:nvCxnSpPr>
          <p:cNvPr id="160" name="Google Shape;229;p7">
            <a:extLst>
              <a:ext uri="{FF2B5EF4-FFF2-40B4-BE49-F238E27FC236}">
                <a16:creationId xmlns:a16="http://schemas.microsoft.com/office/drawing/2014/main" id="{8A30AB1F-1377-B732-C059-6D3ED6F060A2}"/>
              </a:ext>
            </a:extLst>
          </p:cNvPr>
          <p:cNvCxnSpPr>
            <a:cxnSpLocks/>
          </p:cNvCxnSpPr>
          <p:nvPr/>
        </p:nvCxnSpPr>
        <p:spPr>
          <a:xfrm>
            <a:off x="2833820" y="-64380"/>
            <a:ext cx="230442" cy="259494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63" name="Google Shape;229;p7">
            <a:extLst>
              <a:ext uri="{FF2B5EF4-FFF2-40B4-BE49-F238E27FC236}">
                <a16:creationId xmlns:a16="http://schemas.microsoft.com/office/drawing/2014/main" id="{16F2D6AC-2296-FBC7-3655-3597D44CCBAE}"/>
              </a:ext>
            </a:extLst>
          </p:cNvPr>
          <p:cNvCxnSpPr>
            <a:cxnSpLocks/>
          </p:cNvCxnSpPr>
          <p:nvPr/>
        </p:nvCxnSpPr>
        <p:spPr>
          <a:xfrm flipH="1">
            <a:off x="2955883" y="2597243"/>
            <a:ext cx="946258" cy="925369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arrow" w="med" len="med"/>
          </a:ln>
        </p:spPr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9D48B04E-09A2-BA31-8A8F-788E66C39129}"/>
              </a:ext>
            </a:extLst>
          </p:cNvPr>
          <p:cNvSpPr txBox="1"/>
          <p:nvPr/>
        </p:nvSpPr>
        <p:spPr>
          <a:xfrm>
            <a:off x="7863476" y="7621679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D74C455-B8FE-2EAB-F1F6-ACC9B82B7FBC}"/>
              </a:ext>
            </a:extLst>
          </p:cNvPr>
          <p:cNvSpPr txBox="1"/>
          <p:nvPr/>
        </p:nvSpPr>
        <p:spPr>
          <a:xfrm>
            <a:off x="10144929" y="11941942"/>
            <a:ext cx="1796214" cy="250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00" dirty="0"/>
              <a:t>gossip_</a:t>
            </a:r>
            <a:r>
              <a:rPr lang="fr-FR" sz="1000" dirty="0"/>
              <a:t>ensemble_</a:t>
            </a:r>
            <a:r>
              <a:rPr lang="en-CH" sz="1000" dirty="0"/>
              <a:t>learning.png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87614D3-E410-D593-EC72-67EA5D156682}"/>
              </a:ext>
            </a:extLst>
          </p:cNvPr>
          <p:cNvSpPr txBox="1"/>
          <p:nvPr/>
        </p:nvSpPr>
        <p:spPr>
          <a:xfrm>
            <a:off x="5344054" y="9878541"/>
            <a:ext cx="294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(4): </a:t>
            </a:r>
            <a:r>
              <a:rPr lang="en-GB" sz="1600" dirty="0"/>
              <a:t>Spreading of local predictions to direct neighbours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001C6B6-DF27-54B1-D854-A93F6FF2F3B1}"/>
              </a:ext>
            </a:extLst>
          </p:cNvPr>
          <p:cNvSpPr txBox="1"/>
          <p:nvPr/>
        </p:nvSpPr>
        <p:spPr>
          <a:xfrm>
            <a:off x="5351962" y="8715219"/>
            <a:ext cx="2673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(2): </a:t>
            </a:r>
            <a:r>
              <a:rPr lang="en-GB" sz="1600" dirty="0"/>
              <a:t>Reception of predictions from direct neighbours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EA99388E-692D-6ABA-23D0-A916E34F3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89" y="3017527"/>
            <a:ext cx="438211" cy="409632"/>
          </a:xfrm>
          <a:prstGeom prst="rect">
            <a:avLst/>
          </a:prstGeom>
        </p:spPr>
      </p:pic>
      <p:cxnSp>
        <p:nvCxnSpPr>
          <p:cNvPr id="224" name="Google Shape;229;p7">
            <a:extLst>
              <a:ext uri="{FF2B5EF4-FFF2-40B4-BE49-F238E27FC236}">
                <a16:creationId xmlns:a16="http://schemas.microsoft.com/office/drawing/2014/main" id="{D679BBAC-5B35-8128-A997-146C3B2271BD}"/>
              </a:ext>
            </a:extLst>
          </p:cNvPr>
          <p:cNvCxnSpPr>
            <a:cxnSpLocks/>
          </p:cNvCxnSpPr>
          <p:nvPr/>
        </p:nvCxnSpPr>
        <p:spPr>
          <a:xfrm flipH="1" flipV="1">
            <a:off x="7291878" y="2425926"/>
            <a:ext cx="181050" cy="413967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25" name="Google Shape;229;p7">
            <a:extLst>
              <a:ext uri="{FF2B5EF4-FFF2-40B4-BE49-F238E27FC236}">
                <a16:creationId xmlns:a16="http://schemas.microsoft.com/office/drawing/2014/main" id="{5E66D7FB-CE67-E190-1AE4-1333B75F1458}"/>
              </a:ext>
            </a:extLst>
          </p:cNvPr>
          <p:cNvCxnSpPr>
            <a:cxnSpLocks/>
          </p:cNvCxnSpPr>
          <p:nvPr/>
        </p:nvCxnSpPr>
        <p:spPr>
          <a:xfrm flipH="1">
            <a:off x="7461960" y="1331535"/>
            <a:ext cx="786027" cy="499136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26" name="Google Shape;229;p7">
            <a:extLst>
              <a:ext uri="{FF2B5EF4-FFF2-40B4-BE49-F238E27FC236}">
                <a16:creationId xmlns:a16="http://schemas.microsoft.com/office/drawing/2014/main" id="{979F2A09-E6C1-CC71-3A29-2ABFE2B0AD97}"/>
              </a:ext>
            </a:extLst>
          </p:cNvPr>
          <p:cNvCxnSpPr>
            <a:cxnSpLocks/>
          </p:cNvCxnSpPr>
          <p:nvPr/>
        </p:nvCxnSpPr>
        <p:spPr>
          <a:xfrm flipH="1">
            <a:off x="6055454" y="-20594"/>
            <a:ext cx="543704" cy="760387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31" name="Google Shape;229;p7">
            <a:extLst>
              <a:ext uri="{FF2B5EF4-FFF2-40B4-BE49-F238E27FC236}">
                <a16:creationId xmlns:a16="http://schemas.microsoft.com/office/drawing/2014/main" id="{CD7350D2-0F7B-622E-3805-9933AAB33F3E}"/>
              </a:ext>
            </a:extLst>
          </p:cNvPr>
          <p:cNvCxnSpPr>
            <a:cxnSpLocks/>
          </p:cNvCxnSpPr>
          <p:nvPr/>
        </p:nvCxnSpPr>
        <p:spPr>
          <a:xfrm flipV="1">
            <a:off x="1223590" y="448162"/>
            <a:ext cx="1703717" cy="119709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232" name="Google Shape;229;p7">
            <a:extLst>
              <a:ext uri="{FF2B5EF4-FFF2-40B4-BE49-F238E27FC236}">
                <a16:creationId xmlns:a16="http://schemas.microsoft.com/office/drawing/2014/main" id="{4C0EF3E7-113F-BB72-1FB3-2F61C38DE999}"/>
              </a:ext>
            </a:extLst>
          </p:cNvPr>
          <p:cNvCxnSpPr>
            <a:cxnSpLocks/>
          </p:cNvCxnSpPr>
          <p:nvPr/>
        </p:nvCxnSpPr>
        <p:spPr>
          <a:xfrm>
            <a:off x="776374" y="977886"/>
            <a:ext cx="51216" cy="689780"/>
          </a:xfrm>
          <a:prstGeom prst="straightConnector1">
            <a:avLst/>
          </a:prstGeom>
          <a:noFill/>
          <a:ln w="25400" cap="flat" cmpd="sng">
            <a:solidFill>
              <a:schemeClr val="accent3">
                <a:lumMod val="50000"/>
              </a:schemeClr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2DD2BA75-CDD1-D8C2-195E-875AD029B302}"/>
              </a:ext>
            </a:extLst>
          </p:cNvPr>
          <p:cNvSpPr txBox="1"/>
          <p:nvPr/>
        </p:nvSpPr>
        <p:spPr>
          <a:xfrm>
            <a:off x="3303" y="8566731"/>
            <a:ext cx="1761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a typeface="Calibri"/>
                <a:cs typeface="Calibri"/>
                <a:sym typeface="Calibri"/>
              </a:rPr>
              <a:t>model predictions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B32046A-22CE-DC1A-03C8-CBD7F9FE2ECC}"/>
              </a:ext>
            </a:extLst>
          </p:cNvPr>
          <p:cNvSpPr/>
          <p:nvPr/>
        </p:nvSpPr>
        <p:spPr>
          <a:xfrm>
            <a:off x="69229" y="9264577"/>
            <a:ext cx="1661891" cy="113447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DBCB844-1B8A-0D8D-5E27-DE1BB8D66EC7}"/>
              </a:ext>
            </a:extLst>
          </p:cNvPr>
          <p:cNvSpPr/>
          <p:nvPr/>
        </p:nvSpPr>
        <p:spPr>
          <a:xfrm>
            <a:off x="61444" y="8964120"/>
            <a:ext cx="1649531" cy="215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4B484FB7-BE0D-BCB8-8612-2B57471A5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044" y="7952190"/>
            <a:ext cx="438211" cy="409632"/>
          </a:xfrm>
          <a:prstGeom prst="rect">
            <a:avLst/>
          </a:prstGeom>
        </p:spPr>
      </p:pic>
      <p:sp>
        <p:nvSpPr>
          <p:cNvPr id="3" name="Google Shape;241;p7">
            <a:extLst>
              <a:ext uri="{FF2B5EF4-FFF2-40B4-BE49-F238E27FC236}">
                <a16:creationId xmlns:a16="http://schemas.microsoft.com/office/drawing/2014/main" id="{64474198-382E-C51A-F437-B4D8895B1694}"/>
              </a:ext>
            </a:extLst>
          </p:cNvPr>
          <p:cNvSpPr/>
          <p:nvPr/>
        </p:nvSpPr>
        <p:spPr>
          <a:xfrm>
            <a:off x="5386031" y="692880"/>
            <a:ext cx="718879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Prediction</a:t>
            </a:r>
          </a:p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calculation</a:t>
            </a:r>
            <a:endParaRPr lang="en-US" sz="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Google Shape;241;p7">
            <a:extLst>
              <a:ext uri="{FF2B5EF4-FFF2-40B4-BE49-F238E27FC236}">
                <a16:creationId xmlns:a16="http://schemas.microsoft.com/office/drawing/2014/main" id="{B053C149-08A4-59B4-8CF3-A5E8846470D8}"/>
              </a:ext>
            </a:extLst>
          </p:cNvPr>
          <p:cNvSpPr/>
          <p:nvPr/>
        </p:nvSpPr>
        <p:spPr>
          <a:xfrm>
            <a:off x="3843563" y="2344774"/>
            <a:ext cx="718879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Prediction</a:t>
            </a:r>
          </a:p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calculation</a:t>
            </a:r>
            <a:endParaRPr lang="en-US" sz="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Google Shape;241;p7">
            <a:extLst>
              <a:ext uri="{FF2B5EF4-FFF2-40B4-BE49-F238E27FC236}">
                <a16:creationId xmlns:a16="http://schemas.microsoft.com/office/drawing/2014/main" id="{39211885-138F-7268-88B1-0D9DDD4AA47C}"/>
              </a:ext>
            </a:extLst>
          </p:cNvPr>
          <p:cNvSpPr/>
          <p:nvPr/>
        </p:nvSpPr>
        <p:spPr>
          <a:xfrm>
            <a:off x="7215143" y="2944125"/>
            <a:ext cx="718879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Prediction</a:t>
            </a:r>
          </a:p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calculation</a:t>
            </a:r>
            <a:endParaRPr lang="en-US" sz="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241;p7">
            <a:extLst>
              <a:ext uri="{FF2B5EF4-FFF2-40B4-BE49-F238E27FC236}">
                <a16:creationId xmlns:a16="http://schemas.microsoft.com/office/drawing/2014/main" id="{0FFFD55A-6913-B02A-2536-D9B431DE99FF}"/>
              </a:ext>
            </a:extLst>
          </p:cNvPr>
          <p:cNvSpPr/>
          <p:nvPr/>
        </p:nvSpPr>
        <p:spPr>
          <a:xfrm>
            <a:off x="2991585" y="196093"/>
            <a:ext cx="718879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Prediction</a:t>
            </a:r>
          </a:p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calculation</a:t>
            </a:r>
            <a:endParaRPr lang="en-US" sz="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Google Shape;241;p7">
            <a:extLst>
              <a:ext uri="{FF2B5EF4-FFF2-40B4-BE49-F238E27FC236}">
                <a16:creationId xmlns:a16="http://schemas.microsoft.com/office/drawing/2014/main" id="{DF12BBCD-9CFA-3D21-9FB8-F0A9BA65DD09}"/>
              </a:ext>
            </a:extLst>
          </p:cNvPr>
          <p:cNvSpPr/>
          <p:nvPr/>
        </p:nvSpPr>
        <p:spPr>
          <a:xfrm>
            <a:off x="499007" y="1785080"/>
            <a:ext cx="718879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Prediction</a:t>
            </a:r>
          </a:p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calculation</a:t>
            </a:r>
            <a:endParaRPr lang="en-US" sz="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241;p7">
            <a:extLst>
              <a:ext uri="{FF2B5EF4-FFF2-40B4-BE49-F238E27FC236}">
                <a16:creationId xmlns:a16="http://schemas.microsoft.com/office/drawing/2014/main" id="{338892F2-9553-6550-2B97-168EAA73F17E}"/>
              </a:ext>
            </a:extLst>
          </p:cNvPr>
          <p:cNvSpPr/>
          <p:nvPr/>
        </p:nvSpPr>
        <p:spPr>
          <a:xfrm>
            <a:off x="475080" y="322334"/>
            <a:ext cx="718879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Prediction</a:t>
            </a:r>
          </a:p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calculation</a:t>
            </a:r>
            <a:endParaRPr lang="en-US" sz="8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Google Shape;217;p7">
            <a:extLst>
              <a:ext uri="{FF2B5EF4-FFF2-40B4-BE49-F238E27FC236}">
                <a16:creationId xmlns:a16="http://schemas.microsoft.com/office/drawing/2014/main" id="{AE7D3F4D-B0A5-5FCD-AC8E-F85B6264006A}"/>
              </a:ext>
            </a:extLst>
          </p:cNvPr>
          <p:cNvSpPr/>
          <p:nvPr/>
        </p:nvSpPr>
        <p:spPr>
          <a:xfrm>
            <a:off x="3159266" y="9408555"/>
            <a:ext cx="1704751" cy="55157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GB" sz="1200" dirty="0"/>
              <a:t>coef</a:t>
            </a:r>
            <a:r>
              <a:rPr lang="en-GB" sz="1200" baseline="-25000" dirty="0"/>
              <a:t>k =</a:t>
            </a:r>
            <a:r>
              <a:rPr lang="en-GB" sz="1200" dirty="0"/>
              <a:t> eval_weight(P</a:t>
            </a:r>
            <a:r>
              <a:rPr lang="en-GB" sz="1200" baseline="-25000" dirty="0"/>
              <a:t>k</a:t>
            </a:r>
            <a:r>
              <a:rPr lang="en-GB" sz="1200" dirty="0"/>
              <a:t>)</a:t>
            </a:r>
            <a:endParaRPr lang="en-GB" sz="1200" baseline="-25000" dirty="0"/>
          </a:p>
          <a:p>
            <a:pPr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 P</a:t>
            </a:r>
            <a:r>
              <a:rPr lang="en-GB" sz="1200" baseline="-25000" dirty="0">
                <a:ea typeface="Calibri"/>
                <a:cs typeface="Calibri"/>
                <a:sym typeface="Calibri"/>
              </a:rPr>
              <a:t>N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 </a:t>
            </a:r>
            <a:r>
              <a:rPr lang="en-GB" sz="1200" dirty="0">
                <a:ea typeface="Calibri"/>
                <a:cs typeface="Calibri"/>
                <a:sym typeface="Calibri"/>
              </a:rPr>
              <a:t>&lt;- </a:t>
            </a:r>
            <a:r>
              <a:rPr lang="en-GB" sz="2000" dirty="0"/>
              <a:t>Σ</a:t>
            </a:r>
            <a:r>
              <a:rPr lang="en-GB" sz="1200" dirty="0"/>
              <a:t>coef</a:t>
            </a:r>
            <a:r>
              <a:rPr lang="en-GB" sz="1200" baseline="-25000" dirty="0"/>
              <a:t>k</a:t>
            </a:r>
            <a:r>
              <a:rPr lang="en-GB" sz="1200" dirty="0"/>
              <a:t> </a:t>
            </a:r>
            <a:r>
              <a:rPr lang="en-GB" sz="1200" dirty="0">
                <a:ea typeface="Calibri"/>
                <a:cs typeface="Calibri"/>
                <a:sym typeface="Calibri"/>
              </a:rPr>
              <a:t>P</a:t>
            </a:r>
            <a:r>
              <a:rPr lang="en-GB" sz="1200" baseline="-25000" dirty="0">
                <a:ea typeface="Calibri"/>
                <a:cs typeface="Calibri"/>
                <a:sym typeface="Calibri"/>
              </a:rPr>
              <a:t>k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 </a:t>
            </a:r>
            <a:endParaRPr lang="en-GB" sz="1200" dirty="0"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48C493-F034-BC37-04E9-A7FD1555C28D}"/>
              </a:ext>
            </a:extLst>
          </p:cNvPr>
          <p:cNvSpPr txBox="1"/>
          <p:nvPr/>
        </p:nvSpPr>
        <p:spPr>
          <a:xfrm>
            <a:off x="3560293" y="9814364"/>
            <a:ext cx="383845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" dirty="0"/>
              <a:t>k ϵ K</a:t>
            </a:r>
            <a:r>
              <a:rPr lang="en-GB" sz="600" baseline="-25000" dirty="0"/>
              <a:t>N</a:t>
            </a:r>
          </a:p>
        </p:txBody>
      </p: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6A44358A-2541-748D-EA24-5F43E4F4AB7B}"/>
              </a:ext>
            </a:extLst>
          </p:cNvPr>
          <p:cNvCxnSpPr>
            <a:cxnSpLocks/>
          </p:cNvCxnSpPr>
          <p:nvPr/>
        </p:nvCxnSpPr>
        <p:spPr>
          <a:xfrm flipH="1">
            <a:off x="4760504" y="6865113"/>
            <a:ext cx="1969236" cy="58279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E60CF04-638C-86B4-5A35-BC03D028F8C2}"/>
              </a:ext>
            </a:extLst>
          </p:cNvPr>
          <p:cNvSpPr txBox="1"/>
          <p:nvPr/>
        </p:nvSpPr>
        <p:spPr>
          <a:xfrm>
            <a:off x="21554" y="8922866"/>
            <a:ext cx="1897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from local node (node</a:t>
            </a:r>
            <a:r>
              <a:rPr lang="en-GB" sz="1200" baseline="-25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N</a:t>
            </a:r>
            <a:r>
              <a:rPr lang="en-GB" sz="12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42FA5F-EB21-4081-0E5C-A0DCD0A2CFB8}"/>
              </a:ext>
            </a:extLst>
          </p:cNvPr>
          <p:cNvSpPr txBox="1"/>
          <p:nvPr/>
        </p:nvSpPr>
        <p:spPr>
          <a:xfrm>
            <a:off x="291920" y="10509129"/>
            <a:ext cx="13296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K</a:t>
            </a:r>
            <a:r>
              <a:rPr lang="en-GB" sz="1200" baseline="-25000" dirty="0"/>
              <a:t>N</a:t>
            </a:r>
            <a:r>
              <a:rPr lang="en-GB" sz="1200" dirty="0"/>
              <a:t> = {N} U {1,2,..p}</a:t>
            </a:r>
            <a:endParaRPr lang="en-GB" sz="1200" baseline="-25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15E9E9-516F-83A9-1474-0BD825CB3BBC}"/>
              </a:ext>
            </a:extLst>
          </p:cNvPr>
          <p:cNvSpPr/>
          <p:nvPr/>
        </p:nvSpPr>
        <p:spPr>
          <a:xfrm>
            <a:off x="438990" y="2947238"/>
            <a:ext cx="2785505" cy="10814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07B92127-B0C2-4B6A-41B0-8E85ACFDA5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044" y="345363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555E67-1D39-D63C-8462-C886C4947986}"/>
              </a:ext>
            </a:extLst>
          </p:cNvPr>
          <p:cNvSpPr txBox="1"/>
          <p:nvPr/>
        </p:nvSpPr>
        <p:spPr>
          <a:xfrm>
            <a:off x="381963" y="2921796"/>
            <a:ext cx="296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600" dirty="0"/>
              <a:t>calculation of predictions</a:t>
            </a:r>
          </a:p>
          <a:p>
            <a:endParaRPr lang="en-GB" sz="1600" dirty="0"/>
          </a:p>
        </p:txBody>
      </p:sp>
      <p:pic>
        <p:nvPicPr>
          <p:cNvPr id="30" name="Picture 29" descr="A diagram of a network&#10;&#10;Description automatically generated">
            <a:extLst>
              <a:ext uri="{FF2B5EF4-FFF2-40B4-BE49-F238E27FC236}">
                <a16:creationId xmlns:a16="http://schemas.microsoft.com/office/drawing/2014/main" id="{C886B0DB-A5FA-1266-CA5C-DB4BCBDEE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161" y="3203236"/>
            <a:ext cx="1312755" cy="777133"/>
          </a:xfrm>
          <a:prstGeom prst="rect">
            <a:avLst/>
          </a:prstGeom>
        </p:spPr>
      </p:pic>
      <p:sp>
        <p:nvSpPr>
          <p:cNvPr id="39" name="Google Shape;212;p7">
            <a:extLst>
              <a:ext uri="{FF2B5EF4-FFF2-40B4-BE49-F238E27FC236}">
                <a16:creationId xmlns:a16="http://schemas.microsoft.com/office/drawing/2014/main" id="{D44067C6-F040-FE7B-88F6-A3C8454D0451}"/>
              </a:ext>
            </a:extLst>
          </p:cNvPr>
          <p:cNvSpPr/>
          <p:nvPr/>
        </p:nvSpPr>
        <p:spPr>
          <a:xfrm>
            <a:off x="2597074" y="3425187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P</a:t>
            </a:r>
            <a:r>
              <a:rPr lang="en-US" sz="1200" baseline="-25000" dirty="0">
                <a:ea typeface="Calibri"/>
                <a:cs typeface="Calibri"/>
                <a:sym typeface="Calibri"/>
              </a:rPr>
              <a:t>N</a:t>
            </a:r>
            <a:endParaRPr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BEF8F697-7D30-E79F-E31F-B6258329A86E}"/>
              </a:ext>
            </a:extLst>
          </p:cNvPr>
          <p:cNvSpPr/>
          <p:nvPr/>
        </p:nvSpPr>
        <p:spPr>
          <a:xfrm rot="16200000" flipV="1">
            <a:off x="3583766" y="2908072"/>
            <a:ext cx="157354" cy="1108482"/>
          </a:xfrm>
          <a:prstGeom prst="bentArrow">
            <a:avLst>
              <a:gd name="adj1" fmla="val 4782"/>
              <a:gd name="adj2" fmla="val 11280"/>
              <a:gd name="adj3" fmla="val 17779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1D9B3DFF-C0A9-B7F7-0127-215319155B5D}"/>
              </a:ext>
            </a:extLst>
          </p:cNvPr>
          <p:cNvSpPr/>
          <p:nvPr/>
        </p:nvSpPr>
        <p:spPr>
          <a:xfrm>
            <a:off x="3401272" y="4198042"/>
            <a:ext cx="1068229" cy="46185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86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 animBg="1"/>
      <p:bldP spid="227" grpId="0" animBg="1"/>
      <p:bldP spid="229" grpId="0" animBg="1"/>
      <p:bldP spid="217" grpId="0" animBg="1"/>
      <p:bldP spid="219" grpId="0" animBg="1"/>
      <p:bldP spid="5" grpId="0" animBg="1"/>
      <p:bldP spid="15" grpId="0" animBg="1"/>
      <p:bldP spid="37" grpId="0" animBg="1"/>
      <p:bldP spid="51" grpId="0" animBg="1"/>
      <p:bldP spid="58" grpId="0" animBg="1"/>
      <p:bldP spid="59" grpId="0" animBg="1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70" grpId="0" animBg="1"/>
      <p:bldP spid="74" grpId="0" animBg="1"/>
      <p:bldP spid="75" grpId="0" animBg="1"/>
      <p:bldP spid="7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45" grpId="0" animBg="1"/>
      <p:bldP spid="146" grpId="0" animBg="1"/>
      <p:bldP spid="147" grpId="0" animBg="1"/>
      <p:bldP spid="3" grpId="0" animBg="1"/>
      <p:bldP spid="4" grpId="0" animBg="1"/>
      <p:bldP spid="8" grpId="0" animBg="1"/>
      <p:bldP spid="11" grpId="0" animBg="1"/>
      <p:bldP spid="14" grpId="0" animBg="1"/>
      <p:bldP spid="16" grpId="0" animBg="1"/>
      <p:bldP spid="2" grpId="0" animBg="1"/>
      <p:bldP spid="39" grpId="0" animBg="1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545</Words>
  <Application>Microsoft Office PowerPoint</Application>
  <PresentationFormat>Custom</PresentationFormat>
  <Paragraphs>209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1236</cp:revision>
  <dcterms:created xsi:type="dcterms:W3CDTF">2021-09-24T11:12:32Z</dcterms:created>
  <dcterms:modified xsi:type="dcterms:W3CDTF">2025-04-19T10:48:54Z</dcterms:modified>
</cp:coreProperties>
</file>