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2" r:id="rId2"/>
    <p:sldId id="332" r:id="rId3"/>
    <p:sldId id="305" r:id="rId4"/>
    <p:sldId id="333" r:id="rId5"/>
    <p:sldId id="335" r:id="rId6"/>
    <p:sldId id="336" r:id="rId7"/>
    <p:sldId id="337" r:id="rId8"/>
    <p:sldId id="342" r:id="rId9"/>
    <p:sldId id="324" r:id="rId10"/>
    <p:sldId id="263" r:id="rId11"/>
    <p:sldId id="343" r:id="rId12"/>
    <p:sldId id="293" r:id="rId13"/>
    <p:sldId id="341" r:id="rId14"/>
    <p:sldId id="340" r:id="rId15"/>
    <p:sldId id="314" r:id="rId16"/>
    <p:sldId id="317" r:id="rId17"/>
    <p:sldId id="308" r:id="rId18"/>
    <p:sldId id="299" r:id="rId19"/>
    <p:sldId id="302" r:id="rId20"/>
    <p:sldId id="285" r:id="rId21"/>
    <p:sldId id="334" r:id="rId22"/>
    <p:sldId id="338" r:id="rId23"/>
    <p:sldId id="269" r:id="rId24"/>
    <p:sldId id="326" r:id="rId25"/>
    <p:sldId id="328" r:id="rId26"/>
    <p:sldId id="300" r:id="rId27"/>
    <p:sldId id="292" r:id="rId28"/>
    <p:sldId id="260" r:id="rId29"/>
    <p:sldId id="301" r:id="rId30"/>
    <p:sldId id="256" r:id="rId31"/>
    <p:sldId id="330" r:id="rId32"/>
    <p:sldId id="318" r:id="rId33"/>
    <p:sldId id="291" r:id="rId34"/>
    <p:sldId id="325" r:id="rId35"/>
    <p:sldId id="286" r:id="rId36"/>
    <p:sldId id="320" r:id="rId37"/>
    <p:sldId id="321" r:id="rId38"/>
    <p:sldId id="307" r:id="rId39"/>
    <p:sldId id="339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4BA"/>
    <a:srgbClr val="FFB9B9"/>
    <a:srgbClr val="FF7465"/>
    <a:srgbClr val="9966FF"/>
    <a:srgbClr val="CC99FF"/>
    <a:srgbClr val="FFCCCC"/>
    <a:srgbClr val="91C46E"/>
    <a:srgbClr val="57FFA3"/>
    <a:srgbClr val="A2CD85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355" y="-7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8548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69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13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1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47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40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49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33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9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612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3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26/06/2025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5.jpg"/><Relationship Id="rId5" Type="http://schemas.openxmlformats.org/officeDocument/2006/relationships/image" Target="../media/image17.png"/><Relationship Id="rId10" Type="http://schemas.openxmlformats.org/officeDocument/2006/relationships/image" Target="../media/image23.jpg"/><Relationship Id="rId4" Type="http://schemas.openxmlformats.org/officeDocument/2006/relationships/image" Target="../media/image10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8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8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9F13D6-3C66-ED00-F517-CD0B795DC203}"/>
              </a:ext>
            </a:extLst>
          </p:cNvPr>
          <p:cNvCxnSpPr>
            <a:cxnSpLocks/>
          </p:cNvCxnSpPr>
          <p:nvPr/>
        </p:nvCxnSpPr>
        <p:spPr>
          <a:xfrm flipV="1">
            <a:off x="5536500" y="0"/>
            <a:ext cx="0" cy="676148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A0B62C-2978-BFC5-610F-271195463645}"/>
              </a:ext>
            </a:extLst>
          </p:cNvPr>
          <p:cNvSpPr/>
          <p:nvPr/>
        </p:nvSpPr>
        <p:spPr>
          <a:xfrm>
            <a:off x="554938" y="1191357"/>
            <a:ext cx="3060000" cy="756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Organisms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992CE6-8400-4F43-8F1C-5F82D43B6B56}"/>
              </a:ext>
            </a:extLst>
          </p:cNvPr>
          <p:cNvSpPr/>
          <p:nvPr/>
        </p:nvSpPr>
        <p:spPr>
          <a:xfrm>
            <a:off x="441960" y="3270390"/>
            <a:ext cx="3258872" cy="770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4064DA-73B6-3DFD-4605-849904E06B99}"/>
              </a:ext>
            </a:extLst>
          </p:cNvPr>
          <p:cNvCxnSpPr>
            <a:cxnSpLocks/>
          </p:cNvCxnSpPr>
          <p:nvPr/>
        </p:nvCxnSpPr>
        <p:spPr>
          <a:xfrm flipH="1">
            <a:off x="2125138" y="1947357"/>
            <a:ext cx="13542" cy="132303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75AF2B-C9A7-E1B3-60E4-96F674FF22BD}"/>
              </a:ext>
            </a:extLst>
          </p:cNvPr>
          <p:cNvSpPr txBox="1"/>
          <p:nvPr/>
        </p:nvSpPr>
        <p:spPr>
          <a:xfrm>
            <a:off x="763270" y="5950930"/>
            <a:ext cx="275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(a) Biological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3C38F9-0E8F-6446-1E27-2F2A35542743}"/>
              </a:ext>
            </a:extLst>
          </p:cNvPr>
          <p:cNvSpPr/>
          <p:nvPr/>
        </p:nvSpPr>
        <p:spPr>
          <a:xfrm>
            <a:off x="6503440" y="1665958"/>
            <a:ext cx="5218299" cy="20837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15000"/>
                <a:alpha val="92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A5E103-D463-EDC2-E6CF-7B9EE7A16330}"/>
              </a:ext>
            </a:extLst>
          </p:cNvPr>
          <p:cNvCxnSpPr>
            <a:cxnSpLocks/>
          </p:cNvCxnSpPr>
          <p:nvPr/>
        </p:nvCxnSpPr>
        <p:spPr>
          <a:xfrm>
            <a:off x="6503440" y="2458170"/>
            <a:ext cx="52182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D9AE56-276A-5FFA-BD68-401847EA4863}"/>
              </a:ext>
            </a:extLst>
          </p:cNvPr>
          <p:cNvCxnSpPr>
            <a:cxnSpLocks/>
          </p:cNvCxnSpPr>
          <p:nvPr/>
        </p:nvCxnSpPr>
        <p:spPr>
          <a:xfrm>
            <a:off x="6503440" y="3024270"/>
            <a:ext cx="52182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D2CB97-AA90-0115-A47A-A99B62267E6D}"/>
              </a:ext>
            </a:extLst>
          </p:cNvPr>
          <p:cNvSpPr txBox="1"/>
          <p:nvPr/>
        </p:nvSpPr>
        <p:spPr>
          <a:xfrm>
            <a:off x="7763931" y="5950930"/>
            <a:ext cx="366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(b) Computational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06104C-CAF1-1A28-E167-3AF69B579310}"/>
              </a:ext>
            </a:extLst>
          </p:cNvPr>
          <p:cNvSpPr txBox="1"/>
          <p:nvPr/>
        </p:nvSpPr>
        <p:spPr>
          <a:xfrm>
            <a:off x="6733682" y="1634925"/>
            <a:ext cx="475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Host, agents, memory, sensors, actuators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5D0E-DC82-301B-0A38-B9C02F7628E1}"/>
              </a:ext>
            </a:extLst>
          </p:cNvPr>
          <p:cNvSpPr txBox="1"/>
          <p:nvPr/>
        </p:nvSpPr>
        <p:spPr>
          <a:xfrm>
            <a:off x="7763931" y="3109145"/>
            <a:ext cx="33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Infrastructural agents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8C9923-AB74-49F3-B3A6-8A8B3C296A1D}"/>
              </a:ext>
            </a:extLst>
          </p:cNvPr>
          <p:cNvSpPr/>
          <p:nvPr/>
        </p:nvSpPr>
        <p:spPr>
          <a:xfrm>
            <a:off x="7504017" y="4538295"/>
            <a:ext cx="3258872" cy="77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6A5266-8D7A-9A6F-EBF7-183010713670}"/>
              </a:ext>
            </a:extLst>
          </p:cNvPr>
          <p:cNvSpPr/>
          <p:nvPr/>
        </p:nvSpPr>
        <p:spPr>
          <a:xfrm>
            <a:off x="7551454" y="136165"/>
            <a:ext cx="3060000" cy="75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Software agents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79CD8E-1413-A4D6-2CF1-CFD6C0742F4B}"/>
              </a:ext>
            </a:extLst>
          </p:cNvPr>
          <p:cNvCxnSpPr>
            <a:cxnSpLocks/>
          </p:cNvCxnSpPr>
          <p:nvPr/>
        </p:nvCxnSpPr>
        <p:spPr>
          <a:xfrm flipH="1">
            <a:off x="9078829" y="882195"/>
            <a:ext cx="6771" cy="778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A3F9AD-C824-6063-8AD3-F3352A79B977}"/>
              </a:ext>
            </a:extLst>
          </p:cNvPr>
          <p:cNvCxnSpPr>
            <a:cxnSpLocks/>
          </p:cNvCxnSpPr>
          <p:nvPr/>
        </p:nvCxnSpPr>
        <p:spPr>
          <a:xfrm flipH="1">
            <a:off x="9072058" y="3754532"/>
            <a:ext cx="6771" cy="778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B1481AE-1D08-F4A4-7B61-2201A79B59CB}"/>
              </a:ext>
            </a:extLst>
          </p:cNvPr>
          <p:cNvSpPr/>
          <p:nvPr/>
        </p:nvSpPr>
        <p:spPr>
          <a:xfrm rot="20745074">
            <a:off x="3858874" y="933150"/>
            <a:ext cx="3514884" cy="1783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35F964-98A6-CA05-8711-047A3F0CA151}"/>
              </a:ext>
            </a:extLst>
          </p:cNvPr>
          <p:cNvSpPr/>
          <p:nvPr/>
        </p:nvSpPr>
        <p:spPr>
          <a:xfrm rot="1044004">
            <a:off x="3775622" y="4283487"/>
            <a:ext cx="3601280" cy="2059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7AA07-8FE5-F86F-DC48-4A642EDDAE71}"/>
              </a:ext>
            </a:extLst>
          </p:cNvPr>
          <p:cNvSpPr txBox="1"/>
          <p:nvPr/>
        </p:nvSpPr>
        <p:spPr>
          <a:xfrm>
            <a:off x="10768333" y="6691090"/>
            <a:ext cx="22227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models_bio_computing.png</a:t>
            </a:r>
          </a:p>
        </p:txBody>
      </p:sp>
    </p:spTree>
    <p:extLst>
      <p:ext uri="{BB962C8B-B14F-4D97-AF65-F5344CB8AC3E}">
        <p14:creationId xmlns:p14="http://schemas.microsoft.com/office/powerpoint/2010/main" val="39902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8327210-6B75-4C74-BB75-21826AD8F088}"/>
              </a:ext>
            </a:extLst>
          </p:cNvPr>
          <p:cNvSpPr/>
          <p:nvPr/>
        </p:nvSpPr>
        <p:spPr>
          <a:xfrm>
            <a:off x="6448811" y="177014"/>
            <a:ext cx="1950889" cy="1123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8C0F-850A-46F7-84B3-C35A80C8C0BE}"/>
              </a:ext>
            </a:extLst>
          </p:cNvPr>
          <p:cNvSpPr/>
          <p:nvPr/>
        </p:nvSpPr>
        <p:spPr>
          <a:xfrm>
            <a:off x="3337072" y="1806314"/>
            <a:ext cx="6676757" cy="3767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508869-EA23-49F7-82EC-99737B4C6C99}"/>
              </a:ext>
            </a:extLst>
          </p:cNvPr>
          <p:cNvSpPr/>
          <p:nvPr/>
        </p:nvSpPr>
        <p:spPr>
          <a:xfrm>
            <a:off x="8524187" y="3013917"/>
            <a:ext cx="1340088" cy="13035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89DD46-6E97-4288-BFB1-5870BF8C3B6D}"/>
              </a:ext>
            </a:extLst>
          </p:cNvPr>
          <p:cNvSpPr/>
          <p:nvPr/>
        </p:nvSpPr>
        <p:spPr>
          <a:xfrm>
            <a:off x="3492280" y="2911109"/>
            <a:ext cx="4480380" cy="25841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97714D-0C85-492E-81AD-BC65946E8F81}"/>
              </a:ext>
            </a:extLst>
          </p:cNvPr>
          <p:cNvSpPr/>
          <p:nvPr/>
        </p:nvSpPr>
        <p:spPr>
          <a:xfrm>
            <a:off x="3735969" y="3013917"/>
            <a:ext cx="4052931" cy="634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BF088-615C-4AFC-BC11-A8A9E3A52E16}"/>
              </a:ext>
            </a:extLst>
          </p:cNvPr>
          <p:cNvSpPr/>
          <p:nvPr/>
        </p:nvSpPr>
        <p:spPr>
          <a:xfrm>
            <a:off x="3337072" y="186533"/>
            <a:ext cx="1390641" cy="1116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D7EFB-734D-41A2-9433-9305C35AA1E2}"/>
              </a:ext>
            </a:extLst>
          </p:cNvPr>
          <p:cNvSpPr/>
          <p:nvPr/>
        </p:nvSpPr>
        <p:spPr>
          <a:xfrm>
            <a:off x="3745686" y="3742996"/>
            <a:ext cx="4036043" cy="1369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82DA0DCD-BD25-4F18-972C-777FEAA043B6}"/>
              </a:ext>
            </a:extLst>
          </p:cNvPr>
          <p:cNvSpPr txBox="1"/>
          <p:nvPr/>
        </p:nvSpPr>
        <p:spPr>
          <a:xfrm>
            <a:off x="7756287" y="3532813"/>
            <a:ext cx="1149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Reading </a:t>
            </a:r>
            <a:r>
              <a:rPr lang="en-US" sz="1071" dirty="0"/>
              <a:t>/</a:t>
            </a:r>
          </a:p>
          <a:p>
            <a:r>
              <a:rPr lang="en-US" sz="1100" dirty="0"/>
              <a:t>writing</a:t>
            </a:r>
            <a:endParaRPr lang="en-US" sz="1071" dirty="0"/>
          </a:p>
        </p:txBody>
      </p:sp>
      <p:pic>
        <p:nvPicPr>
          <p:cNvPr id="1069" name="Picture 8" descr="roue dentée Tapis de souris | Spreadshirt">
            <a:extLst>
              <a:ext uri="{FF2B5EF4-FFF2-40B4-BE49-F238E27FC236}">
                <a16:creationId xmlns:a16="http://schemas.microsoft.com/office/drawing/2014/main" id="{A352F6ED-27AF-40D6-A4E1-3ACC409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3846" y="960172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8" descr="roue dentée Tapis de souris | Spreadshirt">
            <a:extLst>
              <a:ext uri="{FF2B5EF4-FFF2-40B4-BE49-F238E27FC236}">
                <a16:creationId xmlns:a16="http://schemas.microsoft.com/office/drawing/2014/main" id="{405FCD1F-D230-476C-ACE7-152B3C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6915" y="4795097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91803B97-4E5A-4BFE-8AF1-0E66BF2017AF}"/>
              </a:ext>
            </a:extLst>
          </p:cNvPr>
          <p:cNvSpPr txBox="1"/>
          <p:nvPr/>
        </p:nvSpPr>
        <p:spPr>
          <a:xfrm>
            <a:off x="6938061" y="2583879"/>
            <a:ext cx="699372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6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F3FF6B0-3B07-4F5C-85DE-CDC4D922A590}"/>
              </a:ext>
            </a:extLst>
          </p:cNvPr>
          <p:cNvSpPr txBox="1"/>
          <p:nvPr/>
        </p:nvSpPr>
        <p:spPr>
          <a:xfrm>
            <a:off x="8246150" y="1887395"/>
            <a:ext cx="1547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Coordination platform service</a:t>
            </a:r>
          </a:p>
        </p:txBody>
      </p:sp>
      <p:pic>
        <p:nvPicPr>
          <p:cNvPr id="30" name="Picture 6" descr="Mettre à jour java - Comment Ça Marche">
            <a:extLst>
              <a:ext uri="{FF2B5EF4-FFF2-40B4-BE49-F238E27FC236}">
                <a16:creationId xmlns:a16="http://schemas.microsoft.com/office/drawing/2014/main" id="{D6994410-A085-44D1-95A5-21E33172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26" y="4795099"/>
            <a:ext cx="386866" cy="2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083CC7D7-5303-4C07-8F6C-A9C8B1460CAA}"/>
              </a:ext>
            </a:extLst>
          </p:cNvPr>
          <p:cNvSpPr txBox="1"/>
          <p:nvPr/>
        </p:nvSpPr>
        <p:spPr>
          <a:xfrm>
            <a:off x="6502461" y="252461"/>
            <a:ext cx="92854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web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E16F2D-8381-4904-B075-2DCAD7B35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86373" y="298864"/>
            <a:ext cx="1088653" cy="96224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CF642748-FAD0-48F6-A083-BA40AD4BB4DC}"/>
              </a:ext>
            </a:extLst>
          </p:cNvPr>
          <p:cNvSpPr/>
          <p:nvPr/>
        </p:nvSpPr>
        <p:spPr>
          <a:xfrm>
            <a:off x="3492280" y="2020080"/>
            <a:ext cx="4480380" cy="8782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pic>
        <p:nvPicPr>
          <p:cNvPr id="1030" name="Picture 6" descr="Mettre à jour java - Comment Ça Marche">
            <a:extLst>
              <a:ext uri="{FF2B5EF4-FFF2-40B4-BE49-F238E27FC236}">
                <a16:creationId xmlns:a16="http://schemas.microsoft.com/office/drawing/2014/main" id="{A7995940-652A-4159-88F5-FF4359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82" y="2578976"/>
            <a:ext cx="493956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2DD7B6E5-33DB-4D41-B6A2-1A1013D2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77" y="2581793"/>
            <a:ext cx="493956" cy="2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Mettre à jour java - Comment Ça Marche">
            <a:extLst>
              <a:ext uri="{FF2B5EF4-FFF2-40B4-BE49-F238E27FC236}">
                <a16:creationId xmlns:a16="http://schemas.microsoft.com/office/drawing/2014/main" id="{E5B86063-6ED5-4FF6-9DE9-89635334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05" y="928786"/>
            <a:ext cx="407406" cy="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5223C2A3-5961-4D35-83F0-7F161080D467}"/>
              </a:ext>
            </a:extLst>
          </p:cNvPr>
          <p:cNvSpPr txBox="1"/>
          <p:nvPr/>
        </p:nvSpPr>
        <p:spPr>
          <a:xfrm>
            <a:off x="6687566" y="3752096"/>
            <a:ext cx="1395133" cy="69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« Derivative SAPERE »</a:t>
            </a:r>
          </a:p>
          <a:p>
            <a:r>
              <a:rPr lang="en-US" sz="1309" dirty="0"/>
              <a:t> kernel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6324435-D0F8-4628-89EA-429FF534D2F3}"/>
              </a:ext>
            </a:extLst>
          </p:cNvPr>
          <p:cNvSpPr/>
          <p:nvPr/>
        </p:nvSpPr>
        <p:spPr>
          <a:xfrm>
            <a:off x="7791064" y="3284734"/>
            <a:ext cx="724179" cy="19993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A0A75-4C3C-43DE-8C26-1B653B6016CA}"/>
              </a:ext>
            </a:extLst>
          </p:cNvPr>
          <p:cNvGrpSpPr/>
          <p:nvPr/>
        </p:nvGrpSpPr>
        <p:grpSpPr>
          <a:xfrm>
            <a:off x="5240683" y="185322"/>
            <a:ext cx="1125865" cy="1116502"/>
            <a:chOff x="2383767" y="279950"/>
            <a:chExt cx="973552" cy="94921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04C5D8-39E4-4261-93D7-0E3855E2D0F2}"/>
                </a:ext>
              </a:extLst>
            </p:cNvPr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4" dirty="0">
                <a:solidFill>
                  <a:schemeClr val="tx1"/>
                </a:solidFill>
              </a:endParaRPr>
            </a:p>
          </p:txBody>
        </p:sp>
        <p:pic>
          <p:nvPicPr>
            <p:cNvPr id="7" name="Image 6" descr="Une image contenant texte, clipart, signe&#10;&#10;Description générée automatiquement">
              <a:extLst>
                <a:ext uri="{FF2B5EF4-FFF2-40B4-BE49-F238E27FC236}">
                  <a16:creationId xmlns:a16="http://schemas.microsoft.com/office/drawing/2014/main" id="{F28CD357-370D-4EBE-AF70-11FB10CD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1584" y="763327"/>
              <a:ext cx="511497" cy="443734"/>
            </a:xfrm>
            <a:prstGeom prst="rect">
              <a:avLst/>
            </a:prstGeom>
          </p:spPr>
        </p:pic>
      </p:grp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4322AD20-CE88-4907-88EC-534DB7207C97}"/>
              </a:ext>
            </a:extLst>
          </p:cNvPr>
          <p:cNvSpPr/>
          <p:nvPr/>
        </p:nvSpPr>
        <p:spPr>
          <a:xfrm flipV="1">
            <a:off x="5745851" y="1322665"/>
            <a:ext cx="171497" cy="8139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BCFA0DF-69DE-41E5-B89C-39CF6895BCF6}"/>
              </a:ext>
            </a:extLst>
          </p:cNvPr>
          <p:cNvSpPr/>
          <p:nvPr/>
        </p:nvSpPr>
        <p:spPr>
          <a:xfrm>
            <a:off x="5480269" y="1318456"/>
            <a:ext cx="182291" cy="8139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C7916E1-AF93-47CF-AC2F-73FE27E811A6}"/>
              </a:ext>
            </a:extLst>
          </p:cNvPr>
          <p:cNvSpPr txBox="1"/>
          <p:nvPr/>
        </p:nvSpPr>
        <p:spPr>
          <a:xfrm>
            <a:off x="5260358" y="241108"/>
            <a:ext cx="1098425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Application</a:t>
            </a:r>
            <a:endParaRPr lang="en-US" sz="837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3259B55E-BF2C-46A0-932F-9FCFA8B77E3C}"/>
              </a:ext>
            </a:extLst>
          </p:cNvPr>
          <p:cNvSpPr/>
          <p:nvPr/>
        </p:nvSpPr>
        <p:spPr>
          <a:xfrm>
            <a:off x="3868975" y="1302304"/>
            <a:ext cx="201715" cy="8199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752E9750-656D-4321-A135-1EBBC9A0581D}"/>
              </a:ext>
            </a:extLst>
          </p:cNvPr>
          <p:cNvSpPr/>
          <p:nvPr/>
        </p:nvSpPr>
        <p:spPr>
          <a:xfrm flipV="1">
            <a:off x="4201836" y="1325620"/>
            <a:ext cx="182290" cy="79411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3A8025-8B9C-494F-A90B-62F6C32CE272}"/>
              </a:ext>
            </a:extLst>
          </p:cNvPr>
          <p:cNvSpPr txBox="1"/>
          <p:nvPr/>
        </p:nvSpPr>
        <p:spPr>
          <a:xfrm>
            <a:off x="4400767" y="1420460"/>
            <a:ext cx="113529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HTTP/JSON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67D685-F24B-4673-B58A-32D11F6585DF}"/>
              </a:ext>
            </a:extLst>
          </p:cNvPr>
          <p:cNvSpPr txBox="1"/>
          <p:nvPr/>
        </p:nvSpPr>
        <p:spPr>
          <a:xfrm>
            <a:off x="3771513" y="5126111"/>
            <a:ext cx="2101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Coordination model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9949A66-AE8E-455A-9291-5FD7589FAE8E}"/>
              </a:ext>
            </a:extLst>
          </p:cNvPr>
          <p:cNvSpPr txBox="1"/>
          <p:nvPr/>
        </p:nvSpPr>
        <p:spPr>
          <a:xfrm>
            <a:off x="6320875" y="2051493"/>
            <a:ext cx="1521748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service </a:t>
            </a:r>
          </a:p>
          <a:p>
            <a:pPr algn="ctr"/>
            <a:r>
              <a:rPr lang="en-US" sz="1309" dirty="0"/>
              <a:t>RESTFUL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82F7477-505D-4086-A361-FE8E25D9CD71}"/>
              </a:ext>
            </a:extLst>
          </p:cNvPr>
          <p:cNvSpPr txBox="1"/>
          <p:nvPr/>
        </p:nvSpPr>
        <p:spPr>
          <a:xfrm>
            <a:off x="3234969" y="258226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pic>
        <p:nvPicPr>
          <p:cNvPr id="73" name="Picture 6" descr="Mettre à jour java - Comment Ça Marche">
            <a:extLst>
              <a:ext uri="{FF2B5EF4-FFF2-40B4-BE49-F238E27FC236}">
                <a16:creationId xmlns:a16="http://schemas.microsoft.com/office/drawing/2014/main" id="{0BC32B27-0659-4756-88AB-CB2DA35B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10" y="5176969"/>
            <a:ext cx="490554" cy="2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B29E1B-86A1-4C67-A27C-1A7E71C697AB}"/>
              </a:ext>
            </a:extLst>
          </p:cNvPr>
          <p:cNvSpPr/>
          <p:nvPr/>
        </p:nvSpPr>
        <p:spPr>
          <a:xfrm>
            <a:off x="4046654" y="3831849"/>
            <a:ext cx="2368134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5303C-52A8-4754-85F5-274CC521D2EF}"/>
              </a:ext>
            </a:extLst>
          </p:cNvPr>
          <p:cNvSpPr/>
          <p:nvPr/>
        </p:nvSpPr>
        <p:spPr>
          <a:xfrm>
            <a:off x="4344676" y="4325855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Coordination laws 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033DA0F-FD97-4338-BC16-AC0EF50B5026}"/>
              </a:ext>
            </a:extLst>
          </p:cNvPr>
          <p:cNvSpPr txBox="1"/>
          <p:nvPr/>
        </p:nvSpPr>
        <p:spPr>
          <a:xfrm>
            <a:off x="4139906" y="4712389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pic>
        <p:nvPicPr>
          <p:cNvPr id="78" name="Picture 8" descr="roue dentée Tapis de souris | Spreadshirt">
            <a:extLst>
              <a:ext uri="{FF2B5EF4-FFF2-40B4-BE49-F238E27FC236}">
                <a16:creationId xmlns:a16="http://schemas.microsoft.com/office/drawing/2014/main" id="{426E7661-5FAB-4ED3-A68C-B181894E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8304" y="2580607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4D6C2D-9525-4665-81D2-D0CB1E541292}"/>
              </a:ext>
            </a:extLst>
          </p:cNvPr>
          <p:cNvSpPr/>
          <p:nvPr/>
        </p:nvSpPr>
        <p:spPr>
          <a:xfrm>
            <a:off x="3745686" y="2131928"/>
            <a:ext cx="2419087" cy="7171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Controller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D7956-8441-43E4-ADC6-1F6D35C68866}"/>
              </a:ext>
            </a:extLst>
          </p:cNvPr>
          <p:cNvSpPr/>
          <p:nvPr/>
        </p:nvSpPr>
        <p:spPr>
          <a:xfrm>
            <a:off x="4968414" y="3913595"/>
            <a:ext cx="400998" cy="187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8643EA-373F-4ED3-BA06-ADCB84C37C9B}"/>
              </a:ext>
            </a:extLst>
          </p:cNvPr>
          <p:cNvSpPr/>
          <p:nvPr/>
        </p:nvSpPr>
        <p:spPr>
          <a:xfrm>
            <a:off x="5571535" y="3903420"/>
            <a:ext cx="418921" cy="197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3CE660-C61C-4579-BA3B-DB39741289B2}"/>
              </a:ext>
            </a:extLst>
          </p:cNvPr>
          <p:cNvSpPr/>
          <p:nvPr/>
        </p:nvSpPr>
        <p:spPr>
          <a:xfrm>
            <a:off x="4374189" y="3914559"/>
            <a:ext cx="400998" cy="189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CF4071-580A-4F13-9E72-240BA539B80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4574688" y="3143069"/>
            <a:ext cx="0" cy="77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7E2435-B4EB-442B-83E2-D6532F743C7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80995" y="3139002"/>
            <a:ext cx="1" cy="764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E67A77-BA2F-4A6E-AE64-CB0F7AFFD8E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5168913" y="2790105"/>
            <a:ext cx="0" cy="1123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C0C8D13-A918-4BB6-8D4A-9E804AB6AC4A}"/>
              </a:ext>
            </a:extLst>
          </p:cNvPr>
          <p:cNvCxnSpPr>
            <a:cxnSpLocks/>
          </p:cNvCxnSpPr>
          <p:nvPr/>
        </p:nvCxnSpPr>
        <p:spPr>
          <a:xfrm flipH="1">
            <a:off x="4568590" y="3139002"/>
            <a:ext cx="1212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D4B5CD-4095-472B-A34D-05748CEAE4CA}"/>
              </a:ext>
            </a:extLst>
          </p:cNvPr>
          <p:cNvSpPr/>
          <p:nvPr/>
        </p:nvSpPr>
        <p:spPr>
          <a:xfrm>
            <a:off x="220757" y="1496470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5E026C2-318D-442A-9345-4C5EA7022A50}"/>
              </a:ext>
            </a:extLst>
          </p:cNvPr>
          <p:cNvSpPr txBox="1"/>
          <p:nvPr/>
        </p:nvSpPr>
        <p:spPr>
          <a:xfrm>
            <a:off x="277635" y="1663752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1 </a:t>
            </a:r>
            <a:endParaRPr lang="en-US" sz="13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FD11C8-37FB-4281-8E7B-17BD6A44C23A}"/>
              </a:ext>
            </a:extLst>
          </p:cNvPr>
          <p:cNvSpPr/>
          <p:nvPr/>
        </p:nvSpPr>
        <p:spPr>
          <a:xfrm>
            <a:off x="220757" y="2790107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3D602F7-76E1-4E9E-9D94-BF88FAE2969D}"/>
              </a:ext>
            </a:extLst>
          </p:cNvPr>
          <p:cNvSpPr txBox="1"/>
          <p:nvPr/>
        </p:nvSpPr>
        <p:spPr>
          <a:xfrm>
            <a:off x="248416" y="2906621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2</a:t>
            </a:r>
            <a:endParaRPr lang="en-US" sz="1300" b="1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8690485-8AE1-45F8-8D5F-9C8555A10001}"/>
              </a:ext>
            </a:extLst>
          </p:cNvPr>
          <p:cNvSpPr txBox="1"/>
          <p:nvPr/>
        </p:nvSpPr>
        <p:spPr>
          <a:xfrm>
            <a:off x="8718945" y="2997621"/>
            <a:ext cx="1395133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Database</a:t>
            </a:r>
          </a:p>
        </p:txBody>
      </p:sp>
      <p:pic>
        <p:nvPicPr>
          <p:cNvPr id="111" name="Image 110">
            <a:extLst>
              <a:ext uri="{FF2B5EF4-FFF2-40B4-BE49-F238E27FC236}">
                <a16:creationId xmlns:a16="http://schemas.microsoft.com/office/drawing/2014/main" id="{3318BA99-490B-406F-993F-97B6C27D1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311" y="2599792"/>
            <a:ext cx="487562" cy="193891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667DC074-613F-4CB1-898E-CB0549EE68D3}"/>
              </a:ext>
            </a:extLst>
          </p:cNvPr>
          <p:cNvSpPr/>
          <p:nvPr/>
        </p:nvSpPr>
        <p:spPr>
          <a:xfrm>
            <a:off x="294382" y="4556363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747B4AD0-5986-4C93-82C7-17FAFC8F73B3}"/>
              </a:ext>
            </a:extLst>
          </p:cNvPr>
          <p:cNvSpPr txBox="1"/>
          <p:nvPr/>
        </p:nvSpPr>
        <p:spPr>
          <a:xfrm>
            <a:off x="303527" y="4679618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N</a:t>
            </a:r>
            <a:endParaRPr lang="en-US" sz="1300" b="1" dirty="0"/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E6994F6-3829-4FDA-AB17-5B46EBC09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236" y="898833"/>
            <a:ext cx="499694" cy="346562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14791BFD-7EAC-4D5B-AA2F-50E01A0C99EF}"/>
              </a:ext>
            </a:extLst>
          </p:cNvPr>
          <p:cNvSpPr txBox="1"/>
          <p:nvPr/>
        </p:nvSpPr>
        <p:spPr>
          <a:xfrm>
            <a:off x="3257350" y="1271553"/>
            <a:ext cx="66298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3C18442-A467-4196-B3A4-215D5E394F14}"/>
              </a:ext>
            </a:extLst>
          </p:cNvPr>
          <p:cNvSpPr txBox="1"/>
          <p:nvPr/>
        </p:nvSpPr>
        <p:spPr>
          <a:xfrm>
            <a:off x="4941703" y="1264036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0DD7F53-348C-4512-A0DD-CD9A56ED1796}"/>
              </a:ext>
            </a:extLst>
          </p:cNvPr>
          <p:cNvSpPr txBox="1"/>
          <p:nvPr/>
        </p:nvSpPr>
        <p:spPr>
          <a:xfrm>
            <a:off x="4308496" y="1806315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D8DB54C-2CF1-427E-81FE-48BB9A3F757A}"/>
              </a:ext>
            </a:extLst>
          </p:cNvPr>
          <p:cNvSpPr txBox="1"/>
          <p:nvPr/>
        </p:nvSpPr>
        <p:spPr>
          <a:xfrm>
            <a:off x="5600076" y="1810050"/>
            <a:ext cx="621799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70A4398-525A-4CB6-86FF-C262CF19D549}"/>
              </a:ext>
            </a:extLst>
          </p:cNvPr>
          <p:cNvSpPr txBox="1"/>
          <p:nvPr/>
        </p:nvSpPr>
        <p:spPr>
          <a:xfrm>
            <a:off x="714543" y="4109315"/>
            <a:ext cx="392231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…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3A879C6D-99EC-435A-A6E1-76E84985B456}"/>
              </a:ext>
            </a:extLst>
          </p:cNvPr>
          <p:cNvCxnSpPr>
            <a:cxnSpLocks/>
          </p:cNvCxnSpPr>
          <p:nvPr/>
        </p:nvCxnSpPr>
        <p:spPr>
          <a:xfrm>
            <a:off x="2221920" y="2059844"/>
            <a:ext cx="0" cy="3117126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1918DE1-34A1-4A68-A49D-FC42AC9AA29A}"/>
              </a:ext>
            </a:extLst>
          </p:cNvPr>
          <p:cNvCxnSpPr>
            <a:cxnSpLocks/>
          </p:cNvCxnSpPr>
          <p:nvPr/>
        </p:nvCxnSpPr>
        <p:spPr>
          <a:xfrm>
            <a:off x="2810606" y="3573565"/>
            <a:ext cx="690263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4B1401C1-8716-4CE9-B7D4-3BA84D76380A}"/>
              </a:ext>
            </a:extLst>
          </p:cNvPr>
          <p:cNvCxnSpPr>
            <a:cxnSpLocks/>
          </p:cNvCxnSpPr>
          <p:nvPr/>
        </p:nvCxnSpPr>
        <p:spPr>
          <a:xfrm>
            <a:off x="1897331" y="2059844"/>
            <a:ext cx="3245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A6B20EA-F9C4-49BD-82EA-B7F6DB03979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914221" y="3569245"/>
            <a:ext cx="4640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0D018862-372B-4786-A606-2F347AA0F14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1979415" y="5142763"/>
            <a:ext cx="249679" cy="1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09FB7A5B-FB81-4F90-8177-5BF82A40F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0166" y="560613"/>
            <a:ext cx="404737" cy="261044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9674DD07-EF88-4105-BB40-C4F9E0172669}"/>
              </a:ext>
            </a:extLst>
          </p:cNvPr>
          <p:cNvSpPr txBox="1"/>
          <p:nvPr/>
        </p:nvSpPr>
        <p:spPr>
          <a:xfrm>
            <a:off x="6309026" y="2999045"/>
            <a:ext cx="1311398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</a:p>
          <a:p>
            <a:pPr algn="ctr"/>
            <a:endParaRPr lang="en-US" sz="1309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9D49F7-A36C-4560-A7F9-D5EFBAA8D6C3}"/>
              </a:ext>
            </a:extLst>
          </p:cNvPr>
          <p:cNvSpPr/>
          <p:nvPr/>
        </p:nvSpPr>
        <p:spPr>
          <a:xfrm>
            <a:off x="5535036" y="3269556"/>
            <a:ext cx="516410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2B118-AAFF-4272-A70A-DC3E624AD1F5}"/>
              </a:ext>
            </a:extLst>
          </p:cNvPr>
          <p:cNvSpPr/>
          <p:nvPr/>
        </p:nvSpPr>
        <p:spPr>
          <a:xfrm>
            <a:off x="4927850" y="3263011"/>
            <a:ext cx="514054" cy="334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E80A89-177C-4FEB-8A1A-89EC2E87D1EE}"/>
              </a:ext>
            </a:extLst>
          </p:cNvPr>
          <p:cNvSpPr/>
          <p:nvPr/>
        </p:nvSpPr>
        <p:spPr>
          <a:xfrm>
            <a:off x="4309581" y="3266633"/>
            <a:ext cx="518020" cy="33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0BB219B-A3AC-4D7A-BE10-5CC82A057FCF}"/>
              </a:ext>
            </a:extLst>
          </p:cNvPr>
          <p:cNvCxnSpPr>
            <a:endCxn id="144" idx="1"/>
          </p:cNvCxnSpPr>
          <p:nvPr/>
        </p:nvCxnSpPr>
        <p:spPr>
          <a:xfrm>
            <a:off x="6366548" y="738821"/>
            <a:ext cx="82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AB48588E-8D42-F0D0-472E-684F2C5D8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24" y="3381148"/>
            <a:ext cx="1268653" cy="535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B2500-BB99-7279-3CE2-F09C54BE163C}"/>
              </a:ext>
            </a:extLst>
          </p:cNvPr>
          <p:cNvSpPr txBox="1"/>
          <p:nvPr/>
        </p:nvSpPr>
        <p:spPr>
          <a:xfrm>
            <a:off x="10623051" y="6350462"/>
            <a:ext cx="1424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7871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27" grpId="0" animBg="1"/>
      <p:bldP spid="123" grpId="0" animBg="1"/>
      <p:bldP spid="6" grpId="0" animBg="1"/>
      <p:bldP spid="42" grpId="0" animBg="1"/>
      <p:bldP spid="1025" grpId="0"/>
      <p:bldP spid="75" grpId="0"/>
      <p:bldP spid="81" grpId="0" animBg="1"/>
      <p:bldP spid="94" grpId="0"/>
      <p:bldP spid="3" grpId="0" animBg="1"/>
      <p:bldP spid="8" grpId="0" animBg="1"/>
      <p:bldP spid="47" grpId="0" animBg="1"/>
      <p:bldP spid="50" grpId="0"/>
      <p:bldP spid="51" grpId="0" animBg="1"/>
      <p:bldP spid="53" grpId="0" animBg="1"/>
      <p:bldP spid="48" grpId="0"/>
      <p:bldP spid="55" grpId="0"/>
      <p:bldP spid="64" grpId="0"/>
      <p:bldP spid="74" grpId="0" animBg="1"/>
      <p:bldP spid="69" grpId="0" animBg="1"/>
      <p:bldP spid="77" grpId="0"/>
      <p:bldP spid="79" grpId="0" animBg="1"/>
      <p:bldP spid="96" grpId="0" animBg="1"/>
      <p:bldP spid="98" grpId="0" animBg="1"/>
      <p:bldP spid="99" grpId="0" animBg="1"/>
      <p:bldP spid="134" grpId="0"/>
      <p:bldP spid="154" grpId="0"/>
      <p:bldP spid="155" grpId="0"/>
      <p:bldP spid="87" grpId="0"/>
      <p:bldP spid="89" grpId="0"/>
      <p:bldP spid="194" grpId="0"/>
      <p:bldP spid="88" grpId="0" animBg="1"/>
      <p:bldP spid="83" grpId="0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6BB7B02-2044-2744-5A47-92D94DBD8C39}"/>
              </a:ext>
            </a:extLst>
          </p:cNvPr>
          <p:cNvSpPr/>
          <p:nvPr/>
        </p:nvSpPr>
        <p:spPr>
          <a:xfrm>
            <a:off x="461872" y="4577210"/>
            <a:ext cx="1988673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91588B-97C8-3D56-B495-736D5AF533E9}"/>
              </a:ext>
            </a:extLst>
          </p:cNvPr>
          <p:cNvSpPr/>
          <p:nvPr/>
        </p:nvSpPr>
        <p:spPr>
          <a:xfrm>
            <a:off x="461860" y="3036980"/>
            <a:ext cx="1988673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ZoneTexte 129">
            <a:extLst>
              <a:ext uri="{FF2B5EF4-FFF2-40B4-BE49-F238E27FC236}">
                <a16:creationId xmlns:a16="http://schemas.microsoft.com/office/drawing/2014/main" id="{1B7D98A7-7558-5641-4ACE-11EF03DE4306}"/>
              </a:ext>
            </a:extLst>
          </p:cNvPr>
          <p:cNvSpPr txBox="1"/>
          <p:nvPr/>
        </p:nvSpPr>
        <p:spPr>
          <a:xfrm>
            <a:off x="747828" y="3019169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Neighbor node 2 </a:t>
            </a:r>
            <a:endParaRPr lang="en-US" sz="13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5" name="Picture 4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68B8252-EFAD-77E4-FABF-96DD566F4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5" y="3927356"/>
            <a:ext cx="937017" cy="25436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CFE11B7-0E1C-4DC5-EB67-688F1CBCAFAB}"/>
              </a:ext>
            </a:extLst>
          </p:cNvPr>
          <p:cNvSpPr/>
          <p:nvPr/>
        </p:nvSpPr>
        <p:spPr>
          <a:xfrm>
            <a:off x="545736" y="3333000"/>
            <a:ext cx="1767541" cy="552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ZoneTexte 64">
            <a:extLst>
              <a:ext uri="{FF2B5EF4-FFF2-40B4-BE49-F238E27FC236}">
                <a16:creationId xmlns:a16="http://schemas.microsoft.com/office/drawing/2014/main" id="{404849E0-555B-174E-F55E-F0B0525F24EA}"/>
              </a:ext>
            </a:extLst>
          </p:cNvPr>
          <p:cNvSpPr txBox="1"/>
          <p:nvPr/>
        </p:nvSpPr>
        <p:spPr>
          <a:xfrm>
            <a:off x="654834" y="3347151"/>
            <a:ext cx="1493460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333" dirty="0">
                <a:solidFill>
                  <a:prstClr val="black"/>
                </a:solidFill>
                <a:latin typeface="Calibri" panose="020F0502020204030204"/>
              </a:rPr>
              <a:t>Coordination platform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FB22A-D031-AC5A-F434-BEB87C520494}"/>
              </a:ext>
            </a:extLst>
          </p:cNvPr>
          <p:cNvSpPr/>
          <p:nvPr/>
        </p:nvSpPr>
        <p:spPr>
          <a:xfrm>
            <a:off x="3681715" y="1691410"/>
            <a:ext cx="7409243" cy="4214437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327210-6B75-4C74-BB75-21826AD8F088}"/>
              </a:ext>
            </a:extLst>
          </p:cNvPr>
          <p:cNvSpPr/>
          <p:nvPr/>
        </p:nvSpPr>
        <p:spPr>
          <a:xfrm>
            <a:off x="7090185" y="266763"/>
            <a:ext cx="1950889" cy="1097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0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8C0F-850A-46F7-84B3-C35A80C8C0BE}"/>
              </a:ext>
            </a:extLst>
          </p:cNvPr>
          <p:cNvSpPr/>
          <p:nvPr/>
        </p:nvSpPr>
        <p:spPr>
          <a:xfrm>
            <a:off x="3872322" y="2382535"/>
            <a:ext cx="6945615" cy="3420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508869-EA23-49F7-82EC-99737B4C6C99}"/>
              </a:ext>
            </a:extLst>
          </p:cNvPr>
          <p:cNvSpPr/>
          <p:nvPr/>
        </p:nvSpPr>
        <p:spPr>
          <a:xfrm>
            <a:off x="9007032" y="3312456"/>
            <a:ext cx="1391845" cy="848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0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89DD46-6E97-4288-BFB1-5870BF8C3B6D}"/>
              </a:ext>
            </a:extLst>
          </p:cNvPr>
          <p:cNvSpPr/>
          <p:nvPr/>
        </p:nvSpPr>
        <p:spPr>
          <a:xfrm>
            <a:off x="4018258" y="3329409"/>
            <a:ext cx="4480380" cy="2354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97714D-0C85-492E-81AD-BC65946E8F81}"/>
              </a:ext>
            </a:extLst>
          </p:cNvPr>
          <p:cNvSpPr/>
          <p:nvPr/>
        </p:nvSpPr>
        <p:spPr>
          <a:xfrm>
            <a:off x="4261947" y="3432218"/>
            <a:ext cx="4052931" cy="634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0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BF088-615C-4AFC-BC11-A8A9E3A52E16}"/>
              </a:ext>
            </a:extLst>
          </p:cNvPr>
          <p:cNvSpPr/>
          <p:nvPr/>
        </p:nvSpPr>
        <p:spPr>
          <a:xfrm>
            <a:off x="3703928" y="266894"/>
            <a:ext cx="1390641" cy="1103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0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D7EFB-734D-41A2-9433-9305C35AA1E2}"/>
              </a:ext>
            </a:extLst>
          </p:cNvPr>
          <p:cNvSpPr/>
          <p:nvPr/>
        </p:nvSpPr>
        <p:spPr>
          <a:xfrm>
            <a:off x="4271664" y="4161297"/>
            <a:ext cx="4036043" cy="1369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0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82DA0DCD-BD25-4F18-972C-777FEAA043B6}"/>
              </a:ext>
            </a:extLst>
          </p:cNvPr>
          <p:cNvSpPr txBox="1"/>
          <p:nvPr/>
        </p:nvSpPr>
        <p:spPr>
          <a:xfrm>
            <a:off x="8282265" y="3795842"/>
            <a:ext cx="1149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Reading </a:t>
            </a:r>
            <a:r>
              <a:rPr lang="en-US" sz="1071" dirty="0">
                <a:solidFill>
                  <a:prstClr val="black"/>
                </a:solidFill>
                <a:latin typeface="Calibri" panose="020F0502020204030204"/>
              </a:rPr>
              <a:t>/</a:t>
            </a:r>
          </a:p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writing</a:t>
            </a:r>
            <a:endParaRPr lang="en-US" sz="107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69" name="Picture 8" descr="roue dentée Tapis de souris | Spreadshirt">
            <a:extLst>
              <a:ext uri="{FF2B5EF4-FFF2-40B4-BE49-F238E27FC236}">
                <a16:creationId xmlns:a16="http://schemas.microsoft.com/office/drawing/2014/main" id="{A352F6ED-27AF-40D6-A4E1-3ACC409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7641" y="1015311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8" descr="roue dentée Tapis de souris | Spreadshirt">
            <a:extLst>
              <a:ext uri="{FF2B5EF4-FFF2-40B4-BE49-F238E27FC236}">
                <a16:creationId xmlns:a16="http://schemas.microsoft.com/office/drawing/2014/main" id="{405FCD1F-D230-476C-ACE7-152B3C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2893" y="5213397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91803B97-4E5A-4BFE-8AF1-0E66BF2017AF}"/>
              </a:ext>
            </a:extLst>
          </p:cNvPr>
          <p:cNvSpPr txBox="1"/>
          <p:nvPr/>
        </p:nvSpPr>
        <p:spPr>
          <a:xfrm>
            <a:off x="7464038" y="3002179"/>
            <a:ext cx="699372" cy="324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en-US" sz="1507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F3FF6B0-3B07-4F5C-85DE-CDC4D922A590}"/>
              </a:ext>
            </a:extLst>
          </p:cNvPr>
          <p:cNvSpPr txBox="1"/>
          <p:nvPr/>
        </p:nvSpPr>
        <p:spPr>
          <a:xfrm>
            <a:off x="8222160" y="2451800"/>
            <a:ext cx="2011725" cy="556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507" b="1" dirty="0">
                <a:solidFill>
                  <a:prstClr val="black"/>
                </a:solidFill>
                <a:latin typeface="Calibri" panose="020F0502020204030204"/>
              </a:rPr>
              <a:t>Coordination platform service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83CC7D7-5303-4C07-8F6C-A9C8B1460CAA}"/>
              </a:ext>
            </a:extLst>
          </p:cNvPr>
          <p:cNvSpPr txBox="1"/>
          <p:nvPr/>
        </p:nvSpPr>
        <p:spPr>
          <a:xfrm>
            <a:off x="7143834" y="315796"/>
            <a:ext cx="92854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309" dirty="0">
                <a:solidFill>
                  <a:prstClr val="black"/>
                </a:solidFill>
                <a:latin typeface="Calibri" panose="020F0502020204030204"/>
              </a:rPr>
              <a:t>web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E16F2D-8381-4904-B075-2DCAD7B35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27747" y="362199"/>
            <a:ext cx="1088653" cy="962243"/>
          </a:xfrm>
          <a:prstGeom prst="rect">
            <a:avLst/>
          </a:prstGeom>
        </p:spPr>
      </p:pic>
      <p:pic>
        <p:nvPicPr>
          <p:cNvPr id="1030" name="Picture 6" descr="Mettre à jour java - Comment Ça Marche">
            <a:extLst>
              <a:ext uri="{FF2B5EF4-FFF2-40B4-BE49-F238E27FC236}">
                <a16:creationId xmlns:a16="http://schemas.microsoft.com/office/drawing/2014/main" id="{A7995940-652A-4159-88F5-FF4359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42" y="2796306"/>
            <a:ext cx="493956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Mettre à jour java - Comment Ça Marche">
            <a:extLst>
              <a:ext uri="{FF2B5EF4-FFF2-40B4-BE49-F238E27FC236}">
                <a16:creationId xmlns:a16="http://schemas.microsoft.com/office/drawing/2014/main" id="{E5B86063-6ED5-4FF6-9DE9-89635334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99" y="983926"/>
            <a:ext cx="407407" cy="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5223C2A3-5961-4D35-83F0-7F161080D467}"/>
              </a:ext>
            </a:extLst>
          </p:cNvPr>
          <p:cNvSpPr txBox="1"/>
          <p:nvPr/>
        </p:nvSpPr>
        <p:spPr>
          <a:xfrm>
            <a:off x="7213543" y="4170397"/>
            <a:ext cx="1395133" cy="69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309" dirty="0">
                <a:solidFill>
                  <a:prstClr val="black"/>
                </a:solidFill>
                <a:latin typeface="Calibri" panose="020F0502020204030204"/>
              </a:rPr>
              <a:t>« Derivative SAPERE »</a:t>
            </a:r>
          </a:p>
          <a:p>
            <a:pPr defTabSz="914377"/>
            <a:r>
              <a:rPr lang="en-US" sz="1309" dirty="0">
                <a:solidFill>
                  <a:prstClr val="black"/>
                </a:solidFill>
                <a:latin typeface="Calibri" panose="020F0502020204030204"/>
              </a:rPr>
              <a:t> kernel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6324435-D0F8-4628-89EA-429FF534D2F3}"/>
              </a:ext>
            </a:extLst>
          </p:cNvPr>
          <p:cNvSpPr/>
          <p:nvPr/>
        </p:nvSpPr>
        <p:spPr>
          <a:xfrm>
            <a:off x="8317041" y="3547762"/>
            <a:ext cx="724179" cy="19993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143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A0A75-4C3C-43DE-8C26-1B653B6016CA}"/>
              </a:ext>
            </a:extLst>
          </p:cNvPr>
          <p:cNvGrpSpPr/>
          <p:nvPr/>
        </p:nvGrpSpPr>
        <p:grpSpPr>
          <a:xfrm>
            <a:off x="5882057" y="270887"/>
            <a:ext cx="1125865" cy="1094272"/>
            <a:chOff x="2383767" y="279950"/>
            <a:chExt cx="973552" cy="94921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04C5D8-39E4-4261-93D7-0E3855E2D0F2}"/>
                </a:ext>
              </a:extLst>
            </p:cNvPr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004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" name="Image 6" descr="Une image contenant texte, clipart, signe&#10;&#10;Description générée automatiquement">
              <a:extLst>
                <a:ext uri="{FF2B5EF4-FFF2-40B4-BE49-F238E27FC236}">
                  <a16:creationId xmlns:a16="http://schemas.microsoft.com/office/drawing/2014/main" id="{F28CD357-370D-4EBE-AF70-11FB10CD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1584" y="763327"/>
              <a:ext cx="511497" cy="443734"/>
            </a:xfrm>
            <a:prstGeom prst="rect">
              <a:avLst/>
            </a:prstGeom>
          </p:spPr>
        </p:pic>
      </p:grp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4322AD20-CE88-4907-88EC-534DB7207C97}"/>
              </a:ext>
            </a:extLst>
          </p:cNvPr>
          <p:cNvSpPr/>
          <p:nvPr/>
        </p:nvSpPr>
        <p:spPr>
          <a:xfrm flipV="1">
            <a:off x="6271828" y="1380748"/>
            <a:ext cx="114189" cy="133476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14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BCFA0DF-69DE-41E5-B89C-39CF6895BCF6}"/>
              </a:ext>
            </a:extLst>
          </p:cNvPr>
          <p:cNvSpPr/>
          <p:nvPr/>
        </p:nvSpPr>
        <p:spPr>
          <a:xfrm>
            <a:off x="6061014" y="1380751"/>
            <a:ext cx="127524" cy="133476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14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C7916E1-AF93-47CF-AC2F-73FE27E811A6}"/>
              </a:ext>
            </a:extLst>
          </p:cNvPr>
          <p:cNvSpPr txBox="1"/>
          <p:nvPr/>
        </p:nvSpPr>
        <p:spPr>
          <a:xfrm>
            <a:off x="5901732" y="304443"/>
            <a:ext cx="1098425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309" dirty="0">
                <a:solidFill>
                  <a:prstClr val="black"/>
                </a:solidFill>
                <a:latin typeface="Calibri" panose="020F0502020204030204"/>
              </a:rPr>
              <a:t>Web Application</a:t>
            </a:r>
            <a:endParaRPr lang="en-US" sz="837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3259B55E-BF2C-46A0-932F-9FCFA8B77E3C}"/>
              </a:ext>
            </a:extLst>
          </p:cNvPr>
          <p:cNvSpPr/>
          <p:nvPr/>
        </p:nvSpPr>
        <p:spPr>
          <a:xfrm>
            <a:off x="4394953" y="1384816"/>
            <a:ext cx="130769" cy="13306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14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752E9750-656D-4321-A135-1EBBC9A0581D}"/>
              </a:ext>
            </a:extLst>
          </p:cNvPr>
          <p:cNvSpPr/>
          <p:nvPr/>
        </p:nvSpPr>
        <p:spPr>
          <a:xfrm flipV="1">
            <a:off x="4727814" y="1384815"/>
            <a:ext cx="130769" cy="13307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14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3A8025-8B9C-494F-A90B-62F6C32CE272}"/>
              </a:ext>
            </a:extLst>
          </p:cNvPr>
          <p:cNvSpPr txBox="1"/>
          <p:nvPr/>
        </p:nvSpPr>
        <p:spPr>
          <a:xfrm>
            <a:off x="4823747" y="1804901"/>
            <a:ext cx="113529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309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HTTP/JSON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82F7477-505D-4086-A361-FE8E25D9CD71}"/>
              </a:ext>
            </a:extLst>
          </p:cNvPr>
          <p:cNvSpPr txBox="1"/>
          <p:nvPr/>
        </p:nvSpPr>
        <p:spPr>
          <a:xfrm>
            <a:off x="3696162" y="452549"/>
            <a:ext cx="139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Test simulator</a:t>
            </a:r>
            <a:endParaRPr lang="en-US" sz="837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B29E1B-86A1-4C67-A27C-1A7E71C697AB}"/>
              </a:ext>
            </a:extLst>
          </p:cNvPr>
          <p:cNvSpPr/>
          <p:nvPr/>
        </p:nvSpPr>
        <p:spPr>
          <a:xfrm>
            <a:off x="4572631" y="4250149"/>
            <a:ext cx="2368135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5303C-52A8-4754-85F5-274CC521D2EF}"/>
              </a:ext>
            </a:extLst>
          </p:cNvPr>
          <p:cNvSpPr/>
          <p:nvPr/>
        </p:nvSpPr>
        <p:spPr>
          <a:xfrm>
            <a:off x="4870653" y="4744155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00" dirty="0">
                <a:solidFill>
                  <a:prstClr val="white"/>
                </a:solidFill>
                <a:latin typeface="Calibri" panose="020F0502020204030204"/>
              </a:rPr>
              <a:t>Coordination laws 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033DA0F-FD97-4338-BC16-AC0EF50B5026}"/>
              </a:ext>
            </a:extLst>
          </p:cNvPr>
          <p:cNvSpPr txBox="1"/>
          <p:nvPr/>
        </p:nvSpPr>
        <p:spPr>
          <a:xfrm>
            <a:off x="4665883" y="5130688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Tuples space</a:t>
            </a:r>
          </a:p>
        </p:txBody>
      </p:sp>
      <p:pic>
        <p:nvPicPr>
          <p:cNvPr id="78" name="Picture 8" descr="roue dentée Tapis de souris | Spreadshirt">
            <a:extLst>
              <a:ext uri="{FF2B5EF4-FFF2-40B4-BE49-F238E27FC236}">
                <a16:creationId xmlns:a16="http://schemas.microsoft.com/office/drawing/2014/main" id="{426E7661-5FAB-4ED3-A68C-B181894E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6354" y="2457505"/>
            <a:ext cx="270079" cy="2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4D6C2D-9525-4665-81D2-D0CB1E541292}"/>
              </a:ext>
            </a:extLst>
          </p:cNvPr>
          <p:cNvSpPr/>
          <p:nvPr/>
        </p:nvSpPr>
        <p:spPr>
          <a:xfrm>
            <a:off x="4271665" y="2775660"/>
            <a:ext cx="3686520" cy="39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RESTFUL server</a:t>
            </a:r>
          </a:p>
          <a:p>
            <a:pPr algn="ctr" defTabSz="914377"/>
            <a:endParaRPr lang="en-US" sz="13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D7956-8441-43E4-ADC6-1F6D35C68866}"/>
              </a:ext>
            </a:extLst>
          </p:cNvPr>
          <p:cNvSpPr/>
          <p:nvPr/>
        </p:nvSpPr>
        <p:spPr>
          <a:xfrm>
            <a:off x="5494391" y="4331895"/>
            <a:ext cx="400999" cy="187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LSA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8643EA-373F-4ED3-BA06-ADCB84C37C9B}"/>
              </a:ext>
            </a:extLst>
          </p:cNvPr>
          <p:cNvSpPr/>
          <p:nvPr/>
        </p:nvSpPr>
        <p:spPr>
          <a:xfrm>
            <a:off x="6097513" y="4321721"/>
            <a:ext cx="418921" cy="197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LSA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3CE660-C61C-4579-BA3B-DB39741289B2}"/>
              </a:ext>
            </a:extLst>
          </p:cNvPr>
          <p:cNvSpPr/>
          <p:nvPr/>
        </p:nvSpPr>
        <p:spPr>
          <a:xfrm>
            <a:off x="4900166" y="4332859"/>
            <a:ext cx="400999" cy="189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LSA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CF4071-580A-4F13-9E72-240BA539B80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100665" y="3561368"/>
            <a:ext cx="0" cy="771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7E2435-B4EB-442B-83E2-D6532F743C7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306973" y="3557301"/>
            <a:ext cx="1" cy="764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E67A77-BA2F-4A6E-AE64-CB0F7AFFD8E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5694889" y="3180985"/>
            <a:ext cx="0" cy="1150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C0C8D13-A918-4BB6-8D4A-9E804AB6AC4A}"/>
              </a:ext>
            </a:extLst>
          </p:cNvPr>
          <p:cNvCxnSpPr>
            <a:cxnSpLocks/>
          </p:cNvCxnSpPr>
          <p:nvPr/>
        </p:nvCxnSpPr>
        <p:spPr>
          <a:xfrm flipH="1">
            <a:off x="5094567" y="3557301"/>
            <a:ext cx="12124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D4B5CD-4095-472B-A34D-05748CEAE4CA}"/>
              </a:ext>
            </a:extLst>
          </p:cNvPr>
          <p:cNvSpPr/>
          <p:nvPr/>
        </p:nvSpPr>
        <p:spPr>
          <a:xfrm>
            <a:off x="443093" y="1691410"/>
            <a:ext cx="1988673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5E026C2-318D-442A-9345-4C5EA7022A50}"/>
              </a:ext>
            </a:extLst>
          </p:cNvPr>
          <p:cNvSpPr txBox="1"/>
          <p:nvPr/>
        </p:nvSpPr>
        <p:spPr>
          <a:xfrm>
            <a:off x="729061" y="1673599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Neighbor node 1 </a:t>
            </a:r>
            <a:endParaRPr lang="en-US" sz="13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E6994F6-3829-4FDA-AB17-5B46EBC09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609" y="962167"/>
            <a:ext cx="499695" cy="346563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14791BFD-7EAC-4D5B-AA2F-50E01A0C99EF}"/>
              </a:ext>
            </a:extLst>
          </p:cNvPr>
          <p:cNvSpPr txBox="1"/>
          <p:nvPr/>
        </p:nvSpPr>
        <p:spPr>
          <a:xfrm>
            <a:off x="3534299" y="1366617"/>
            <a:ext cx="86494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067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Request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3C18442-A467-4196-B3A4-215D5E394F14}"/>
              </a:ext>
            </a:extLst>
          </p:cNvPr>
          <p:cNvSpPr txBox="1"/>
          <p:nvPr/>
        </p:nvSpPr>
        <p:spPr>
          <a:xfrm>
            <a:off x="5347822" y="1384817"/>
            <a:ext cx="90294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067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Request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0DD7F53-348C-4512-A0DD-CD9A56ED1796}"/>
              </a:ext>
            </a:extLst>
          </p:cNvPr>
          <p:cNvSpPr txBox="1"/>
          <p:nvPr/>
        </p:nvSpPr>
        <p:spPr>
          <a:xfrm>
            <a:off x="4738032" y="2326084"/>
            <a:ext cx="90294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067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Response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D8DB54C-2CF1-427E-81FE-48BB9A3F757A}"/>
              </a:ext>
            </a:extLst>
          </p:cNvPr>
          <p:cNvSpPr txBox="1"/>
          <p:nvPr/>
        </p:nvSpPr>
        <p:spPr>
          <a:xfrm>
            <a:off x="6207905" y="2335446"/>
            <a:ext cx="9988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067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Response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70A4398-525A-4CB6-86FF-C262CF19D549}"/>
              </a:ext>
            </a:extLst>
          </p:cNvPr>
          <p:cNvSpPr txBox="1"/>
          <p:nvPr/>
        </p:nvSpPr>
        <p:spPr>
          <a:xfrm>
            <a:off x="1345485" y="4181182"/>
            <a:ext cx="39223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3A879C6D-99EC-435A-A6E1-76E84985B456}"/>
              </a:ext>
            </a:extLst>
          </p:cNvPr>
          <p:cNvCxnSpPr>
            <a:cxnSpLocks/>
          </p:cNvCxnSpPr>
          <p:nvPr/>
        </p:nvCxnSpPr>
        <p:spPr>
          <a:xfrm flipH="1">
            <a:off x="2712426" y="2238252"/>
            <a:ext cx="2125" cy="297600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4B1401C1-8716-4CE9-B7D4-3BA84D76380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94511" y="2263655"/>
            <a:ext cx="42004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A6B20EA-F9C4-49BD-82EA-B7F6DB039797}"/>
              </a:ext>
            </a:extLst>
          </p:cNvPr>
          <p:cNvCxnSpPr>
            <a:cxnSpLocks/>
          </p:cNvCxnSpPr>
          <p:nvPr/>
        </p:nvCxnSpPr>
        <p:spPr>
          <a:xfrm>
            <a:off x="2313278" y="3649595"/>
            <a:ext cx="1557713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0D018862-372B-4786-A606-2F347AA0F14F}"/>
              </a:ext>
            </a:extLst>
          </p:cNvPr>
          <p:cNvCxnSpPr>
            <a:cxnSpLocks/>
          </p:cNvCxnSpPr>
          <p:nvPr/>
        </p:nvCxnSpPr>
        <p:spPr>
          <a:xfrm>
            <a:off x="2230737" y="5192931"/>
            <a:ext cx="481688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09FB7A5B-FB81-4F90-8177-5BF82A40F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540" y="623949"/>
            <a:ext cx="404737" cy="261044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9674DD07-EF88-4105-BB40-C4F9E0172669}"/>
              </a:ext>
            </a:extLst>
          </p:cNvPr>
          <p:cNvSpPr txBox="1"/>
          <p:nvPr/>
        </p:nvSpPr>
        <p:spPr>
          <a:xfrm>
            <a:off x="6774691" y="3530378"/>
            <a:ext cx="1311399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Digital twin (agents)</a:t>
            </a:r>
          </a:p>
          <a:p>
            <a:pPr algn="ctr" defTabSz="914377"/>
            <a:endParaRPr lang="en-US" sz="130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9D49F7-A36C-4560-A7F9-D5EFBAA8D6C3}"/>
              </a:ext>
            </a:extLst>
          </p:cNvPr>
          <p:cNvSpPr/>
          <p:nvPr/>
        </p:nvSpPr>
        <p:spPr>
          <a:xfrm>
            <a:off x="6061012" y="3687856"/>
            <a:ext cx="516411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Digital 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2B118-AAFF-4272-A70A-DC3E624AD1F5}"/>
              </a:ext>
            </a:extLst>
          </p:cNvPr>
          <p:cNvSpPr/>
          <p:nvPr/>
        </p:nvSpPr>
        <p:spPr>
          <a:xfrm>
            <a:off x="5453827" y="3681311"/>
            <a:ext cx="514055" cy="334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Digital twin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E80A89-177C-4FEB-8A1A-89EC2E87D1EE}"/>
              </a:ext>
            </a:extLst>
          </p:cNvPr>
          <p:cNvSpPr/>
          <p:nvPr/>
        </p:nvSpPr>
        <p:spPr>
          <a:xfrm>
            <a:off x="4835558" y="3684933"/>
            <a:ext cx="518020" cy="33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833" dirty="0">
                <a:solidFill>
                  <a:prstClr val="black"/>
                </a:solidFill>
                <a:latin typeface="Calibri" panose="020F0502020204030204"/>
              </a:rPr>
              <a:t>Digital twin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0BB219B-A3AC-4D7A-BE10-5CC82A057FCF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7007922" y="802157"/>
            <a:ext cx="82263" cy="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A9F065BE-125B-9D8C-0777-18396C606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87" y="3505537"/>
            <a:ext cx="1134800" cy="478847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BB9F8AB-7A9F-FC62-A48B-47701535C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29" y="1720166"/>
            <a:ext cx="1926804" cy="554721"/>
          </a:xfrm>
          <a:prstGeom prst="rect">
            <a:avLst/>
          </a:prstGeom>
        </p:spPr>
      </p:pic>
      <p:pic>
        <p:nvPicPr>
          <p:cNvPr id="22" name="Picture 21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54C2048-10D2-21BF-FBD5-51BFFC813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8" y="2581787"/>
            <a:ext cx="937017" cy="254365"/>
          </a:xfrm>
          <a:prstGeom prst="rect">
            <a:avLst/>
          </a:prstGeom>
        </p:spPr>
      </p:pic>
      <p:sp>
        <p:nvSpPr>
          <p:cNvPr id="25" name="ZoneTexte 131">
            <a:extLst>
              <a:ext uri="{FF2B5EF4-FFF2-40B4-BE49-F238E27FC236}">
                <a16:creationId xmlns:a16="http://schemas.microsoft.com/office/drawing/2014/main" id="{D30984D8-5FF3-73E4-E805-052F60991FD1}"/>
              </a:ext>
            </a:extLst>
          </p:cNvPr>
          <p:cNvSpPr txBox="1"/>
          <p:nvPr/>
        </p:nvSpPr>
        <p:spPr>
          <a:xfrm>
            <a:off x="2760332" y="2529914"/>
            <a:ext cx="1028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2400" dirty="0">
                <a:solidFill>
                  <a:srgbClr val="0000FF"/>
                </a:solidFill>
                <a:latin typeface="Calibri" panose="020F0502020204030204"/>
              </a:rPr>
              <a:t>TCP/IP</a:t>
            </a:r>
          </a:p>
        </p:txBody>
      </p:sp>
      <p:pic>
        <p:nvPicPr>
          <p:cNvPr id="27" name="Picture 26" descr="A picture containing electronics, electronic component, circuit, electronic engineering&#10;&#10;Description automatically generated">
            <a:extLst>
              <a:ext uri="{FF2B5EF4-FFF2-40B4-BE49-F238E27FC236}">
                <a16:creationId xmlns:a16="http://schemas.microsoft.com/office/drawing/2014/main" id="{30014D6C-7EEE-87EC-7362-3DB42ACECC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55" y="1720167"/>
            <a:ext cx="814709" cy="554720"/>
          </a:xfrm>
          <a:prstGeom prst="rect">
            <a:avLst/>
          </a:prstGeom>
        </p:spPr>
      </p:pic>
      <p:sp>
        <p:nvSpPr>
          <p:cNvPr id="2" name="ZoneTexte 93">
            <a:extLst>
              <a:ext uri="{FF2B5EF4-FFF2-40B4-BE49-F238E27FC236}">
                <a16:creationId xmlns:a16="http://schemas.microsoft.com/office/drawing/2014/main" id="{912C8686-C7A8-BF18-7024-CB688AD2A8FF}"/>
              </a:ext>
            </a:extLst>
          </p:cNvPr>
          <p:cNvSpPr txBox="1"/>
          <p:nvPr/>
        </p:nvSpPr>
        <p:spPr>
          <a:xfrm>
            <a:off x="9608216" y="552301"/>
            <a:ext cx="1124781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309" dirty="0">
                <a:solidFill>
                  <a:prstClr val="black"/>
                </a:solidFill>
                <a:latin typeface="Calibri" panose="020F0502020204030204"/>
              </a:rPr>
              <a:t>Client applications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2229FF0-F321-E655-7A2F-1E58F9E9C718}"/>
              </a:ext>
            </a:extLst>
          </p:cNvPr>
          <p:cNvSpPr/>
          <p:nvPr/>
        </p:nvSpPr>
        <p:spPr>
          <a:xfrm>
            <a:off x="9395730" y="240118"/>
            <a:ext cx="180809" cy="1160511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0802E6-6096-C503-D5A1-BBFDEE0D6660}"/>
              </a:ext>
            </a:extLst>
          </p:cNvPr>
          <p:cNvSpPr/>
          <p:nvPr/>
        </p:nvSpPr>
        <p:spPr>
          <a:xfrm>
            <a:off x="526970" y="1987431"/>
            <a:ext cx="1767541" cy="552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ZoneTexte 64">
            <a:extLst>
              <a:ext uri="{FF2B5EF4-FFF2-40B4-BE49-F238E27FC236}">
                <a16:creationId xmlns:a16="http://schemas.microsoft.com/office/drawing/2014/main" id="{E1CB150A-AF77-86BD-5542-9FEDEFA3EC62}"/>
              </a:ext>
            </a:extLst>
          </p:cNvPr>
          <p:cNvSpPr txBox="1"/>
          <p:nvPr/>
        </p:nvSpPr>
        <p:spPr>
          <a:xfrm>
            <a:off x="636067" y="2001581"/>
            <a:ext cx="1493460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333" dirty="0">
                <a:solidFill>
                  <a:prstClr val="black"/>
                </a:solidFill>
                <a:latin typeface="Calibri" panose="020F0502020204030204"/>
              </a:rPr>
              <a:t>Coordination platform service</a:t>
            </a:r>
          </a:p>
        </p:txBody>
      </p:sp>
      <p:pic>
        <p:nvPicPr>
          <p:cNvPr id="111" name="Image 110">
            <a:extLst>
              <a:ext uri="{FF2B5EF4-FFF2-40B4-BE49-F238E27FC236}">
                <a16:creationId xmlns:a16="http://schemas.microsoft.com/office/drawing/2014/main" id="{3318BA99-490B-406F-993F-97B6C27D18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4288" y="2971559"/>
            <a:ext cx="487563" cy="1938911"/>
          </a:xfrm>
          <a:prstGeom prst="rect">
            <a:avLst/>
          </a:prstGeom>
        </p:spPr>
      </p:pic>
      <p:sp>
        <p:nvSpPr>
          <p:cNvPr id="54" name="ZoneTexte 129">
            <a:extLst>
              <a:ext uri="{FF2B5EF4-FFF2-40B4-BE49-F238E27FC236}">
                <a16:creationId xmlns:a16="http://schemas.microsoft.com/office/drawing/2014/main" id="{6C37D113-C3F4-A8F2-F1DF-D1FD8ADE139E}"/>
              </a:ext>
            </a:extLst>
          </p:cNvPr>
          <p:cNvSpPr txBox="1"/>
          <p:nvPr/>
        </p:nvSpPr>
        <p:spPr>
          <a:xfrm>
            <a:off x="747840" y="4559399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Neighbor node n </a:t>
            </a:r>
            <a:endParaRPr lang="en-US" sz="13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5" name="Picture 5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4211958-7E66-41A4-C331-2FF9D8E2B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7" y="5467587"/>
            <a:ext cx="937017" cy="25436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5990BCE-5FAA-33E1-2428-EDCCF74618A3}"/>
              </a:ext>
            </a:extLst>
          </p:cNvPr>
          <p:cNvSpPr/>
          <p:nvPr/>
        </p:nvSpPr>
        <p:spPr>
          <a:xfrm>
            <a:off x="545748" y="4873231"/>
            <a:ext cx="1767541" cy="552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8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ZoneTexte 64">
            <a:extLst>
              <a:ext uri="{FF2B5EF4-FFF2-40B4-BE49-F238E27FC236}">
                <a16:creationId xmlns:a16="http://schemas.microsoft.com/office/drawing/2014/main" id="{7DC1DE5E-6647-98F7-8BC1-DA662B9F4E87}"/>
              </a:ext>
            </a:extLst>
          </p:cNvPr>
          <p:cNvSpPr txBox="1"/>
          <p:nvPr/>
        </p:nvSpPr>
        <p:spPr>
          <a:xfrm>
            <a:off x="654846" y="4887381"/>
            <a:ext cx="1493460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en-US" sz="1333" dirty="0">
                <a:solidFill>
                  <a:prstClr val="black"/>
                </a:solidFill>
                <a:latin typeface="Calibri" panose="020F0502020204030204"/>
              </a:rPr>
              <a:t>Coordination platform service</a:t>
            </a:r>
          </a:p>
        </p:txBody>
      </p:sp>
      <p:pic>
        <p:nvPicPr>
          <p:cNvPr id="59" name="Picture 8" descr="roue dentée Tapis de souris | Spreadshirt">
            <a:extLst>
              <a:ext uri="{FF2B5EF4-FFF2-40B4-BE49-F238E27FC236}">
                <a16:creationId xmlns:a16="http://schemas.microsoft.com/office/drawing/2014/main" id="{DABB0633-DF27-1CF4-99DE-A1D4BAAD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92755" y="2006682"/>
            <a:ext cx="171317" cy="1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roue dentée Tapis de souris | Spreadshirt">
            <a:extLst>
              <a:ext uri="{FF2B5EF4-FFF2-40B4-BE49-F238E27FC236}">
                <a16:creationId xmlns:a16="http://schemas.microsoft.com/office/drawing/2014/main" id="{E32CA128-4BA4-73DF-DB0D-913F61A0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4118" y="3352682"/>
            <a:ext cx="171317" cy="1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roue dentée Tapis de souris | Spreadshirt">
            <a:extLst>
              <a:ext uri="{FF2B5EF4-FFF2-40B4-BE49-F238E27FC236}">
                <a16:creationId xmlns:a16="http://schemas.microsoft.com/office/drawing/2014/main" id="{D44EDC5D-CACE-3370-A486-6FF2BD8A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6463" y="4895691"/>
            <a:ext cx="171317" cy="1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3F61AB-EFBC-F825-6E1B-9CECAF034E1B}"/>
              </a:ext>
            </a:extLst>
          </p:cNvPr>
          <p:cNvSpPr txBox="1"/>
          <p:nvPr/>
        </p:nvSpPr>
        <p:spPr>
          <a:xfrm>
            <a:off x="939869" y="6481312"/>
            <a:ext cx="19220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architecture_with_raspberry_pi.png</a:t>
            </a:r>
          </a:p>
        </p:txBody>
      </p:sp>
    </p:spTree>
    <p:extLst>
      <p:ext uri="{BB962C8B-B14F-4D97-AF65-F5344CB8AC3E}">
        <p14:creationId xmlns:p14="http://schemas.microsoft.com/office/powerpoint/2010/main" val="17107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27" grpId="0" animBg="1"/>
      <p:bldP spid="123" grpId="0" animBg="1"/>
      <p:bldP spid="6" grpId="0" animBg="1"/>
      <p:bldP spid="42" grpId="0" animBg="1"/>
      <p:bldP spid="1025" grpId="0"/>
      <p:bldP spid="75" grpId="0"/>
      <p:bldP spid="94" grpId="0"/>
      <p:bldP spid="3" grpId="0" animBg="1"/>
      <p:bldP spid="8" grpId="0" animBg="1"/>
      <p:bldP spid="47" grpId="0" animBg="1"/>
      <p:bldP spid="50" grpId="0"/>
      <p:bldP spid="51" grpId="0" animBg="1"/>
      <p:bldP spid="53" grpId="0" animBg="1"/>
      <p:bldP spid="48" grpId="0"/>
      <p:bldP spid="64" grpId="0"/>
      <p:bldP spid="74" grpId="0" animBg="1"/>
      <p:bldP spid="69" grpId="0" animBg="1"/>
      <p:bldP spid="77" grpId="0"/>
      <p:bldP spid="79" grpId="0" animBg="1"/>
      <p:bldP spid="96" grpId="0" animBg="1"/>
      <p:bldP spid="98" grpId="0" animBg="1"/>
      <p:bldP spid="99" grpId="0" animBg="1"/>
      <p:bldP spid="154" grpId="0"/>
      <p:bldP spid="155" grpId="0"/>
      <p:bldP spid="87" grpId="0"/>
      <p:bldP spid="89" grpId="0"/>
      <p:bldP spid="194" grpId="0"/>
      <p:bldP spid="88" grpId="0" animBg="1"/>
      <p:bldP spid="83" grpId="0" animBg="1"/>
      <p:bldP spid="80" grpId="0" animBg="1"/>
      <p:bldP spid="2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458226" y="2789151"/>
            <a:ext cx="6778768" cy="2561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644998" y="1204955"/>
            <a:ext cx="1793169" cy="124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88">
            <a:extLst>
              <a:ext uri="{FF2B5EF4-FFF2-40B4-BE49-F238E27FC236}">
                <a16:creationId xmlns:a16="http://schemas.microsoft.com/office/drawing/2014/main" id="{BD0792A0-A5D1-6981-3E3C-57B1DEC55282}"/>
              </a:ext>
            </a:extLst>
          </p:cNvPr>
          <p:cNvCxnSpPr>
            <a:cxnSpLocks/>
          </p:cNvCxnSpPr>
          <p:nvPr/>
        </p:nvCxnSpPr>
        <p:spPr>
          <a:xfrm flipH="1">
            <a:off x="2503095" y="2441277"/>
            <a:ext cx="19013" cy="57372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3522184" y="4924696"/>
            <a:ext cx="24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Coordination  medium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C0095-5F4D-62E1-024E-E211F5046F03}"/>
              </a:ext>
            </a:extLst>
          </p:cNvPr>
          <p:cNvSpPr/>
          <p:nvPr/>
        </p:nvSpPr>
        <p:spPr>
          <a:xfrm>
            <a:off x="1619142" y="96149"/>
            <a:ext cx="1819021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5" name="ZoneTexte 179">
            <a:extLst>
              <a:ext uri="{FF2B5EF4-FFF2-40B4-BE49-F238E27FC236}">
                <a16:creationId xmlns:a16="http://schemas.microsoft.com/office/drawing/2014/main" id="{0EFCBADF-4429-3E7F-4415-702F218251D9}"/>
              </a:ext>
            </a:extLst>
          </p:cNvPr>
          <p:cNvSpPr txBox="1"/>
          <p:nvPr/>
        </p:nvSpPr>
        <p:spPr>
          <a:xfrm>
            <a:off x="1695306" y="144590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28" name="ZoneTexte 179">
            <a:extLst>
              <a:ext uri="{FF2B5EF4-FFF2-40B4-BE49-F238E27FC236}">
                <a16:creationId xmlns:a16="http://schemas.microsoft.com/office/drawing/2014/main" id="{63FFD53B-89CE-92C5-8F6D-82767EE9228A}"/>
              </a:ext>
            </a:extLst>
          </p:cNvPr>
          <p:cNvSpPr txBox="1"/>
          <p:nvPr/>
        </p:nvSpPr>
        <p:spPr>
          <a:xfrm>
            <a:off x="1820247" y="1245075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7347-7E99-F083-62CE-6C1EA03F61C1}"/>
              </a:ext>
            </a:extLst>
          </p:cNvPr>
          <p:cNvSpPr/>
          <p:nvPr/>
        </p:nvSpPr>
        <p:spPr>
          <a:xfrm>
            <a:off x="1702810" y="1708959"/>
            <a:ext cx="1640170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Acting / Sensing / Learning</a:t>
            </a:r>
          </a:p>
        </p:txBody>
      </p:sp>
      <p:cxnSp>
        <p:nvCxnSpPr>
          <p:cNvPr id="49" name="Connecteur droit avec flèche 88">
            <a:extLst>
              <a:ext uri="{FF2B5EF4-FFF2-40B4-BE49-F238E27FC236}">
                <a16:creationId xmlns:a16="http://schemas.microsoft.com/office/drawing/2014/main" id="{9E3B6F4F-1763-584B-734D-2AA6FAD9EAA7}"/>
              </a:ext>
            </a:extLst>
          </p:cNvPr>
          <p:cNvCxnSpPr>
            <a:cxnSpLocks/>
          </p:cNvCxnSpPr>
          <p:nvPr/>
        </p:nvCxnSpPr>
        <p:spPr>
          <a:xfrm>
            <a:off x="2514151" y="690511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61">
            <a:extLst>
              <a:ext uri="{FF2B5EF4-FFF2-40B4-BE49-F238E27FC236}">
                <a16:creationId xmlns:a16="http://schemas.microsoft.com/office/drawing/2014/main" id="{33813B36-28E3-8765-3EC8-4D7C9F686461}"/>
              </a:ext>
            </a:extLst>
          </p:cNvPr>
          <p:cNvCxnSpPr>
            <a:cxnSpLocks/>
          </p:cNvCxnSpPr>
          <p:nvPr/>
        </p:nvCxnSpPr>
        <p:spPr>
          <a:xfrm>
            <a:off x="8105236" y="3184080"/>
            <a:ext cx="1131617" cy="7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79">
            <a:extLst>
              <a:ext uri="{FF2B5EF4-FFF2-40B4-BE49-F238E27FC236}">
                <a16:creationId xmlns:a16="http://schemas.microsoft.com/office/drawing/2014/main" id="{B6695BAF-A08A-C32A-3431-630B5F9539F5}"/>
              </a:ext>
            </a:extLst>
          </p:cNvPr>
          <p:cNvSpPr txBox="1"/>
          <p:nvPr/>
        </p:nvSpPr>
        <p:spPr>
          <a:xfrm>
            <a:off x="8018115" y="3271483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95D2C86-794D-18C2-B78B-B18FD0A83B8D}"/>
              </a:ext>
            </a:extLst>
          </p:cNvPr>
          <p:cNvSpPr/>
          <p:nvPr/>
        </p:nvSpPr>
        <p:spPr>
          <a:xfrm>
            <a:off x="7964091" y="31158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5359620-7C25-B76F-1730-75F755F0B084}"/>
              </a:ext>
            </a:extLst>
          </p:cNvPr>
          <p:cNvSpPr/>
          <p:nvPr/>
        </p:nvSpPr>
        <p:spPr>
          <a:xfrm>
            <a:off x="9268280" y="313647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98DEA5C-6E19-949A-41BA-2C35143A017A}"/>
              </a:ext>
            </a:extLst>
          </p:cNvPr>
          <p:cNvSpPr/>
          <p:nvPr/>
        </p:nvSpPr>
        <p:spPr>
          <a:xfrm>
            <a:off x="298824" y="307747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8DA5468-80B9-F190-FEF5-5D62E895A14B}"/>
              </a:ext>
            </a:extLst>
          </p:cNvPr>
          <p:cNvSpPr/>
          <p:nvPr/>
        </p:nvSpPr>
        <p:spPr>
          <a:xfrm>
            <a:off x="1631034" y="308472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79">
            <a:extLst>
              <a:ext uri="{FF2B5EF4-FFF2-40B4-BE49-F238E27FC236}">
                <a16:creationId xmlns:a16="http://schemas.microsoft.com/office/drawing/2014/main" id="{3B719726-BC54-5B2B-0E1E-B18C502455B2}"/>
              </a:ext>
            </a:extLst>
          </p:cNvPr>
          <p:cNvSpPr txBox="1"/>
          <p:nvPr/>
        </p:nvSpPr>
        <p:spPr>
          <a:xfrm>
            <a:off x="93330" y="3269152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8ECE0-DB18-6C37-EFBD-71A461C663A5}"/>
              </a:ext>
            </a:extLst>
          </p:cNvPr>
          <p:cNvSpPr/>
          <p:nvPr/>
        </p:nvSpPr>
        <p:spPr>
          <a:xfrm>
            <a:off x="1913216" y="3024277"/>
            <a:ext cx="1224802" cy="429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cxnSp>
        <p:nvCxnSpPr>
          <p:cNvPr id="11" name="Connecteur droit avec flèche 161">
            <a:extLst>
              <a:ext uri="{FF2B5EF4-FFF2-40B4-BE49-F238E27FC236}">
                <a16:creationId xmlns:a16="http://schemas.microsoft.com/office/drawing/2014/main" id="{7E0B341F-0923-1901-6121-27F6318DC880}"/>
              </a:ext>
            </a:extLst>
          </p:cNvPr>
          <p:cNvCxnSpPr>
            <a:cxnSpLocks/>
          </p:cNvCxnSpPr>
          <p:nvPr/>
        </p:nvCxnSpPr>
        <p:spPr>
          <a:xfrm>
            <a:off x="1458226" y="3901489"/>
            <a:ext cx="677876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A1997-A001-A049-BCF0-89AE239B0CD2}"/>
              </a:ext>
            </a:extLst>
          </p:cNvPr>
          <p:cNvSpPr/>
          <p:nvPr/>
        </p:nvSpPr>
        <p:spPr>
          <a:xfrm>
            <a:off x="1777205" y="4371144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Spreading</a:t>
            </a:r>
          </a:p>
        </p:txBody>
      </p:sp>
      <p:pic>
        <p:nvPicPr>
          <p:cNvPr id="16" name="Image 200">
            <a:extLst>
              <a:ext uri="{FF2B5EF4-FFF2-40B4-BE49-F238E27FC236}">
                <a16:creationId xmlns:a16="http://schemas.microsoft.com/office/drawing/2014/main" id="{923AEEF4-8053-954D-AFA1-CE461E15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0" y="4433460"/>
            <a:ext cx="214195" cy="1987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996AD0-F92F-3FA6-EE93-5B638CAC6DD7}"/>
              </a:ext>
            </a:extLst>
          </p:cNvPr>
          <p:cNvSpPr/>
          <p:nvPr/>
        </p:nvSpPr>
        <p:spPr>
          <a:xfrm>
            <a:off x="3342391" y="4371144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Bonding</a:t>
            </a:r>
          </a:p>
        </p:txBody>
      </p:sp>
      <p:pic>
        <p:nvPicPr>
          <p:cNvPr id="18" name="Image 200">
            <a:extLst>
              <a:ext uri="{FF2B5EF4-FFF2-40B4-BE49-F238E27FC236}">
                <a16:creationId xmlns:a16="http://schemas.microsoft.com/office/drawing/2014/main" id="{F83D621C-C7CF-C0A6-BFEB-CA3015CDC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59" y="4429132"/>
            <a:ext cx="214195" cy="1987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DC751C-3DD0-C56A-7E41-5245F2D50A9A}"/>
              </a:ext>
            </a:extLst>
          </p:cNvPr>
          <p:cNvSpPr/>
          <p:nvPr/>
        </p:nvSpPr>
        <p:spPr>
          <a:xfrm>
            <a:off x="6473034" y="4365364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Aggregation</a:t>
            </a:r>
          </a:p>
        </p:txBody>
      </p:sp>
      <p:pic>
        <p:nvPicPr>
          <p:cNvPr id="21" name="Image 200">
            <a:extLst>
              <a:ext uri="{FF2B5EF4-FFF2-40B4-BE49-F238E27FC236}">
                <a16:creationId xmlns:a16="http://schemas.microsoft.com/office/drawing/2014/main" id="{625247D0-070A-9E0D-5CF4-2E52E04A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69" y="4433460"/>
            <a:ext cx="214195" cy="1987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1B8A1-A4FD-76F6-CE68-EF6B1E8BA7F4}"/>
              </a:ext>
            </a:extLst>
          </p:cNvPr>
          <p:cNvSpPr/>
          <p:nvPr/>
        </p:nvSpPr>
        <p:spPr>
          <a:xfrm>
            <a:off x="4871850" y="4364428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Decay</a:t>
            </a:r>
          </a:p>
        </p:txBody>
      </p:sp>
      <p:pic>
        <p:nvPicPr>
          <p:cNvPr id="24" name="Image 200">
            <a:extLst>
              <a:ext uri="{FF2B5EF4-FFF2-40B4-BE49-F238E27FC236}">
                <a16:creationId xmlns:a16="http://schemas.microsoft.com/office/drawing/2014/main" id="{4246C421-6426-3A09-B554-06F2E7D8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73" y="4424834"/>
            <a:ext cx="214195" cy="198733"/>
          </a:xfrm>
          <a:prstGeom prst="rect">
            <a:avLst/>
          </a:prstGeom>
        </p:spPr>
      </p:pic>
      <p:sp>
        <p:nvSpPr>
          <p:cNvPr id="27" name="ZoneTexte 199">
            <a:extLst>
              <a:ext uri="{FF2B5EF4-FFF2-40B4-BE49-F238E27FC236}">
                <a16:creationId xmlns:a16="http://schemas.microsoft.com/office/drawing/2014/main" id="{FB29E9DF-7154-7137-BB9A-D96C04E9A8F9}"/>
              </a:ext>
            </a:extLst>
          </p:cNvPr>
          <p:cNvSpPr txBox="1"/>
          <p:nvPr/>
        </p:nvSpPr>
        <p:spPr>
          <a:xfrm>
            <a:off x="3622912" y="3946301"/>
            <a:ext cx="23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Coordination laws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08C5C-69C6-F413-1F98-369848BAE6D4}"/>
              </a:ext>
            </a:extLst>
          </p:cNvPr>
          <p:cNvSpPr/>
          <p:nvPr/>
        </p:nvSpPr>
        <p:spPr>
          <a:xfrm>
            <a:off x="3958675" y="1200604"/>
            <a:ext cx="1793169" cy="124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260B3C-5C3B-9B3A-946F-340DF77BEB14}"/>
              </a:ext>
            </a:extLst>
          </p:cNvPr>
          <p:cNvSpPr/>
          <p:nvPr/>
        </p:nvSpPr>
        <p:spPr>
          <a:xfrm>
            <a:off x="3932819" y="91798"/>
            <a:ext cx="1819021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1" name="ZoneTexte 179">
            <a:extLst>
              <a:ext uri="{FF2B5EF4-FFF2-40B4-BE49-F238E27FC236}">
                <a16:creationId xmlns:a16="http://schemas.microsoft.com/office/drawing/2014/main" id="{AA7BF02D-94EF-72E4-5839-221C77095432}"/>
              </a:ext>
            </a:extLst>
          </p:cNvPr>
          <p:cNvSpPr txBox="1"/>
          <p:nvPr/>
        </p:nvSpPr>
        <p:spPr>
          <a:xfrm>
            <a:off x="4008983" y="140239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42" name="ZoneTexte 179">
            <a:extLst>
              <a:ext uri="{FF2B5EF4-FFF2-40B4-BE49-F238E27FC236}">
                <a16:creationId xmlns:a16="http://schemas.microsoft.com/office/drawing/2014/main" id="{02715A92-94C4-7A12-5571-DCFE6C2178ED}"/>
              </a:ext>
            </a:extLst>
          </p:cNvPr>
          <p:cNvSpPr txBox="1"/>
          <p:nvPr/>
        </p:nvSpPr>
        <p:spPr>
          <a:xfrm>
            <a:off x="4133924" y="1240724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8696C-4627-0B07-6049-465BC718E767}"/>
              </a:ext>
            </a:extLst>
          </p:cNvPr>
          <p:cNvSpPr/>
          <p:nvPr/>
        </p:nvSpPr>
        <p:spPr>
          <a:xfrm>
            <a:off x="4016487" y="1704608"/>
            <a:ext cx="1640170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Acting / Sensing / Learning</a:t>
            </a:r>
          </a:p>
        </p:txBody>
      </p:sp>
      <p:cxnSp>
        <p:nvCxnSpPr>
          <p:cNvPr id="46" name="Connecteur droit avec flèche 88">
            <a:extLst>
              <a:ext uri="{FF2B5EF4-FFF2-40B4-BE49-F238E27FC236}">
                <a16:creationId xmlns:a16="http://schemas.microsoft.com/office/drawing/2014/main" id="{3146E02D-4776-449C-D408-83294670560B}"/>
              </a:ext>
            </a:extLst>
          </p:cNvPr>
          <p:cNvCxnSpPr>
            <a:cxnSpLocks/>
          </p:cNvCxnSpPr>
          <p:nvPr/>
        </p:nvCxnSpPr>
        <p:spPr>
          <a:xfrm>
            <a:off x="4824179" y="690512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1F96A02-FF89-253C-22A2-E0DBC5BE17D4}"/>
              </a:ext>
            </a:extLst>
          </p:cNvPr>
          <p:cNvSpPr/>
          <p:nvPr/>
        </p:nvSpPr>
        <p:spPr>
          <a:xfrm>
            <a:off x="6277896" y="1200604"/>
            <a:ext cx="1793169" cy="124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A16969-C709-1FB4-98C2-7AA927407D96}"/>
              </a:ext>
            </a:extLst>
          </p:cNvPr>
          <p:cNvSpPr/>
          <p:nvPr/>
        </p:nvSpPr>
        <p:spPr>
          <a:xfrm>
            <a:off x="6252040" y="91798"/>
            <a:ext cx="1819021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1" name="ZoneTexte 179">
            <a:extLst>
              <a:ext uri="{FF2B5EF4-FFF2-40B4-BE49-F238E27FC236}">
                <a16:creationId xmlns:a16="http://schemas.microsoft.com/office/drawing/2014/main" id="{3C5856A1-9584-34CC-CF3A-E6A85A50150B}"/>
              </a:ext>
            </a:extLst>
          </p:cNvPr>
          <p:cNvSpPr txBox="1"/>
          <p:nvPr/>
        </p:nvSpPr>
        <p:spPr>
          <a:xfrm>
            <a:off x="6328204" y="140239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54" name="ZoneTexte 179">
            <a:extLst>
              <a:ext uri="{FF2B5EF4-FFF2-40B4-BE49-F238E27FC236}">
                <a16:creationId xmlns:a16="http://schemas.microsoft.com/office/drawing/2014/main" id="{3C5D1C5F-F4C7-96F6-5984-B89EF509B30A}"/>
              </a:ext>
            </a:extLst>
          </p:cNvPr>
          <p:cNvSpPr txBox="1"/>
          <p:nvPr/>
        </p:nvSpPr>
        <p:spPr>
          <a:xfrm>
            <a:off x="6453145" y="1240724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2C1E5A-C4DB-F724-1E8A-8D034331C349}"/>
              </a:ext>
            </a:extLst>
          </p:cNvPr>
          <p:cNvSpPr/>
          <p:nvPr/>
        </p:nvSpPr>
        <p:spPr>
          <a:xfrm>
            <a:off x="6335708" y="1704608"/>
            <a:ext cx="1640170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Acting / Sensing / Learning</a:t>
            </a:r>
          </a:p>
        </p:txBody>
      </p:sp>
      <p:cxnSp>
        <p:nvCxnSpPr>
          <p:cNvPr id="56" name="Connecteur droit avec flèche 88">
            <a:extLst>
              <a:ext uri="{FF2B5EF4-FFF2-40B4-BE49-F238E27FC236}">
                <a16:creationId xmlns:a16="http://schemas.microsoft.com/office/drawing/2014/main" id="{9CC266E7-C4FF-6B74-FE59-4DE450658B08}"/>
              </a:ext>
            </a:extLst>
          </p:cNvPr>
          <p:cNvCxnSpPr>
            <a:cxnSpLocks/>
          </p:cNvCxnSpPr>
          <p:nvPr/>
        </p:nvCxnSpPr>
        <p:spPr>
          <a:xfrm>
            <a:off x="7155793" y="691531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9404CDA-0083-BDC0-E067-FA2A5FBA71B4}"/>
              </a:ext>
            </a:extLst>
          </p:cNvPr>
          <p:cNvSpPr/>
          <p:nvPr/>
        </p:nvSpPr>
        <p:spPr>
          <a:xfrm>
            <a:off x="4228604" y="3020377"/>
            <a:ext cx="1224802" cy="429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B0A644-2786-FDDD-3F54-85F5C51C6B81}"/>
              </a:ext>
            </a:extLst>
          </p:cNvPr>
          <p:cNvSpPr/>
          <p:nvPr/>
        </p:nvSpPr>
        <p:spPr>
          <a:xfrm>
            <a:off x="6553814" y="3031089"/>
            <a:ext cx="1224802" cy="429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cxnSp>
        <p:nvCxnSpPr>
          <p:cNvPr id="65" name="Connecteur droit avec flèche 161">
            <a:extLst>
              <a:ext uri="{FF2B5EF4-FFF2-40B4-BE49-F238E27FC236}">
                <a16:creationId xmlns:a16="http://schemas.microsoft.com/office/drawing/2014/main" id="{BB491238-8A9C-B0B3-9B24-C770D9372A14}"/>
              </a:ext>
            </a:extLst>
          </p:cNvPr>
          <p:cNvCxnSpPr>
            <a:cxnSpLocks/>
          </p:cNvCxnSpPr>
          <p:nvPr/>
        </p:nvCxnSpPr>
        <p:spPr>
          <a:xfrm>
            <a:off x="474251" y="3149131"/>
            <a:ext cx="1131617" cy="7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88">
            <a:extLst>
              <a:ext uri="{FF2B5EF4-FFF2-40B4-BE49-F238E27FC236}">
                <a16:creationId xmlns:a16="http://schemas.microsoft.com/office/drawing/2014/main" id="{92B8AF0A-1585-EE9E-4767-CACA72D60D37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4841005" y="2432978"/>
            <a:ext cx="12663" cy="5873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D2EC6796-A4BA-C58D-D4E0-EE0E67823482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flipH="1">
            <a:off x="7166215" y="2446203"/>
            <a:ext cx="8266" cy="58488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AD639E-5DE7-95D6-75BE-E924555FE800}"/>
              </a:ext>
            </a:extLst>
          </p:cNvPr>
          <p:cNvSpPr txBox="1"/>
          <p:nvPr/>
        </p:nvSpPr>
        <p:spPr>
          <a:xfrm>
            <a:off x="746266" y="6355068"/>
            <a:ext cx="177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coordination_model.png</a:t>
            </a:r>
          </a:p>
        </p:txBody>
      </p:sp>
    </p:spTree>
    <p:extLst>
      <p:ext uri="{BB962C8B-B14F-4D97-AF65-F5344CB8AC3E}">
        <p14:creationId xmlns:p14="http://schemas.microsoft.com/office/powerpoint/2010/main" val="323930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4850949" y="1186392"/>
            <a:ext cx="5316960" cy="4224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2506082" y="4312473"/>
            <a:ext cx="1793169" cy="1075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88">
            <a:extLst>
              <a:ext uri="{FF2B5EF4-FFF2-40B4-BE49-F238E27FC236}">
                <a16:creationId xmlns:a16="http://schemas.microsoft.com/office/drawing/2014/main" id="{BD0792A0-A5D1-6981-3E3C-57B1DEC55282}"/>
              </a:ext>
            </a:extLst>
          </p:cNvPr>
          <p:cNvCxnSpPr>
            <a:cxnSpLocks/>
          </p:cNvCxnSpPr>
          <p:nvPr/>
        </p:nvCxnSpPr>
        <p:spPr>
          <a:xfrm flipH="1">
            <a:off x="4298428" y="1710800"/>
            <a:ext cx="85216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7055977" y="1245750"/>
            <a:ext cx="2037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Coordination  medium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C0095-5F4D-62E1-024E-E211F5046F03}"/>
              </a:ext>
            </a:extLst>
          </p:cNvPr>
          <p:cNvSpPr/>
          <p:nvPr/>
        </p:nvSpPr>
        <p:spPr>
          <a:xfrm>
            <a:off x="353714" y="1436317"/>
            <a:ext cx="1448070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5" name="ZoneTexte 179">
            <a:extLst>
              <a:ext uri="{FF2B5EF4-FFF2-40B4-BE49-F238E27FC236}">
                <a16:creationId xmlns:a16="http://schemas.microsoft.com/office/drawing/2014/main" id="{0EFCBADF-4429-3E7F-4415-702F218251D9}"/>
              </a:ext>
            </a:extLst>
          </p:cNvPr>
          <p:cNvSpPr txBox="1"/>
          <p:nvPr/>
        </p:nvSpPr>
        <p:spPr>
          <a:xfrm>
            <a:off x="377792" y="1449359"/>
            <a:ext cx="92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28" name="ZoneTexte 179">
            <a:extLst>
              <a:ext uri="{FF2B5EF4-FFF2-40B4-BE49-F238E27FC236}">
                <a16:creationId xmlns:a16="http://schemas.microsoft.com/office/drawing/2014/main" id="{63FFD53B-89CE-92C5-8F6D-82767EE9228A}"/>
              </a:ext>
            </a:extLst>
          </p:cNvPr>
          <p:cNvSpPr txBox="1"/>
          <p:nvPr/>
        </p:nvSpPr>
        <p:spPr>
          <a:xfrm>
            <a:off x="2592748" y="4375452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cxnSp>
        <p:nvCxnSpPr>
          <p:cNvPr id="116" name="Connecteur droit avec flèche 161">
            <a:extLst>
              <a:ext uri="{FF2B5EF4-FFF2-40B4-BE49-F238E27FC236}">
                <a16:creationId xmlns:a16="http://schemas.microsoft.com/office/drawing/2014/main" id="{33813B36-28E3-8765-3EC8-4D7C9F686461}"/>
              </a:ext>
            </a:extLst>
          </p:cNvPr>
          <p:cNvCxnSpPr>
            <a:cxnSpLocks/>
            <a:stCxn id="135" idx="4"/>
            <a:endCxn id="136" idx="0"/>
          </p:cNvCxnSpPr>
          <p:nvPr/>
        </p:nvCxnSpPr>
        <p:spPr>
          <a:xfrm>
            <a:off x="5901703" y="222516"/>
            <a:ext cx="12700" cy="7791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79">
            <a:extLst>
              <a:ext uri="{FF2B5EF4-FFF2-40B4-BE49-F238E27FC236}">
                <a16:creationId xmlns:a16="http://schemas.microsoft.com/office/drawing/2014/main" id="{B6695BAF-A08A-C32A-3431-630B5F9539F5}"/>
              </a:ext>
            </a:extLst>
          </p:cNvPr>
          <p:cNvSpPr txBox="1"/>
          <p:nvPr/>
        </p:nvSpPr>
        <p:spPr>
          <a:xfrm>
            <a:off x="6108700" y="363803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95D2C86-794D-18C2-B78B-B18FD0A83B8D}"/>
              </a:ext>
            </a:extLst>
          </p:cNvPr>
          <p:cNvSpPr/>
          <p:nvPr/>
        </p:nvSpPr>
        <p:spPr>
          <a:xfrm>
            <a:off x="5829703" y="7851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5359620-7C25-B76F-1730-75F755F0B084}"/>
              </a:ext>
            </a:extLst>
          </p:cNvPr>
          <p:cNvSpPr/>
          <p:nvPr/>
        </p:nvSpPr>
        <p:spPr>
          <a:xfrm>
            <a:off x="5842403" y="100169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79">
            <a:extLst>
              <a:ext uri="{FF2B5EF4-FFF2-40B4-BE49-F238E27FC236}">
                <a16:creationId xmlns:a16="http://schemas.microsoft.com/office/drawing/2014/main" id="{3B719726-BC54-5B2B-0E1E-B18C502455B2}"/>
              </a:ext>
            </a:extLst>
          </p:cNvPr>
          <p:cNvSpPr txBox="1"/>
          <p:nvPr/>
        </p:nvSpPr>
        <p:spPr>
          <a:xfrm>
            <a:off x="6082221" y="5692177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8ECE0-DB18-6C37-EFBD-71A461C663A5}"/>
              </a:ext>
            </a:extLst>
          </p:cNvPr>
          <p:cNvSpPr/>
          <p:nvPr/>
        </p:nvSpPr>
        <p:spPr>
          <a:xfrm>
            <a:off x="5150595" y="1521756"/>
            <a:ext cx="1224802" cy="4298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cxnSp>
        <p:nvCxnSpPr>
          <p:cNvPr id="11" name="Connecteur droit avec flèche 161">
            <a:extLst>
              <a:ext uri="{FF2B5EF4-FFF2-40B4-BE49-F238E27FC236}">
                <a16:creationId xmlns:a16="http://schemas.microsoft.com/office/drawing/2014/main" id="{7E0B341F-0923-1901-6121-27F6318DC880}"/>
              </a:ext>
            </a:extLst>
          </p:cNvPr>
          <p:cNvCxnSpPr>
            <a:cxnSpLocks/>
          </p:cNvCxnSpPr>
          <p:nvPr/>
        </p:nvCxnSpPr>
        <p:spPr>
          <a:xfrm>
            <a:off x="6803915" y="1218891"/>
            <a:ext cx="11249" cy="418473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08C5C-69C6-F413-1F98-369848BAE6D4}"/>
              </a:ext>
            </a:extLst>
          </p:cNvPr>
          <p:cNvSpPr/>
          <p:nvPr/>
        </p:nvSpPr>
        <p:spPr>
          <a:xfrm>
            <a:off x="2505612" y="1186392"/>
            <a:ext cx="1793169" cy="1050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260B3C-5C3B-9B3A-946F-340DF77BEB14}"/>
              </a:ext>
            </a:extLst>
          </p:cNvPr>
          <p:cNvSpPr/>
          <p:nvPr/>
        </p:nvSpPr>
        <p:spPr>
          <a:xfrm>
            <a:off x="283290" y="2973933"/>
            <a:ext cx="1510173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2" name="ZoneTexte 179">
            <a:extLst>
              <a:ext uri="{FF2B5EF4-FFF2-40B4-BE49-F238E27FC236}">
                <a16:creationId xmlns:a16="http://schemas.microsoft.com/office/drawing/2014/main" id="{02715A92-94C4-7A12-5571-DCFE6C2178ED}"/>
              </a:ext>
            </a:extLst>
          </p:cNvPr>
          <p:cNvSpPr txBox="1"/>
          <p:nvPr/>
        </p:nvSpPr>
        <p:spPr>
          <a:xfrm>
            <a:off x="2551321" y="1226511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8696C-4627-0B07-6049-465BC718E767}"/>
              </a:ext>
            </a:extLst>
          </p:cNvPr>
          <p:cNvSpPr/>
          <p:nvPr/>
        </p:nvSpPr>
        <p:spPr>
          <a:xfrm>
            <a:off x="2571044" y="1758975"/>
            <a:ext cx="1640170" cy="43460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Acting - Sensing - Learning</a:t>
            </a:r>
          </a:p>
        </p:txBody>
      </p:sp>
      <p:cxnSp>
        <p:nvCxnSpPr>
          <p:cNvPr id="46" name="Connecteur droit avec flèche 88">
            <a:extLst>
              <a:ext uri="{FF2B5EF4-FFF2-40B4-BE49-F238E27FC236}">
                <a16:creationId xmlns:a16="http://schemas.microsoft.com/office/drawing/2014/main" id="{3146E02D-4776-449C-D408-83294670560B}"/>
              </a:ext>
            </a:extLst>
          </p:cNvPr>
          <p:cNvCxnSpPr>
            <a:cxnSpLocks/>
          </p:cNvCxnSpPr>
          <p:nvPr/>
        </p:nvCxnSpPr>
        <p:spPr>
          <a:xfrm>
            <a:off x="1790238" y="1711279"/>
            <a:ext cx="70775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1F96A02-FF89-253C-22A2-E0DBC5BE17D4}"/>
              </a:ext>
            </a:extLst>
          </p:cNvPr>
          <p:cNvSpPr/>
          <p:nvPr/>
        </p:nvSpPr>
        <p:spPr>
          <a:xfrm>
            <a:off x="2505268" y="2747962"/>
            <a:ext cx="1793169" cy="1075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A16969-C709-1FB4-98C2-7AA927407D96}"/>
              </a:ext>
            </a:extLst>
          </p:cNvPr>
          <p:cNvSpPr/>
          <p:nvPr/>
        </p:nvSpPr>
        <p:spPr>
          <a:xfrm>
            <a:off x="298371" y="4561941"/>
            <a:ext cx="1502757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ZoneTexte 179">
            <a:extLst>
              <a:ext uri="{FF2B5EF4-FFF2-40B4-BE49-F238E27FC236}">
                <a16:creationId xmlns:a16="http://schemas.microsoft.com/office/drawing/2014/main" id="{3C5D1C5F-F4C7-96F6-5984-B89EF509B30A}"/>
              </a:ext>
            </a:extLst>
          </p:cNvPr>
          <p:cNvSpPr txBox="1"/>
          <p:nvPr/>
        </p:nvSpPr>
        <p:spPr>
          <a:xfrm>
            <a:off x="2566217" y="2788081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9404CDA-0083-BDC0-E067-FA2A5FBA71B4}"/>
              </a:ext>
            </a:extLst>
          </p:cNvPr>
          <p:cNvSpPr/>
          <p:nvPr/>
        </p:nvSpPr>
        <p:spPr>
          <a:xfrm>
            <a:off x="5147618" y="3040658"/>
            <a:ext cx="1224802" cy="4298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B0A644-2786-FDDD-3F54-85F5C51C6B81}"/>
              </a:ext>
            </a:extLst>
          </p:cNvPr>
          <p:cNvSpPr/>
          <p:nvPr/>
        </p:nvSpPr>
        <p:spPr>
          <a:xfrm>
            <a:off x="5157487" y="4624414"/>
            <a:ext cx="1224802" cy="4298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D639E-5DE7-95D6-75BE-E924555FE800}"/>
              </a:ext>
            </a:extLst>
          </p:cNvPr>
          <p:cNvSpPr txBox="1"/>
          <p:nvPr/>
        </p:nvSpPr>
        <p:spPr>
          <a:xfrm>
            <a:off x="112190" y="6633558"/>
            <a:ext cx="177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 err="1"/>
              <a:t>coordination_model</a:t>
            </a:r>
            <a:r>
              <a:rPr lang="fr-FR" sz="800" dirty="0"/>
              <a:t>2</a:t>
            </a:r>
            <a:r>
              <a:rPr lang="en-CH" sz="800" dirty="0"/>
              <a:t>.png</a:t>
            </a:r>
          </a:p>
        </p:txBody>
      </p:sp>
      <p:cxnSp>
        <p:nvCxnSpPr>
          <p:cNvPr id="44" name="Connecteur droit avec flèche 161">
            <a:extLst>
              <a:ext uri="{FF2B5EF4-FFF2-40B4-BE49-F238E27FC236}">
                <a16:creationId xmlns:a16="http://schemas.microsoft.com/office/drawing/2014/main" id="{28D4882A-8644-A71C-EADA-ED11C2B1356A}"/>
              </a:ext>
            </a:extLst>
          </p:cNvPr>
          <p:cNvCxnSpPr>
            <a:cxnSpLocks/>
            <a:stCxn id="48" idx="4"/>
            <a:endCxn id="52" idx="0"/>
          </p:cNvCxnSpPr>
          <p:nvPr/>
        </p:nvCxnSpPr>
        <p:spPr>
          <a:xfrm>
            <a:off x="5901640" y="5581363"/>
            <a:ext cx="12700" cy="7791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0D1F4F5-7C99-2A41-A9D4-173298E6F828}"/>
              </a:ext>
            </a:extLst>
          </p:cNvPr>
          <p:cNvSpPr/>
          <p:nvPr/>
        </p:nvSpPr>
        <p:spPr>
          <a:xfrm>
            <a:off x="5829640" y="5437363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2A10A0-AE24-3BA9-2F1E-A85B18437703}"/>
              </a:ext>
            </a:extLst>
          </p:cNvPr>
          <p:cNvSpPr/>
          <p:nvPr/>
        </p:nvSpPr>
        <p:spPr>
          <a:xfrm>
            <a:off x="5842340" y="63605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avec flèche 88">
            <a:extLst>
              <a:ext uri="{FF2B5EF4-FFF2-40B4-BE49-F238E27FC236}">
                <a16:creationId xmlns:a16="http://schemas.microsoft.com/office/drawing/2014/main" id="{6E9F6F89-C426-8978-79EB-9ABDA5335BA5}"/>
              </a:ext>
            </a:extLst>
          </p:cNvPr>
          <p:cNvCxnSpPr>
            <a:cxnSpLocks/>
          </p:cNvCxnSpPr>
          <p:nvPr/>
        </p:nvCxnSpPr>
        <p:spPr>
          <a:xfrm>
            <a:off x="1790238" y="3251965"/>
            <a:ext cx="70775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88">
            <a:extLst>
              <a:ext uri="{FF2B5EF4-FFF2-40B4-BE49-F238E27FC236}">
                <a16:creationId xmlns:a16="http://schemas.microsoft.com/office/drawing/2014/main" id="{DD95A1F9-2D11-3BAB-73CE-21AF9095E513}"/>
              </a:ext>
            </a:extLst>
          </p:cNvPr>
          <p:cNvCxnSpPr>
            <a:cxnSpLocks/>
          </p:cNvCxnSpPr>
          <p:nvPr/>
        </p:nvCxnSpPr>
        <p:spPr>
          <a:xfrm>
            <a:off x="1805134" y="4839336"/>
            <a:ext cx="70775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black and white device with numbers and symbols&#10;&#10;Description automatically generated">
            <a:extLst>
              <a:ext uri="{FF2B5EF4-FFF2-40B4-BE49-F238E27FC236}">
                <a16:creationId xmlns:a16="http://schemas.microsoft.com/office/drawing/2014/main" id="{6A6C624C-B0DC-6AFA-AAD2-AAF2E45A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0" y="1470232"/>
            <a:ext cx="534690" cy="534690"/>
          </a:xfrm>
          <a:prstGeom prst="rect">
            <a:avLst/>
          </a:prstGeom>
        </p:spPr>
      </p:pic>
      <p:pic>
        <p:nvPicPr>
          <p:cNvPr id="70" name="Picture 69" descr="A black and white device with numbers and symbols&#10;&#10;Description automatically generated">
            <a:extLst>
              <a:ext uri="{FF2B5EF4-FFF2-40B4-BE49-F238E27FC236}">
                <a16:creationId xmlns:a16="http://schemas.microsoft.com/office/drawing/2014/main" id="{2A1DAFE6-0F4E-CDD0-EF5B-3F4209087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01" y="2998691"/>
            <a:ext cx="534690" cy="534690"/>
          </a:xfrm>
          <a:prstGeom prst="rect">
            <a:avLst/>
          </a:prstGeom>
        </p:spPr>
      </p:pic>
      <p:pic>
        <p:nvPicPr>
          <p:cNvPr id="72" name="Picture 71" descr="A black and white device with numbers and symbols&#10;&#10;Description automatically generated">
            <a:extLst>
              <a:ext uri="{FF2B5EF4-FFF2-40B4-BE49-F238E27FC236}">
                <a16:creationId xmlns:a16="http://schemas.microsoft.com/office/drawing/2014/main" id="{DFDCE695-B0E9-77A1-B388-02C162040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53" y="4580474"/>
            <a:ext cx="534690" cy="534690"/>
          </a:xfrm>
          <a:prstGeom prst="rect">
            <a:avLst/>
          </a:prstGeom>
        </p:spPr>
      </p:pic>
      <p:sp>
        <p:nvSpPr>
          <p:cNvPr id="74" name="ZoneTexte 179">
            <a:extLst>
              <a:ext uri="{FF2B5EF4-FFF2-40B4-BE49-F238E27FC236}">
                <a16:creationId xmlns:a16="http://schemas.microsoft.com/office/drawing/2014/main" id="{17632979-770F-01ED-A76D-B1D2A0637E84}"/>
              </a:ext>
            </a:extLst>
          </p:cNvPr>
          <p:cNvSpPr txBox="1"/>
          <p:nvPr/>
        </p:nvSpPr>
        <p:spPr>
          <a:xfrm>
            <a:off x="283353" y="2975019"/>
            <a:ext cx="92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75" name="ZoneTexte 179">
            <a:extLst>
              <a:ext uri="{FF2B5EF4-FFF2-40B4-BE49-F238E27FC236}">
                <a16:creationId xmlns:a16="http://schemas.microsoft.com/office/drawing/2014/main" id="{088825D6-F011-30B1-60BC-B40C9CFA3ECA}"/>
              </a:ext>
            </a:extLst>
          </p:cNvPr>
          <p:cNvSpPr txBox="1"/>
          <p:nvPr/>
        </p:nvSpPr>
        <p:spPr>
          <a:xfrm>
            <a:off x="308929" y="4560870"/>
            <a:ext cx="92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pic>
        <p:nvPicPr>
          <p:cNvPr id="82" name="Picture 81" descr="A black and white image of a gear and arrows&#10;&#10;Description automatically generated">
            <a:extLst>
              <a:ext uri="{FF2B5EF4-FFF2-40B4-BE49-F238E27FC236}">
                <a16:creationId xmlns:a16="http://schemas.microsoft.com/office/drawing/2014/main" id="{C4C9C7F5-537F-7B8B-0002-69045AA61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77" y="1228350"/>
            <a:ext cx="423309" cy="423309"/>
          </a:xfrm>
          <a:prstGeom prst="rect">
            <a:avLst/>
          </a:prstGeom>
        </p:spPr>
      </p:pic>
      <p:pic>
        <p:nvPicPr>
          <p:cNvPr id="83" name="Picture 82" descr="A black and white image of a gear and arrows&#10;&#10;Description automatically generated">
            <a:extLst>
              <a:ext uri="{FF2B5EF4-FFF2-40B4-BE49-F238E27FC236}">
                <a16:creationId xmlns:a16="http://schemas.microsoft.com/office/drawing/2014/main" id="{8046F50A-F202-4867-7735-4E7F348EE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25" y="2790819"/>
            <a:ext cx="423309" cy="423309"/>
          </a:xfrm>
          <a:prstGeom prst="rect">
            <a:avLst/>
          </a:prstGeom>
        </p:spPr>
      </p:pic>
      <p:pic>
        <p:nvPicPr>
          <p:cNvPr id="84" name="Picture 83" descr="A black and white image of a gear and arrows&#10;&#10;Description automatically generated">
            <a:extLst>
              <a:ext uri="{FF2B5EF4-FFF2-40B4-BE49-F238E27FC236}">
                <a16:creationId xmlns:a16="http://schemas.microsoft.com/office/drawing/2014/main" id="{2E1A5256-BB88-58DF-682A-E7A84B0E8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02" y="4360627"/>
            <a:ext cx="423309" cy="423309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D1606E1-FD06-9604-7ABB-8331750C4107}"/>
              </a:ext>
            </a:extLst>
          </p:cNvPr>
          <p:cNvSpPr/>
          <p:nvPr/>
        </p:nvSpPr>
        <p:spPr>
          <a:xfrm>
            <a:off x="2580930" y="3342492"/>
            <a:ext cx="1640170" cy="43460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Acting - Sensing - Learning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4E93EE-FAD1-3166-2DFB-76D1E9038DEC}"/>
              </a:ext>
            </a:extLst>
          </p:cNvPr>
          <p:cNvSpPr/>
          <p:nvPr/>
        </p:nvSpPr>
        <p:spPr>
          <a:xfrm>
            <a:off x="2580930" y="4905482"/>
            <a:ext cx="1640170" cy="43460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Acting - Sensing - Learning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6A5C515-31FC-55D6-65E2-73562497409C}"/>
              </a:ext>
            </a:extLst>
          </p:cNvPr>
          <p:cNvSpPr/>
          <p:nvPr/>
        </p:nvSpPr>
        <p:spPr>
          <a:xfrm>
            <a:off x="7270011" y="2236508"/>
            <a:ext cx="2380590" cy="2909137"/>
          </a:xfrm>
          <a:prstGeom prst="roundRect">
            <a:avLst>
              <a:gd name="adj" fmla="val 83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A1997-A001-A049-BCF0-89AE239B0CD2}"/>
              </a:ext>
            </a:extLst>
          </p:cNvPr>
          <p:cNvSpPr/>
          <p:nvPr/>
        </p:nvSpPr>
        <p:spPr>
          <a:xfrm>
            <a:off x="7740716" y="2887983"/>
            <a:ext cx="1509007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Spreading</a:t>
            </a:r>
          </a:p>
        </p:txBody>
      </p:sp>
      <p:pic>
        <p:nvPicPr>
          <p:cNvPr id="16" name="Image 200">
            <a:extLst>
              <a:ext uri="{FF2B5EF4-FFF2-40B4-BE49-F238E27FC236}">
                <a16:creationId xmlns:a16="http://schemas.microsoft.com/office/drawing/2014/main" id="{923AEEF4-8053-954D-AFA1-CE461E151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00" y="2963003"/>
            <a:ext cx="214195" cy="1987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996AD0-F92F-3FA6-EE93-5B638CAC6DD7}"/>
              </a:ext>
            </a:extLst>
          </p:cNvPr>
          <p:cNvSpPr/>
          <p:nvPr/>
        </p:nvSpPr>
        <p:spPr>
          <a:xfrm>
            <a:off x="7735884" y="4009628"/>
            <a:ext cx="1510511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Bonding</a:t>
            </a:r>
          </a:p>
        </p:txBody>
      </p:sp>
      <p:pic>
        <p:nvPicPr>
          <p:cNvPr id="18" name="Image 200">
            <a:extLst>
              <a:ext uri="{FF2B5EF4-FFF2-40B4-BE49-F238E27FC236}">
                <a16:creationId xmlns:a16="http://schemas.microsoft.com/office/drawing/2014/main" id="{F83D621C-C7CF-C0A6-BFEB-CA3015CDC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22" y="4086638"/>
            <a:ext cx="214195" cy="1987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DC751C-3DD0-C56A-7E41-5245F2D50A9A}"/>
              </a:ext>
            </a:extLst>
          </p:cNvPr>
          <p:cNvSpPr/>
          <p:nvPr/>
        </p:nvSpPr>
        <p:spPr>
          <a:xfrm>
            <a:off x="7735885" y="4565005"/>
            <a:ext cx="1510512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Aggregation</a:t>
            </a:r>
          </a:p>
        </p:txBody>
      </p:sp>
      <p:pic>
        <p:nvPicPr>
          <p:cNvPr id="21" name="Image 200">
            <a:extLst>
              <a:ext uri="{FF2B5EF4-FFF2-40B4-BE49-F238E27FC236}">
                <a16:creationId xmlns:a16="http://schemas.microsoft.com/office/drawing/2014/main" id="{625247D0-070A-9E0D-5CF4-2E52E04A9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7" y="4642287"/>
            <a:ext cx="214195" cy="1987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1B8A1-A4FD-76F6-CE68-EF6B1E8BA7F4}"/>
              </a:ext>
            </a:extLst>
          </p:cNvPr>
          <p:cNvSpPr/>
          <p:nvPr/>
        </p:nvSpPr>
        <p:spPr>
          <a:xfrm>
            <a:off x="7735884" y="3442424"/>
            <a:ext cx="152180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Decay</a:t>
            </a:r>
          </a:p>
        </p:txBody>
      </p:sp>
      <p:pic>
        <p:nvPicPr>
          <p:cNvPr id="24" name="Image 200">
            <a:extLst>
              <a:ext uri="{FF2B5EF4-FFF2-40B4-BE49-F238E27FC236}">
                <a16:creationId xmlns:a16="http://schemas.microsoft.com/office/drawing/2014/main" id="{4246C421-6426-3A09-B554-06F2E7D86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73" y="3515822"/>
            <a:ext cx="214195" cy="1987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7" name="ZoneTexte 199">
            <a:extLst>
              <a:ext uri="{FF2B5EF4-FFF2-40B4-BE49-F238E27FC236}">
                <a16:creationId xmlns:a16="http://schemas.microsoft.com/office/drawing/2014/main" id="{FB29E9DF-7154-7137-BB9A-D96C04E9A8F9}"/>
              </a:ext>
            </a:extLst>
          </p:cNvPr>
          <p:cNvSpPr txBox="1"/>
          <p:nvPr/>
        </p:nvSpPr>
        <p:spPr>
          <a:xfrm>
            <a:off x="7389720" y="2335692"/>
            <a:ext cx="21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Coordination laws</a:t>
            </a:r>
          </a:p>
        </p:txBody>
      </p:sp>
      <p:pic>
        <p:nvPicPr>
          <p:cNvPr id="91" name="Picture 90" descr="A black and white image of people connected to a circle&#10;&#10;Description automatically generated">
            <a:extLst>
              <a:ext uri="{FF2B5EF4-FFF2-40B4-BE49-F238E27FC236}">
                <a16:creationId xmlns:a16="http://schemas.microsoft.com/office/drawing/2014/main" id="{022B5575-E8BB-EC3D-F296-505915421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80" y="1250670"/>
            <a:ext cx="410578" cy="410578"/>
          </a:xfrm>
          <a:prstGeom prst="rect">
            <a:avLst/>
          </a:prstGeom>
        </p:spPr>
      </p:pic>
      <p:cxnSp>
        <p:nvCxnSpPr>
          <p:cNvPr id="95" name="Connecteur droit avec flèche 88">
            <a:extLst>
              <a:ext uri="{FF2B5EF4-FFF2-40B4-BE49-F238E27FC236}">
                <a16:creationId xmlns:a16="http://schemas.microsoft.com/office/drawing/2014/main" id="{9ABE1052-6BF5-52F3-FE42-384469F0D857}"/>
              </a:ext>
            </a:extLst>
          </p:cNvPr>
          <p:cNvCxnSpPr>
            <a:cxnSpLocks/>
          </p:cNvCxnSpPr>
          <p:nvPr/>
        </p:nvCxnSpPr>
        <p:spPr>
          <a:xfrm flipH="1">
            <a:off x="4305320" y="3247983"/>
            <a:ext cx="85216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88">
            <a:extLst>
              <a:ext uri="{FF2B5EF4-FFF2-40B4-BE49-F238E27FC236}">
                <a16:creationId xmlns:a16="http://schemas.microsoft.com/office/drawing/2014/main" id="{AA1A3AC0-120A-7761-3C67-5BDEC6CBE7A8}"/>
              </a:ext>
            </a:extLst>
          </p:cNvPr>
          <p:cNvCxnSpPr>
            <a:cxnSpLocks/>
          </p:cNvCxnSpPr>
          <p:nvPr/>
        </p:nvCxnSpPr>
        <p:spPr>
          <a:xfrm flipH="1">
            <a:off x="4305320" y="4839336"/>
            <a:ext cx="85216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9387426-C496-443C-B7F4-A54B1BE24E8D}"/>
              </a:ext>
            </a:extLst>
          </p:cNvPr>
          <p:cNvSpPr/>
          <p:nvPr/>
        </p:nvSpPr>
        <p:spPr>
          <a:xfrm>
            <a:off x="317463" y="2927225"/>
            <a:ext cx="8437175" cy="158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568435" y="2093762"/>
            <a:ext cx="662083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Consumer digital twin 1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CA3B4BD-D282-4E1B-AF8C-EA3A7A04FB89}"/>
              </a:ext>
            </a:extLst>
          </p:cNvPr>
          <p:cNvCxnSpPr>
            <a:cxnSpLocks/>
          </p:cNvCxnSpPr>
          <p:nvPr/>
        </p:nvCxnSpPr>
        <p:spPr>
          <a:xfrm flipV="1">
            <a:off x="890584" y="3655550"/>
            <a:ext cx="7333458" cy="29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FCA681-08B8-4957-8C68-F2501D1DA46B}"/>
              </a:ext>
            </a:extLst>
          </p:cNvPr>
          <p:cNvCxnSpPr>
            <a:cxnSpLocks/>
          </p:cNvCxnSpPr>
          <p:nvPr/>
        </p:nvCxnSpPr>
        <p:spPr>
          <a:xfrm flipH="1">
            <a:off x="3796603" y="2749844"/>
            <a:ext cx="82" cy="906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F07096-CC51-43D4-8A50-43A4729D5C56}"/>
              </a:ext>
            </a:extLst>
          </p:cNvPr>
          <p:cNvCxnSpPr>
            <a:cxnSpLocks/>
          </p:cNvCxnSpPr>
          <p:nvPr/>
        </p:nvCxnSpPr>
        <p:spPr>
          <a:xfrm>
            <a:off x="7373090" y="2752474"/>
            <a:ext cx="0" cy="9017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725C0CB-3333-4054-8576-DF214B5CB676}"/>
              </a:ext>
            </a:extLst>
          </p:cNvPr>
          <p:cNvCxnSpPr>
            <a:cxnSpLocks/>
          </p:cNvCxnSpPr>
          <p:nvPr/>
        </p:nvCxnSpPr>
        <p:spPr>
          <a:xfrm>
            <a:off x="8197957" y="2770760"/>
            <a:ext cx="19736" cy="882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3416453" y="3095546"/>
            <a:ext cx="754858" cy="327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29104-A788-4E05-8FBE-37A87B0091E1}"/>
              </a:ext>
            </a:extLst>
          </p:cNvPr>
          <p:cNvSpPr/>
          <p:nvPr/>
        </p:nvSpPr>
        <p:spPr>
          <a:xfrm>
            <a:off x="6983720" y="3092715"/>
            <a:ext cx="747222" cy="33365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F63786-237B-46F8-82A2-6E2D711E3248}"/>
              </a:ext>
            </a:extLst>
          </p:cNvPr>
          <p:cNvSpPr/>
          <p:nvPr/>
        </p:nvSpPr>
        <p:spPr>
          <a:xfrm>
            <a:off x="4288474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A5B61-C3FD-4C79-9C63-39E2DD5F67DD}"/>
              </a:ext>
            </a:extLst>
          </p:cNvPr>
          <p:cNvSpPr/>
          <p:nvPr/>
        </p:nvSpPr>
        <p:spPr>
          <a:xfrm>
            <a:off x="7795758" y="3100685"/>
            <a:ext cx="847604" cy="334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3E38E8-30D0-48C2-B479-0068767724CD}"/>
              </a:ext>
            </a:extLst>
          </p:cNvPr>
          <p:cNvSpPr/>
          <p:nvPr/>
        </p:nvSpPr>
        <p:spPr>
          <a:xfrm>
            <a:off x="1306501" y="2093762"/>
            <a:ext cx="639478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digital twin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F4B4A3-D376-436E-B196-CCA249EE1F04}"/>
              </a:ext>
            </a:extLst>
          </p:cNvPr>
          <p:cNvSpPr/>
          <p:nvPr/>
        </p:nvSpPr>
        <p:spPr>
          <a:xfrm>
            <a:off x="5453447" y="2114505"/>
            <a:ext cx="798752" cy="662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AC9933-DE4B-4F9C-A9D5-B251815C2089}"/>
              </a:ext>
            </a:extLst>
          </p:cNvPr>
          <p:cNvSpPr/>
          <p:nvPr/>
        </p:nvSpPr>
        <p:spPr>
          <a:xfrm>
            <a:off x="2482180" y="2093762"/>
            <a:ext cx="639478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digital twin N</a:t>
            </a: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9FCD9AF-AA1B-4AC7-8647-DE63FB2B1AD7}"/>
              </a:ext>
            </a:extLst>
          </p:cNvPr>
          <p:cNvCxnSpPr>
            <a:cxnSpLocks/>
          </p:cNvCxnSpPr>
          <p:nvPr/>
        </p:nvCxnSpPr>
        <p:spPr>
          <a:xfrm>
            <a:off x="4668709" y="2764131"/>
            <a:ext cx="1359" cy="8933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D839F7B-9DFD-450B-AB07-AF7F33C91D26}"/>
              </a:ext>
            </a:extLst>
          </p:cNvPr>
          <p:cNvCxnSpPr>
            <a:cxnSpLocks/>
          </p:cNvCxnSpPr>
          <p:nvPr/>
        </p:nvCxnSpPr>
        <p:spPr>
          <a:xfrm>
            <a:off x="5844075" y="2777691"/>
            <a:ext cx="0" cy="8798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4E0E33-8B4F-46E9-82CE-E6A26E238C58}"/>
              </a:ext>
            </a:extLst>
          </p:cNvPr>
          <p:cNvSpPr/>
          <p:nvPr/>
        </p:nvSpPr>
        <p:spPr>
          <a:xfrm>
            <a:off x="4283079" y="3095546"/>
            <a:ext cx="747223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B5C44D-4D3C-45F7-9A11-5509CBC0A3D8}"/>
              </a:ext>
            </a:extLst>
          </p:cNvPr>
          <p:cNvSpPr/>
          <p:nvPr/>
        </p:nvSpPr>
        <p:spPr>
          <a:xfrm>
            <a:off x="5452968" y="3097849"/>
            <a:ext cx="791124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0D80132-4447-4ACB-9129-D6FD46A0B2A9}"/>
              </a:ext>
            </a:extLst>
          </p:cNvPr>
          <p:cNvCxnSpPr>
            <a:cxnSpLocks/>
          </p:cNvCxnSpPr>
          <p:nvPr/>
        </p:nvCxnSpPr>
        <p:spPr>
          <a:xfrm>
            <a:off x="2801919" y="2757888"/>
            <a:ext cx="0" cy="896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03623B0-DDAC-433B-AF82-A34D7C65A64C}"/>
              </a:ext>
            </a:extLst>
          </p:cNvPr>
          <p:cNvCxnSpPr>
            <a:cxnSpLocks/>
          </p:cNvCxnSpPr>
          <p:nvPr/>
        </p:nvCxnSpPr>
        <p:spPr>
          <a:xfrm>
            <a:off x="1626242" y="2769001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EB763-8065-496E-9C9D-B3237D02200F}"/>
              </a:ext>
            </a:extLst>
          </p:cNvPr>
          <p:cNvSpPr/>
          <p:nvPr/>
        </p:nvSpPr>
        <p:spPr>
          <a:xfrm>
            <a:off x="1317543" y="3088631"/>
            <a:ext cx="637666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0CE141-8A8F-4C55-85DD-8436E8FF0FEC}"/>
              </a:ext>
            </a:extLst>
          </p:cNvPr>
          <p:cNvSpPr/>
          <p:nvPr/>
        </p:nvSpPr>
        <p:spPr>
          <a:xfrm>
            <a:off x="2482180" y="3082500"/>
            <a:ext cx="637666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9FE5B8-401A-4644-A64E-02200B34DCBF}"/>
              </a:ext>
            </a:extLst>
          </p:cNvPr>
          <p:cNvSpPr txBox="1"/>
          <p:nvPr/>
        </p:nvSpPr>
        <p:spPr>
          <a:xfrm>
            <a:off x="2037207" y="2188977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EC68F00-73C2-4C48-9B53-ACB00BCBAF62}"/>
              </a:ext>
            </a:extLst>
          </p:cNvPr>
          <p:cNvSpPr txBox="1"/>
          <p:nvPr/>
        </p:nvSpPr>
        <p:spPr>
          <a:xfrm>
            <a:off x="5037964" y="2203363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23D860E-569E-4823-8E1B-9F3320705BE7}"/>
              </a:ext>
            </a:extLst>
          </p:cNvPr>
          <p:cNvSpPr txBox="1"/>
          <p:nvPr/>
        </p:nvSpPr>
        <p:spPr>
          <a:xfrm>
            <a:off x="2014414" y="2948114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0F0B4658-CCDF-43C7-ADC4-B937C7A788EB}"/>
              </a:ext>
            </a:extLst>
          </p:cNvPr>
          <p:cNvSpPr txBox="1"/>
          <p:nvPr/>
        </p:nvSpPr>
        <p:spPr>
          <a:xfrm>
            <a:off x="5031983" y="2979089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BC6AF-046B-45BD-9388-A5385970D26F}"/>
              </a:ext>
            </a:extLst>
          </p:cNvPr>
          <p:cNvSpPr txBox="1"/>
          <p:nvPr/>
        </p:nvSpPr>
        <p:spPr>
          <a:xfrm>
            <a:off x="1449715" y="1381207"/>
            <a:ext cx="99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Consumer</a:t>
            </a:r>
            <a:endParaRPr lang="en-US" sz="1309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381C-EE3A-4DAA-94EB-CC63A91E35BC}"/>
              </a:ext>
            </a:extLst>
          </p:cNvPr>
          <p:cNvSpPr/>
          <p:nvPr/>
        </p:nvSpPr>
        <p:spPr>
          <a:xfrm>
            <a:off x="6130774" y="4561724"/>
            <a:ext cx="2623863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C2358F-61BC-4E0F-96D6-2FC3E6A9EA7A}"/>
              </a:ext>
            </a:extLst>
          </p:cNvPr>
          <p:cNvSpPr/>
          <p:nvPr/>
        </p:nvSpPr>
        <p:spPr>
          <a:xfrm>
            <a:off x="6278869" y="5419641"/>
            <a:ext cx="1012071" cy="2382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Bonding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2EE72-A726-426E-BC0D-F722C1591EC4}"/>
              </a:ext>
            </a:extLst>
          </p:cNvPr>
          <p:cNvSpPr/>
          <p:nvPr/>
        </p:nvSpPr>
        <p:spPr>
          <a:xfrm>
            <a:off x="6275568" y="5795925"/>
            <a:ext cx="1012071" cy="246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1D2C-FDCC-4772-82E0-8BF4CBAE6570}"/>
              </a:ext>
            </a:extLst>
          </p:cNvPr>
          <p:cNvSpPr/>
          <p:nvPr/>
        </p:nvSpPr>
        <p:spPr>
          <a:xfrm>
            <a:off x="7405867" y="5424983"/>
            <a:ext cx="1015371" cy="236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Spreading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AB90082-0768-4C27-BC19-C6C47A15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49" y="5922047"/>
            <a:ext cx="121064" cy="107311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05BB20C7-9908-4149-B822-0810387A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98" y="5548275"/>
            <a:ext cx="121064" cy="10731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482E23AA-A5AA-4FA5-A7B6-E18A71F8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49" y="5552125"/>
            <a:ext cx="121064" cy="10731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AC3E7F2-209E-40D2-B931-62DE5813B862}"/>
              </a:ext>
            </a:extLst>
          </p:cNvPr>
          <p:cNvSpPr/>
          <p:nvPr/>
        </p:nvSpPr>
        <p:spPr>
          <a:xfrm>
            <a:off x="2924389" y="4561242"/>
            <a:ext cx="3171307" cy="15792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83F75F1A-FF67-408C-A913-B39314EA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95" y="4951300"/>
            <a:ext cx="2269999" cy="78978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9C938B8-E9FE-4731-A0BC-EFAB95DC2AC1}"/>
              </a:ext>
            </a:extLst>
          </p:cNvPr>
          <p:cNvSpPr/>
          <p:nvPr/>
        </p:nvSpPr>
        <p:spPr>
          <a:xfrm>
            <a:off x="317461" y="4561724"/>
            <a:ext cx="2548968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DB3B756-8704-47D8-B944-E81717C0921D}"/>
              </a:ext>
            </a:extLst>
          </p:cNvPr>
          <p:cNvSpPr txBox="1"/>
          <p:nvPr/>
        </p:nvSpPr>
        <p:spPr>
          <a:xfrm>
            <a:off x="6631020" y="4566389"/>
            <a:ext cx="174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Coordination laws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C674BF1-DEE4-42A5-B67C-B2028CAF9D38}"/>
              </a:ext>
            </a:extLst>
          </p:cNvPr>
          <p:cNvSpPr txBox="1"/>
          <p:nvPr/>
        </p:nvSpPr>
        <p:spPr>
          <a:xfrm>
            <a:off x="541557" y="4548385"/>
            <a:ext cx="166620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Operations on LSA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6F73BB1-2739-4867-9C60-B31D03C0D599}"/>
              </a:ext>
            </a:extLst>
          </p:cNvPr>
          <p:cNvSpPr txBox="1"/>
          <p:nvPr/>
        </p:nvSpPr>
        <p:spPr>
          <a:xfrm>
            <a:off x="2733470" y="3978754"/>
            <a:ext cx="35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LSA TUPLE SPACE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A01B0A29-DC6B-4EA6-B227-C8F0D2D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12" y="4914886"/>
            <a:ext cx="340160" cy="306144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8DF807CC-DFF6-43BC-BCD9-CBB4B48DB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12" y="5275393"/>
            <a:ext cx="340160" cy="317483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A37EE86B-C9C4-41B8-935D-803309B64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12" y="5647235"/>
            <a:ext cx="340160" cy="353766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60C1ED3-168E-497A-A223-658ED85EA372}"/>
              </a:ext>
            </a:extLst>
          </p:cNvPr>
          <p:cNvSpPr/>
          <p:nvPr/>
        </p:nvSpPr>
        <p:spPr>
          <a:xfrm rot="16200000">
            <a:off x="1743787" y="518352"/>
            <a:ext cx="271173" cy="2544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C542C5E-EE13-433C-8777-7F0C7B0E29FE}"/>
              </a:ext>
            </a:extLst>
          </p:cNvPr>
          <p:cNvSpPr txBox="1"/>
          <p:nvPr/>
        </p:nvSpPr>
        <p:spPr>
          <a:xfrm>
            <a:off x="4338395" y="1384736"/>
            <a:ext cx="107508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Producers</a:t>
            </a:r>
          </a:p>
        </p:txBody>
      </p:sp>
      <p:sp>
        <p:nvSpPr>
          <p:cNvPr id="161" name="Accolade fermante 160">
            <a:extLst>
              <a:ext uri="{FF2B5EF4-FFF2-40B4-BE49-F238E27FC236}">
                <a16:creationId xmlns:a16="http://schemas.microsoft.com/office/drawing/2014/main" id="{D1A66948-0BF6-47F1-9A81-6D4B19E73990}"/>
              </a:ext>
            </a:extLst>
          </p:cNvPr>
          <p:cNvSpPr/>
          <p:nvPr/>
        </p:nvSpPr>
        <p:spPr>
          <a:xfrm rot="16200000">
            <a:off x="4672185" y="393721"/>
            <a:ext cx="271174" cy="28013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4" name="Accolade fermante 163">
            <a:extLst>
              <a:ext uri="{FF2B5EF4-FFF2-40B4-BE49-F238E27FC236}">
                <a16:creationId xmlns:a16="http://schemas.microsoft.com/office/drawing/2014/main" id="{DE42587B-EE5A-456F-8175-32AE830B3BA2}"/>
              </a:ext>
            </a:extLst>
          </p:cNvPr>
          <p:cNvSpPr/>
          <p:nvPr/>
        </p:nvSpPr>
        <p:spPr>
          <a:xfrm rot="16200000">
            <a:off x="7668734" y="502889"/>
            <a:ext cx="260905" cy="1597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1A908DB9-FC72-468F-A1CE-043EE8EE485B}"/>
              </a:ext>
            </a:extLst>
          </p:cNvPr>
          <p:cNvSpPr txBox="1"/>
          <p:nvPr/>
        </p:nvSpPr>
        <p:spPr>
          <a:xfrm>
            <a:off x="6835601" y="757639"/>
            <a:ext cx="192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Supervision </a:t>
            </a:r>
            <a:r>
              <a:rPr lang="en-US" sz="1400" dirty="0"/>
              <a:t>digital twins</a:t>
            </a:r>
            <a:endParaRPr lang="en-US" sz="1309" dirty="0"/>
          </a:p>
        </p:txBody>
      </p:sp>
      <p:sp>
        <p:nvSpPr>
          <p:cNvPr id="166" name="Accolade fermante 165">
            <a:extLst>
              <a:ext uri="{FF2B5EF4-FFF2-40B4-BE49-F238E27FC236}">
                <a16:creationId xmlns:a16="http://schemas.microsoft.com/office/drawing/2014/main" id="{07B7F9B1-15FF-4F43-A3A0-6C9AB1208476}"/>
              </a:ext>
            </a:extLst>
          </p:cNvPr>
          <p:cNvSpPr/>
          <p:nvPr/>
        </p:nvSpPr>
        <p:spPr>
          <a:xfrm rot="16200000">
            <a:off x="3225505" y="-1507690"/>
            <a:ext cx="364793" cy="5601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610E9B7-C49D-46C6-BD31-A5D39BCD6CDD}"/>
              </a:ext>
            </a:extLst>
          </p:cNvPr>
          <p:cNvSpPr txBox="1"/>
          <p:nvPr/>
        </p:nvSpPr>
        <p:spPr>
          <a:xfrm>
            <a:off x="2801013" y="740440"/>
            <a:ext cx="15943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Energy digital twins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6988462" y="2117815"/>
            <a:ext cx="742482" cy="65716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Regulator digital twin 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A9802-29B6-4A2A-ADD1-2746D11FB567}"/>
              </a:ext>
            </a:extLst>
          </p:cNvPr>
          <p:cNvSpPr/>
          <p:nvPr/>
        </p:nvSpPr>
        <p:spPr>
          <a:xfrm>
            <a:off x="7821575" y="2119442"/>
            <a:ext cx="823301" cy="655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Learning digital twin 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8971008-64CE-4DCE-96F9-4BDF5D3481B4}"/>
              </a:ext>
            </a:extLst>
          </p:cNvPr>
          <p:cNvCxnSpPr>
            <a:cxnSpLocks/>
          </p:cNvCxnSpPr>
          <p:nvPr/>
        </p:nvCxnSpPr>
        <p:spPr>
          <a:xfrm>
            <a:off x="894094" y="2766760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553195" y="3088631"/>
            <a:ext cx="66208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416453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A4E91-7C6A-66BF-E2D8-EDE92604265A}"/>
              </a:ext>
            </a:extLst>
          </p:cNvPr>
          <p:cNvSpPr txBox="1"/>
          <p:nvPr/>
        </p:nvSpPr>
        <p:spPr>
          <a:xfrm>
            <a:off x="241261" y="162820"/>
            <a:ext cx="48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Adaptation for energy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2C22-53C8-F2B4-F15E-80D9804B4F11}"/>
              </a:ext>
            </a:extLst>
          </p:cNvPr>
          <p:cNvSpPr/>
          <p:nvPr/>
        </p:nvSpPr>
        <p:spPr>
          <a:xfrm>
            <a:off x="7402567" y="5797551"/>
            <a:ext cx="1015371" cy="2485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Aggregation</a:t>
            </a:r>
          </a:p>
        </p:txBody>
      </p:sp>
      <p:pic>
        <p:nvPicPr>
          <p:cNvPr id="9" name="Image 105">
            <a:extLst>
              <a:ext uri="{FF2B5EF4-FFF2-40B4-BE49-F238E27FC236}">
                <a16:creationId xmlns:a16="http://schemas.microsoft.com/office/drawing/2014/main" id="{3AE2DCC6-D9A3-5377-CCFF-2516833D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98" y="5932483"/>
            <a:ext cx="121064" cy="1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9387426-C496-443C-B7F4-A54B1BE24E8D}"/>
              </a:ext>
            </a:extLst>
          </p:cNvPr>
          <p:cNvSpPr/>
          <p:nvPr/>
        </p:nvSpPr>
        <p:spPr>
          <a:xfrm>
            <a:off x="334714" y="2927225"/>
            <a:ext cx="8437175" cy="158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83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585686" y="2093762"/>
            <a:ext cx="662083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1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CA3B4BD-D282-4E1B-AF8C-EA3A7A04FB89}"/>
              </a:ext>
            </a:extLst>
          </p:cNvPr>
          <p:cNvCxnSpPr>
            <a:cxnSpLocks/>
          </p:cNvCxnSpPr>
          <p:nvPr/>
        </p:nvCxnSpPr>
        <p:spPr>
          <a:xfrm flipV="1">
            <a:off x="907835" y="3655550"/>
            <a:ext cx="7333458" cy="29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FCA681-08B8-4957-8C68-F2501D1DA46B}"/>
              </a:ext>
            </a:extLst>
          </p:cNvPr>
          <p:cNvCxnSpPr>
            <a:cxnSpLocks/>
          </p:cNvCxnSpPr>
          <p:nvPr/>
        </p:nvCxnSpPr>
        <p:spPr>
          <a:xfrm flipH="1">
            <a:off x="3813854" y="2749844"/>
            <a:ext cx="82" cy="906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F07096-CC51-43D4-8A50-43A4729D5C56}"/>
              </a:ext>
            </a:extLst>
          </p:cNvPr>
          <p:cNvCxnSpPr>
            <a:cxnSpLocks/>
          </p:cNvCxnSpPr>
          <p:nvPr/>
        </p:nvCxnSpPr>
        <p:spPr>
          <a:xfrm>
            <a:off x="7390341" y="2752474"/>
            <a:ext cx="0" cy="9017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725C0CB-3333-4054-8576-DF214B5CB676}"/>
              </a:ext>
            </a:extLst>
          </p:cNvPr>
          <p:cNvCxnSpPr>
            <a:cxnSpLocks/>
          </p:cNvCxnSpPr>
          <p:nvPr/>
        </p:nvCxnSpPr>
        <p:spPr>
          <a:xfrm>
            <a:off x="8215208" y="2770760"/>
            <a:ext cx="19736" cy="882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3433704" y="3095546"/>
            <a:ext cx="754858" cy="327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29104-A788-4E05-8FBE-37A87B0091E1}"/>
              </a:ext>
            </a:extLst>
          </p:cNvPr>
          <p:cNvSpPr/>
          <p:nvPr/>
        </p:nvSpPr>
        <p:spPr>
          <a:xfrm>
            <a:off x="7000971" y="3092715"/>
            <a:ext cx="747222" cy="33365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52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F63786-237B-46F8-82A2-6E2D711E3248}"/>
              </a:ext>
            </a:extLst>
          </p:cNvPr>
          <p:cNvSpPr/>
          <p:nvPr/>
        </p:nvSpPr>
        <p:spPr>
          <a:xfrm>
            <a:off x="4305725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A5B61-C3FD-4C79-9C63-39E2DD5F67DD}"/>
              </a:ext>
            </a:extLst>
          </p:cNvPr>
          <p:cNvSpPr/>
          <p:nvPr/>
        </p:nvSpPr>
        <p:spPr>
          <a:xfrm>
            <a:off x="7838409" y="3100685"/>
            <a:ext cx="847604" cy="334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52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3E38E8-30D0-48C2-B479-0068767724CD}"/>
              </a:ext>
            </a:extLst>
          </p:cNvPr>
          <p:cNvSpPr/>
          <p:nvPr/>
        </p:nvSpPr>
        <p:spPr>
          <a:xfrm>
            <a:off x="1323752" y="2093762"/>
            <a:ext cx="659186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F4B4A3-D376-436E-B196-CCA249EE1F04}"/>
              </a:ext>
            </a:extLst>
          </p:cNvPr>
          <p:cNvSpPr/>
          <p:nvPr/>
        </p:nvSpPr>
        <p:spPr>
          <a:xfrm>
            <a:off x="5470698" y="2114505"/>
            <a:ext cx="798752" cy="662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AC9933-DE4B-4F9C-A9D5-B251815C2089}"/>
              </a:ext>
            </a:extLst>
          </p:cNvPr>
          <p:cNvSpPr/>
          <p:nvPr/>
        </p:nvSpPr>
        <p:spPr>
          <a:xfrm>
            <a:off x="2499431" y="2093762"/>
            <a:ext cx="659186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N</a:t>
            </a: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9FCD9AF-AA1B-4AC7-8647-DE63FB2B1AD7}"/>
              </a:ext>
            </a:extLst>
          </p:cNvPr>
          <p:cNvCxnSpPr>
            <a:cxnSpLocks/>
          </p:cNvCxnSpPr>
          <p:nvPr/>
        </p:nvCxnSpPr>
        <p:spPr>
          <a:xfrm>
            <a:off x="4685960" y="2764131"/>
            <a:ext cx="1359" cy="8933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D839F7B-9DFD-450B-AB07-AF7F33C91D26}"/>
              </a:ext>
            </a:extLst>
          </p:cNvPr>
          <p:cNvCxnSpPr>
            <a:cxnSpLocks/>
          </p:cNvCxnSpPr>
          <p:nvPr/>
        </p:nvCxnSpPr>
        <p:spPr>
          <a:xfrm>
            <a:off x="5861326" y="2777691"/>
            <a:ext cx="0" cy="8798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4E0E33-8B4F-46E9-82CE-E6A26E238C58}"/>
              </a:ext>
            </a:extLst>
          </p:cNvPr>
          <p:cNvSpPr/>
          <p:nvPr/>
        </p:nvSpPr>
        <p:spPr>
          <a:xfrm>
            <a:off x="4300330" y="3095546"/>
            <a:ext cx="747223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B5C44D-4D3C-45F7-9A11-5509CBC0A3D8}"/>
              </a:ext>
            </a:extLst>
          </p:cNvPr>
          <p:cNvSpPr/>
          <p:nvPr/>
        </p:nvSpPr>
        <p:spPr>
          <a:xfrm>
            <a:off x="5470219" y="3097849"/>
            <a:ext cx="791124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0D80132-4447-4ACB-9129-D6FD46A0B2A9}"/>
              </a:ext>
            </a:extLst>
          </p:cNvPr>
          <p:cNvCxnSpPr>
            <a:cxnSpLocks/>
          </p:cNvCxnSpPr>
          <p:nvPr/>
        </p:nvCxnSpPr>
        <p:spPr>
          <a:xfrm>
            <a:off x="2819170" y="2757888"/>
            <a:ext cx="0" cy="896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03623B0-DDAC-433B-AF82-A34D7C65A64C}"/>
              </a:ext>
            </a:extLst>
          </p:cNvPr>
          <p:cNvCxnSpPr>
            <a:cxnSpLocks/>
          </p:cNvCxnSpPr>
          <p:nvPr/>
        </p:nvCxnSpPr>
        <p:spPr>
          <a:xfrm>
            <a:off x="1643493" y="2769001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EB763-8065-496E-9C9D-B3237D02200F}"/>
              </a:ext>
            </a:extLst>
          </p:cNvPr>
          <p:cNvSpPr/>
          <p:nvPr/>
        </p:nvSpPr>
        <p:spPr>
          <a:xfrm>
            <a:off x="1334794" y="3088631"/>
            <a:ext cx="63736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0CE141-8A8F-4C55-85DD-8436E8FF0FEC}"/>
              </a:ext>
            </a:extLst>
          </p:cNvPr>
          <p:cNvSpPr/>
          <p:nvPr/>
        </p:nvSpPr>
        <p:spPr>
          <a:xfrm>
            <a:off x="2499430" y="3095200"/>
            <a:ext cx="653359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9FE5B8-401A-4644-A64E-02200B34DCBF}"/>
              </a:ext>
            </a:extLst>
          </p:cNvPr>
          <p:cNvSpPr txBox="1"/>
          <p:nvPr/>
        </p:nvSpPr>
        <p:spPr>
          <a:xfrm>
            <a:off x="2054458" y="2188977"/>
            <a:ext cx="381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/>
              <a:t>…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EC68F00-73C2-4C48-9B53-ACB00BCBAF62}"/>
              </a:ext>
            </a:extLst>
          </p:cNvPr>
          <p:cNvSpPr txBox="1"/>
          <p:nvPr/>
        </p:nvSpPr>
        <p:spPr>
          <a:xfrm>
            <a:off x="5055215" y="2203363"/>
            <a:ext cx="381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/>
              <a:t>…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23D860E-569E-4823-8E1B-9F3320705BE7}"/>
              </a:ext>
            </a:extLst>
          </p:cNvPr>
          <p:cNvSpPr txBox="1"/>
          <p:nvPr/>
        </p:nvSpPr>
        <p:spPr>
          <a:xfrm>
            <a:off x="2031665" y="2948114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43"/>
              <a:t>…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0F0B4658-CCDF-43C7-ADC4-B937C7A788EB}"/>
              </a:ext>
            </a:extLst>
          </p:cNvPr>
          <p:cNvSpPr txBox="1"/>
          <p:nvPr/>
        </p:nvSpPr>
        <p:spPr>
          <a:xfrm>
            <a:off x="5049234" y="2979089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43"/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BC6AF-046B-45BD-9388-A5385970D26F}"/>
              </a:ext>
            </a:extLst>
          </p:cNvPr>
          <p:cNvSpPr txBox="1"/>
          <p:nvPr/>
        </p:nvSpPr>
        <p:spPr>
          <a:xfrm>
            <a:off x="1466966" y="1381207"/>
            <a:ext cx="141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Consommateur</a:t>
            </a:r>
            <a:endParaRPr lang="fr-FR" sz="1309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381C-EE3A-4DAA-94EB-CC63A91E35BC}"/>
              </a:ext>
            </a:extLst>
          </p:cNvPr>
          <p:cNvSpPr/>
          <p:nvPr/>
        </p:nvSpPr>
        <p:spPr>
          <a:xfrm>
            <a:off x="6148025" y="4561724"/>
            <a:ext cx="2623863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C2358F-61BC-4E0F-96D6-2FC3E6A9EA7A}"/>
              </a:ext>
            </a:extLst>
          </p:cNvPr>
          <p:cNvSpPr/>
          <p:nvPr/>
        </p:nvSpPr>
        <p:spPr>
          <a:xfrm>
            <a:off x="6296120" y="5419641"/>
            <a:ext cx="1012071" cy="2382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Bonding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2EE72-A726-426E-BC0D-F722C1591EC4}"/>
              </a:ext>
            </a:extLst>
          </p:cNvPr>
          <p:cNvSpPr/>
          <p:nvPr/>
        </p:nvSpPr>
        <p:spPr>
          <a:xfrm>
            <a:off x="6292819" y="5795925"/>
            <a:ext cx="1012071" cy="246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Decay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1D2C-FDCC-4772-82E0-8BF4CBAE6570}"/>
              </a:ext>
            </a:extLst>
          </p:cNvPr>
          <p:cNvSpPr/>
          <p:nvPr/>
        </p:nvSpPr>
        <p:spPr>
          <a:xfrm>
            <a:off x="7423118" y="5424983"/>
            <a:ext cx="1015371" cy="236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Spreading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AB90082-0768-4C27-BC19-C6C47A15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00" y="5922047"/>
            <a:ext cx="121064" cy="107311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05BB20C7-9908-4149-B822-0810387A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9" y="5548275"/>
            <a:ext cx="121064" cy="10731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482E23AA-A5AA-4FA5-A7B6-E18A71F8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00" y="5552125"/>
            <a:ext cx="121064" cy="10731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AC3E7F2-209E-40D2-B931-62DE5813B862}"/>
              </a:ext>
            </a:extLst>
          </p:cNvPr>
          <p:cNvSpPr/>
          <p:nvPr/>
        </p:nvSpPr>
        <p:spPr>
          <a:xfrm>
            <a:off x="2941640" y="4561242"/>
            <a:ext cx="3171307" cy="15792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83F75F1A-FF67-408C-A913-B39314EA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46" y="4951300"/>
            <a:ext cx="2269999" cy="78978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9C938B8-E9FE-4731-A0BC-EFAB95DC2AC1}"/>
              </a:ext>
            </a:extLst>
          </p:cNvPr>
          <p:cNvSpPr/>
          <p:nvPr/>
        </p:nvSpPr>
        <p:spPr>
          <a:xfrm>
            <a:off x="334712" y="4561724"/>
            <a:ext cx="2548968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DB3B756-8704-47D8-B944-E81717C0921D}"/>
              </a:ext>
            </a:extLst>
          </p:cNvPr>
          <p:cNvSpPr txBox="1"/>
          <p:nvPr/>
        </p:nvSpPr>
        <p:spPr>
          <a:xfrm>
            <a:off x="6648271" y="4566389"/>
            <a:ext cx="174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Lois de coordination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C674BF1-DEE4-42A5-B67C-B2028CAF9D38}"/>
              </a:ext>
            </a:extLst>
          </p:cNvPr>
          <p:cNvSpPr txBox="1"/>
          <p:nvPr/>
        </p:nvSpPr>
        <p:spPr>
          <a:xfrm>
            <a:off x="558808" y="4548385"/>
            <a:ext cx="184750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9" dirty="0"/>
              <a:t>Operations sur les LSA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6F73BB1-2739-4867-9C60-B31D03C0D599}"/>
              </a:ext>
            </a:extLst>
          </p:cNvPr>
          <p:cNvSpPr txBox="1"/>
          <p:nvPr/>
        </p:nvSpPr>
        <p:spPr>
          <a:xfrm>
            <a:off x="2750721" y="3978754"/>
            <a:ext cx="35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ESPACE DE TUPLES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A01B0A29-DC6B-4EA6-B227-C8F0D2D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63" y="4914886"/>
            <a:ext cx="340160" cy="306144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8DF807CC-DFF6-43BC-BCD9-CBB4B48DB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063" y="5275393"/>
            <a:ext cx="340160" cy="317483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A37EE86B-C9C4-41B8-935D-803309B64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63" y="5647235"/>
            <a:ext cx="340160" cy="353766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60C1ED3-168E-497A-A223-658ED85EA372}"/>
              </a:ext>
            </a:extLst>
          </p:cNvPr>
          <p:cNvSpPr/>
          <p:nvPr/>
        </p:nvSpPr>
        <p:spPr>
          <a:xfrm rot="16200000">
            <a:off x="1761038" y="518352"/>
            <a:ext cx="271173" cy="2544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C542C5E-EE13-433C-8777-7F0C7B0E29FE}"/>
              </a:ext>
            </a:extLst>
          </p:cNvPr>
          <p:cNvSpPr txBox="1"/>
          <p:nvPr/>
        </p:nvSpPr>
        <p:spPr>
          <a:xfrm>
            <a:off x="4355646" y="1384736"/>
            <a:ext cx="107508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9"/>
              <a:t>Producteur</a:t>
            </a:r>
          </a:p>
        </p:txBody>
      </p:sp>
      <p:sp>
        <p:nvSpPr>
          <p:cNvPr id="161" name="Accolade fermante 160">
            <a:extLst>
              <a:ext uri="{FF2B5EF4-FFF2-40B4-BE49-F238E27FC236}">
                <a16:creationId xmlns:a16="http://schemas.microsoft.com/office/drawing/2014/main" id="{D1A66948-0BF6-47F1-9A81-6D4B19E73990}"/>
              </a:ext>
            </a:extLst>
          </p:cNvPr>
          <p:cNvSpPr/>
          <p:nvPr/>
        </p:nvSpPr>
        <p:spPr>
          <a:xfrm rot="16200000">
            <a:off x="4689436" y="393721"/>
            <a:ext cx="271174" cy="28013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4" name="Accolade fermante 163">
            <a:extLst>
              <a:ext uri="{FF2B5EF4-FFF2-40B4-BE49-F238E27FC236}">
                <a16:creationId xmlns:a16="http://schemas.microsoft.com/office/drawing/2014/main" id="{DE42587B-EE5A-456F-8175-32AE830B3BA2}"/>
              </a:ext>
            </a:extLst>
          </p:cNvPr>
          <p:cNvSpPr/>
          <p:nvPr/>
        </p:nvSpPr>
        <p:spPr>
          <a:xfrm rot="16200000">
            <a:off x="7685985" y="502889"/>
            <a:ext cx="260905" cy="1597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1A908DB9-FC72-468F-A1CE-043EE8EE485B}"/>
              </a:ext>
            </a:extLst>
          </p:cNvPr>
          <p:cNvSpPr txBox="1"/>
          <p:nvPr/>
        </p:nvSpPr>
        <p:spPr>
          <a:xfrm>
            <a:off x="6852852" y="757639"/>
            <a:ext cx="192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Jumeaux numériques superviseurs</a:t>
            </a:r>
          </a:p>
        </p:txBody>
      </p:sp>
      <p:sp>
        <p:nvSpPr>
          <p:cNvPr id="166" name="Accolade fermante 165">
            <a:extLst>
              <a:ext uri="{FF2B5EF4-FFF2-40B4-BE49-F238E27FC236}">
                <a16:creationId xmlns:a16="http://schemas.microsoft.com/office/drawing/2014/main" id="{07B7F9B1-15FF-4F43-A3A0-6C9AB1208476}"/>
              </a:ext>
            </a:extLst>
          </p:cNvPr>
          <p:cNvSpPr/>
          <p:nvPr/>
        </p:nvSpPr>
        <p:spPr>
          <a:xfrm rot="16200000">
            <a:off x="3242756" y="-1507690"/>
            <a:ext cx="364793" cy="5601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610E9B7-C49D-46C6-BD31-A5D39BCD6CDD}"/>
              </a:ext>
            </a:extLst>
          </p:cNvPr>
          <p:cNvSpPr txBox="1"/>
          <p:nvPr/>
        </p:nvSpPr>
        <p:spPr>
          <a:xfrm>
            <a:off x="2538864" y="740440"/>
            <a:ext cx="26124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Jumeaux numériques d’énergie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7005713" y="2117815"/>
            <a:ext cx="742482" cy="65716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Régulateur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A9802-29B6-4A2A-ADD1-2746D11FB567}"/>
              </a:ext>
            </a:extLst>
          </p:cNvPr>
          <p:cNvSpPr/>
          <p:nvPr/>
        </p:nvSpPr>
        <p:spPr>
          <a:xfrm>
            <a:off x="7838826" y="2119442"/>
            <a:ext cx="847378" cy="655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d’apprentissage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8971008-64CE-4DCE-96F9-4BDF5D3481B4}"/>
              </a:ext>
            </a:extLst>
          </p:cNvPr>
          <p:cNvCxnSpPr>
            <a:cxnSpLocks/>
          </p:cNvCxnSpPr>
          <p:nvPr/>
        </p:nvCxnSpPr>
        <p:spPr>
          <a:xfrm>
            <a:off x="911345" y="2766760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570446" y="3088631"/>
            <a:ext cx="66208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433704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A4E91-7C6A-66BF-E2D8-EDE92604265A}"/>
              </a:ext>
            </a:extLst>
          </p:cNvPr>
          <p:cNvSpPr txBox="1"/>
          <p:nvPr/>
        </p:nvSpPr>
        <p:spPr>
          <a:xfrm>
            <a:off x="258511" y="162820"/>
            <a:ext cx="54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Adaptation pour les agents énergétiques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2C22-53C8-F2B4-F15E-80D9804B4F11}"/>
              </a:ext>
            </a:extLst>
          </p:cNvPr>
          <p:cNvSpPr/>
          <p:nvPr/>
        </p:nvSpPr>
        <p:spPr>
          <a:xfrm>
            <a:off x="7419818" y="5797551"/>
            <a:ext cx="1015371" cy="2485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Aggregation</a:t>
            </a:r>
          </a:p>
        </p:txBody>
      </p:sp>
      <p:pic>
        <p:nvPicPr>
          <p:cNvPr id="9" name="Image 105">
            <a:extLst>
              <a:ext uri="{FF2B5EF4-FFF2-40B4-BE49-F238E27FC236}">
                <a16:creationId xmlns:a16="http://schemas.microsoft.com/office/drawing/2014/main" id="{3AE2DCC6-D9A3-5377-CCFF-2516833D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9" y="5932483"/>
            <a:ext cx="121064" cy="107311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3D37F7E-7C15-5A2C-D3AB-CA9383329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34" y="17615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2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16716" y="2240682"/>
            <a:ext cx="8777120" cy="2484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630927" y="3518302"/>
            <a:ext cx="5310502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5546111" y="2299389"/>
            <a:ext cx="324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205376" y="2297419"/>
            <a:ext cx="3240000" cy="36000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34855" y="960549"/>
            <a:ext cx="3240000" cy="9601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6282864" y="1580246"/>
            <a:ext cx="858901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1712542" y="2637482"/>
            <a:ext cx="173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7203281" y="3302501"/>
            <a:ext cx="1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205376" y="955212"/>
            <a:ext cx="3240000" cy="960134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1812003" y="3076366"/>
            <a:ext cx="4923465" cy="8690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4387936" y="3133673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07" y="3200286"/>
            <a:ext cx="214195" cy="198733"/>
          </a:xfrm>
          <a:prstGeom prst="rect">
            <a:avLst/>
          </a:prstGeom>
        </p:spPr>
      </p:pic>
      <p:sp>
        <p:nvSpPr>
          <p:cNvPr id="46" name="Rectangle : coins arrondis 93">
            <a:extLst>
              <a:ext uri="{FF2B5EF4-FFF2-40B4-BE49-F238E27FC236}">
                <a16:creationId xmlns:a16="http://schemas.microsoft.com/office/drawing/2014/main" id="{F282F033-8196-27CE-F68B-7A66E726824B}"/>
              </a:ext>
            </a:extLst>
          </p:cNvPr>
          <p:cNvSpPr/>
          <p:nvPr/>
        </p:nvSpPr>
        <p:spPr>
          <a:xfrm>
            <a:off x="8150604" y="2364645"/>
            <a:ext cx="258564" cy="257032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3FF1D-FAEA-7A0E-737F-73EFED58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97" y="53263"/>
            <a:ext cx="518825" cy="540000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990024" y="1824530"/>
            <a:ext cx="1415" cy="54011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flipH="1">
            <a:off x="658103" y="1838772"/>
            <a:ext cx="1676" cy="50614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271702" y="1827877"/>
            <a:ext cx="8184" cy="5367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459960" y="1809848"/>
            <a:ext cx="14611" cy="53506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58" idx="0"/>
          </p:cNvCxnSpPr>
          <p:nvPr/>
        </p:nvCxnSpPr>
        <p:spPr>
          <a:xfrm flipH="1">
            <a:off x="6711108" y="1846848"/>
            <a:ext cx="1207" cy="52653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289935" y="1572372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072034" y="1572374"/>
            <a:ext cx="739969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94">
            <a:extLst>
              <a:ext uri="{FF2B5EF4-FFF2-40B4-BE49-F238E27FC236}">
                <a16:creationId xmlns:a16="http://schemas.microsoft.com/office/drawing/2014/main" id="{25907B62-D53D-D5CD-7C50-137264745904}"/>
              </a:ext>
            </a:extLst>
          </p:cNvPr>
          <p:cNvSpPr/>
          <p:nvPr/>
        </p:nvSpPr>
        <p:spPr>
          <a:xfrm>
            <a:off x="521291" y="2344914"/>
            <a:ext cx="273624" cy="2436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93">
            <a:extLst>
              <a:ext uri="{FF2B5EF4-FFF2-40B4-BE49-F238E27FC236}">
                <a16:creationId xmlns:a16="http://schemas.microsoft.com/office/drawing/2014/main" id="{7E5E5B9B-B704-DF24-34A2-5D976BA24E90}"/>
              </a:ext>
            </a:extLst>
          </p:cNvPr>
          <p:cNvSpPr/>
          <p:nvPr/>
        </p:nvSpPr>
        <p:spPr>
          <a:xfrm>
            <a:off x="1352593" y="2344914"/>
            <a:ext cx="243955" cy="2475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94">
            <a:extLst>
              <a:ext uri="{FF2B5EF4-FFF2-40B4-BE49-F238E27FC236}">
                <a16:creationId xmlns:a16="http://schemas.microsoft.com/office/drawing/2014/main" id="{70DCDAC7-1004-10B4-260A-53E0844EB5A7}"/>
              </a:ext>
            </a:extLst>
          </p:cNvPr>
          <p:cNvSpPr/>
          <p:nvPr/>
        </p:nvSpPr>
        <p:spPr>
          <a:xfrm>
            <a:off x="7857796" y="2364647"/>
            <a:ext cx="264456" cy="258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95">
            <a:extLst>
              <a:ext uri="{FF2B5EF4-FFF2-40B4-BE49-F238E27FC236}">
                <a16:creationId xmlns:a16="http://schemas.microsoft.com/office/drawing/2014/main" id="{95012EEF-AD6D-A151-6674-DC7B929204E2}"/>
              </a:ext>
            </a:extLst>
          </p:cNvPr>
          <p:cNvSpPr/>
          <p:nvPr/>
        </p:nvSpPr>
        <p:spPr>
          <a:xfrm>
            <a:off x="5771953" y="2364647"/>
            <a:ext cx="262970" cy="257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903438" y="1846848"/>
            <a:ext cx="12894" cy="517799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5596619" y="1580246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82">
            <a:extLst>
              <a:ext uri="{FF2B5EF4-FFF2-40B4-BE49-F238E27FC236}">
                <a16:creationId xmlns:a16="http://schemas.microsoft.com/office/drawing/2014/main" id="{BBBCF910-2DD6-1CD4-4BB4-4F3C52EF3324}"/>
              </a:ext>
            </a:extLst>
          </p:cNvPr>
          <p:cNvSpPr/>
          <p:nvPr/>
        </p:nvSpPr>
        <p:spPr>
          <a:xfrm>
            <a:off x="1857470" y="1572977"/>
            <a:ext cx="478258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Event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372686" y="954260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5743197" y="967876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sp>
        <p:nvSpPr>
          <p:cNvPr id="33" name="Rectangle : coins arrondis 79">
            <a:extLst>
              <a:ext uri="{FF2B5EF4-FFF2-40B4-BE49-F238E27FC236}">
                <a16:creationId xmlns:a16="http://schemas.microsoft.com/office/drawing/2014/main" id="{3D8492BA-94FF-0DEB-C710-A50FA5C61AA9}"/>
              </a:ext>
            </a:extLst>
          </p:cNvPr>
          <p:cNvSpPr/>
          <p:nvPr/>
        </p:nvSpPr>
        <p:spPr>
          <a:xfrm>
            <a:off x="2844828" y="2344912"/>
            <a:ext cx="227533" cy="253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95">
            <a:extLst>
              <a:ext uri="{FF2B5EF4-FFF2-40B4-BE49-F238E27FC236}">
                <a16:creationId xmlns:a16="http://schemas.microsoft.com/office/drawing/2014/main" id="{D3051C60-FEB4-AAA1-9249-F2AECDEB6D09}"/>
              </a:ext>
            </a:extLst>
          </p:cNvPr>
          <p:cNvSpPr/>
          <p:nvPr/>
        </p:nvSpPr>
        <p:spPr>
          <a:xfrm>
            <a:off x="2573887" y="2344912"/>
            <a:ext cx="235514" cy="252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  <a:stCxn id="34" idx="0"/>
            <a:endCxn id="48" idx="2"/>
          </p:cNvCxnSpPr>
          <p:nvPr/>
        </p:nvCxnSpPr>
        <p:spPr>
          <a:xfrm flipV="1">
            <a:off x="2691644" y="1838974"/>
            <a:ext cx="19970" cy="50593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2958595" y="1838772"/>
            <a:ext cx="12692" cy="50614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88">
            <a:extLst>
              <a:ext uri="{FF2B5EF4-FFF2-40B4-BE49-F238E27FC236}">
                <a16:creationId xmlns:a16="http://schemas.microsoft.com/office/drawing/2014/main" id="{1D9B0A8D-EE6E-D8F3-AF2F-491C6F6A50A4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2076573" y="1839579"/>
            <a:ext cx="20026" cy="50533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79">
            <a:extLst>
              <a:ext uri="{FF2B5EF4-FFF2-40B4-BE49-F238E27FC236}">
                <a16:creationId xmlns:a16="http://schemas.microsoft.com/office/drawing/2014/main" id="{D34DCFA7-AC66-06CF-E47A-41069178A1C4}"/>
              </a:ext>
            </a:extLst>
          </p:cNvPr>
          <p:cNvSpPr/>
          <p:nvPr/>
        </p:nvSpPr>
        <p:spPr>
          <a:xfrm>
            <a:off x="2857520" y="1572372"/>
            <a:ext cx="227533" cy="266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8" name="Rectangle : coins arrondis 95">
            <a:extLst>
              <a:ext uri="{FF2B5EF4-FFF2-40B4-BE49-F238E27FC236}">
                <a16:creationId xmlns:a16="http://schemas.microsoft.com/office/drawing/2014/main" id="{80CC02B7-7C89-3BFB-6EA8-20DA0C30CED8}"/>
              </a:ext>
            </a:extLst>
          </p:cNvPr>
          <p:cNvSpPr/>
          <p:nvPr/>
        </p:nvSpPr>
        <p:spPr>
          <a:xfrm>
            <a:off x="2593857" y="1572372"/>
            <a:ext cx="235514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4" name="Rectangle : coins arrondis 182">
            <a:extLst>
              <a:ext uri="{FF2B5EF4-FFF2-40B4-BE49-F238E27FC236}">
                <a16:creationId xmlns:a16="http://schemas.microsoft.com/office/drawing/2014/main" id="{6054E501-8FDC-E187-CF90-84B38B56B3E0}"/>
              </a:ext>
            </a:extLst>
          </p:cNvPr>
          <p:cNvSpPr/>
          <p:nvPr/>
        </p:nvSpPr>
        <p:spPr>
          <a:xfrm>
            <a:off x="7203527" y="1579994"/>
            <a:ext cx="494668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Event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88">
            <a:extLst>
              <a:ext uri="{FF2B5EF4-FFF2-40B4-BE49-F238E27FC236}">
                <a16:creationId xmlns:a16="http://schemas.microsoft.com/office/drawing/2014/main" id="{88DBB346-6D81-5828-9A82-D827722E66A2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7440529" y="1846596"/>
            <a:ext cx="10332" cy="51804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182">
            <a:extLst>
              <a:ext uri="{FF2B5EF4-FFF2-40B4-BE49-F238E27FC236}">
                <a16:creationId xmlns:a16="http://schemas.microsoft.com/office/drawing/2014/main" id="{52156E1B-7C0F-F9D1-77FE-07C4EE0474C6}"/>
              </a:ext>
            </a:extLst>
          </p:cNvPr>
          <p:cNvSpPr/>
          <p:nvPr/>
        </p:nvSpPr>
        <p:spPr>
          <a:xfrm>
            <a:off x="7319648" y="2364645"/>
            <a:ext cx="241761" cy="254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79">
            <a:extLst>
              <a:ext uri="{FF2B5EF4-FFF2-40B4-BE49-F238E27FC236}">
                <a16:creationId xmlns:a16="http://schemas.microsoft.com/office/drawing/2014/main" id="{62624952-1079-1F4B-3EFC-B68BE677A87B}"/>
              </a:ext>
            </a:extLst>
          </p:cNvPr>
          <p:cNvSpPr/>
          <p:nvPr/>
        </p:nvSpPr>
        <p:spPr>
          <a:xfrm>
            <a:off x="6597142" y="2373384"/>
            <a:ext cx="227931" cy="2490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1" name="Rectangle : coins arrondis 93">
            <a:extLst>
              <a:ext uri="{FF2B5EF4-FFF2-40B4-BE49-F238E27FC236}">
                <a16:creationId xmlns:a16="http://schemas.microsoft.com/office/drawing/2014/main" id="{1316C84B-FC08-9E8D-6577-E02019C7A030}"/>
              </a:ext>
            </a:extLst>
          </p:cNvPr>
          <p:cNvSpPr/>
          <p:nvPr/>
        </p:nvSpPr>
        <p:spPr>
          <a:xfrm>
            <a:off x="8134312" y="1581000"/>
            <a:ext cx="274785" cy="2677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75" name="Rectangle : coins arrondis 94">
            <a:extLst>
              <a:ext uri="{FF2B5EF4-FFF2-40B4-BE49-F238E27FC236}">
                <a16:creationId xmlns:a16="http://schemas.microsoft.com/office/drawing/2014/main" id="{1457B321-7AE8-B6C9-17D0-40B39B966694}"/>
              </a:ext>
            </a:extLst>
          </p:cNvPr>
          <p:cNvSpPr/>
          <p:nvPr/>
        </p:nvSpPr>
        <p:spPr>
          <a:xfrm>
            <a:off x="7832351" y="1580998"/>
            <a:ext cx="279693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687EF-4B92-EC1C-1830-2F0B4C98FEBC}"/>
              </a:ext>
            </a:extLst>
          </p:cNvPr>
          <p:cNvSpPr/>
          <p:nvPr/>
        </p:nvSpPr>
        <p:spPr>
          <a:xfrm>
            <a:off x="224877" y="5047022"/>
            <a:ext cx="324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9" name="ZoneTexte 179">
            <a:extLst>
              <a:ext uri="{FF2B5EF4-FFF2-40B4-BE49-F238E27FC236}">
                <a16:creationId xmlns:a16="http://schemas.microsoft.com/office/drawing/2014/main" id="{6BE65A56-42C6-ED46-0681-6ACB2E7BA35D}"/>
              </a:ext>
            </a:extLst>
          </p:cNvPr>
          <p:cNvSpPr txBox="1"/>
          <p:nvPr/>
        </p:nvSpPr>
        <p:spPr>
          <a:xfrm>
            <a:off x="475166" y="5623870"/>
            <a:ext cx="183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 </a:t>
            </a:r>
            <a:r>
              <a:rPr lang="en-US" sz="1309" b="1" dirty="0"/>
              <a:t> digital twin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ECB6B2-3801-41BA-3045-DDAB26E750BA}"/>
              </a:ext>
            </a:extLst>
          </p:cNvPr>
          <p:cNvSpPr/>
          <p:nvPr/>
        </p:nvSpPr>
        <p:spPr>
          <a:xfrm>
            <a:off x="5542641" y="5057210"/>
            <a:ext cx="3240000" cy="90000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8" name="ZoneTexte 179">
            <a:extLst>
              <a:ext uri="{FF2B5EF4-FFF2-40B4-BE49-F238E27FC236}">
                <a16:creationId xmlns:a16="http://schemas.microsoft.com/office/drawing/2014/main" id="{C6C853A1-519B-BD71-B602-5B80F2953878}"/>
              </a:ext>
            </a:extLst>
          </p:cNvPr>
          <p:cNvSpPr txBox="1"/>
          <p:nvPr/>
        </p:nvSpPr>
        <p:spPr>
          <a:xfrm>
            <a:off x="5592640" y="5634453"/>
            <a:ext cx="241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Regulator </a:t>
            </a:r>
            <a:r>
              <a:rPr lang="en-US" sz="1309" b="1" dirty="0"/>
              <a:t>digital twin</a:t>
            </a:r>
          </a:p>
        </p:txBody>
      </p:sp>
      <p:sp>
        <p:nvSpPr>
          <p:cNvPr id="99" name="Rectangle : coins arrondis 65">
            <a:extLst>
              <a:ext uri="{FF2B5EF4-FFF2-40B4-BE49-F238E27FC236}">
                <a16:creationId xmlns:a16="http://schemas.microsoft.com/office/drawing/2014/main" id="{980776DC-31E1-B8AF-A354-8DA070EA14C1}"/>
              </a:ext>
            </a:extLst>
          </p:cNvPr>
          <p:cNvSpPr/>
          <p:nvPr/>
        </p:nvSpPr>
        <p:spPr>
          <a:xfrm>
            <a:off x="5738021" y="5141542"/>
            <a:ext cx="837613" cy="266400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Interruption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5532058" y="2626110"/>
            <a:ext cx="133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274378-9EB0-B25C-AF89-0A5D975EDCCC}"/>
              </a:ext>
            </a:extLst>
          </p:cNvPr>
          <p:cNvSpPr/>
          <p:nvPr/>
        </p:nvSpPr>
        <p:spPr>
          <a:xfrm>
            <a:off x="224878" y="4313225"/>
            <a:ext cx="32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02" name="Rectangle : coins arrondis 182">
            <a:extLst>
              <a:ext uri="{FF2B5EF4-FFF2-40B4-BE49-F238E27FC236}">
                <a16:creationId xmlns:a16="http://schemas.microsoft.com/office/drawing/2014/main" id="{B4D3FA34-726F-768F-2562-55F2B5405EFA}"/>
              </a:ext>
            </a:extLst>
          </p:cNvPr>
          <p:cNvSpPr/>
          <p:nvPr/>
        </p:nvSpPr>
        <p:spPr>
          <a:xfrm>
            <a:off x="2933024" y="4371008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03" name="Connecteur droit avec flèche 88">
            <a:extLst>
              <a:ext uri="{FF2B5EF4-FFF2-40B4-BE49-F238E27FC236}">
                <a16:creationId xmlns:a16="http://schemas.microsoft.com/office/drawing/2014/main" id="{CC61FA31-C932-31BB-67DD-D5E888682A48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065944" y="4629220"/>
            <a:ext cx="9332" cy="47414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82">
            <a:extLst>
              <a:ext uri="{FF2B5EF4-FFF2-40B4-BE49-F238E27FC236}">
                <a16:creationId xmlns:a16="http://schemas.microsoft.com/office/drawing/2014/main" id="{8C965CDA-A603-82EC-E3AB-982ED0D0082F}"/>
              </a:ext>
            </a:extLst>
          </p:cNvPr>
          <p:cNvSpPr/>
          <p:nvPr/>
        </p:nvSpPr>
        <p:spPr>
          <a:xfrm>
            <a:off x="2932744" y="5103361"/>
            <a:ext cx="266400" cy="26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0" name="Rectangle : coins arrondis 95">
            <a:extLst>
              <a:ext uri="{FF2B5EF4-FFF2-40B4-BE49-F238E27FC236}">
                <a16:creationId xmlns:a16="http://schemas.microsoft.com/office/drawing/2014/main" id="{BD0A69DD-0939-D8EE-056A-CAB09B496FF8}"/>
              </a:ext>
            </a:extLst>
          </p:cNvPr>
          <p:cNvSpPr/>
          <p:nvPr/>
        </p:nvSpPr>
        <p:spPr>
          <a:xfrm>
            <a:off x="919517" y="4360177"/>
            <a:ext cx="239546" cy="25557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308F2007-1CCD-42A8-1D23-AD3886BCEF3C}"/>
              </a:ext>
            </a:extLst>
          </p:cNvPr>
          <p:cNvCxnSpPr>
            <a:cxnSpLocks/>
            <a:stCxn id="100" idx="0"/>
            <a:endCxn id="110" idx="2"/>
          </p:cNvCxnSpPr>
          <p:nvPr/>
        </p:nvCxnSpPr>
        <p:spPr>
          <a:xfrm flipV="1">
            <a:off x="1033144" y="4615753"/>
            <a:ext cx="6146" cy="4876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 : coins arrondis 95">
            <a:extLst>
              <a:ext uri="{FF2B5EF4-FFF2-40B4-BE49-F238E27FC236}">
                <a16:creationId xmlns:a16="http://schemas.microsoft.com/office/drawing/2014/main" id="{734151E3-B8D7-8FB2-A4C8-A5706BC4E664}"/>
              </a:ext>
            </a:extLst>
          </p:cNvPr>
          <p:cNvSpPr/>
          <p:nvPr/>
        </p:nvSpPr>
        <p:spPr>
          <a:xfrm>
            <a:off x="8053695" y="5149684"/>
            <a:ext cx="240803" cy="2515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26" name="Rectangle : coins arrondis 93">
            <a:extLst>
              <a:ext uri="{FF2B5EF4-FFF2-40B4-BE49-F238E27FC236}">
                <a16:creationId xmlns:a16="http://schemas.microsoft.com/office/drawing/2014/main" id="{E5148C11-75A5-7A0A-1042-070992392C8B}"/>
              </a:ext>
            </a:extLst>
          </p:cNvPr>
          <p:cNvSpPr/>
          <p:nvPr/>
        </p:nvSpPr>
        <p:spPr>
          <a:xfrm>
            <a:off x="8444803" y="2364647"/>
            <a:ext cx="253825" cy="257231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8">
            <a:extLst>
              <a:ext uri="{FF2B5EF4-FFF2-40B4-BE49-F238E27FC236}">
                <a16:creationId xmlns:a16="http://schemas.microsoft.com/office/drawing/2014/main" id="{98F61712-0787-5D7A-2646-8C35BEB8DFAC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571715" y="1820917"/>
            <a:ext cx="1" cy="543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 : coins arrondis 93">
            <a:extLst>
              <a:ext uri="{FF2B5EF4-FFF2-40B4-BE49-F238E27FC236}">
                <a16:creationId xmlns:a16="http://schemas.microsoft.com/office/drawing/2014/main" id="{563E6BF5-6473-4C76-2E7E-55ECB5ADD293}"/>
              </a:ext>
            </a:extLst>
          </p:cNvPr>
          <p:cNvSpPr/>
          <p:nvPr/>
        </p:nvSpPr>
        <p:spPr>
          <a:xfrm>
            <a:off x="8451509" y="1579585"/>
            <a:ext cx="252869" cy="266603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31" name="Rectangle : coins arrondis 79">
            <a:extLst>
              <a:ext uri="{FF2B5EF4-FFF2-40B4-BE49-F238E27FC236}">
                <a16:creationId xmlns:a16="http://schemas.microsoft.com/office/drawing/2014/main" id="{AA7880BE-011D-5195-2B0B-F5046A6D9BCD}"/>
              </a:ext>
            </a:extLst>
          </p:cNvPr>
          <p:cNvSpPr/>
          <p:nvPr/>
        </p:nvSpPr>
        <p:spPr>
          <a:xfrm>
            <a:off x="3099925" y="2344914"/>
            <a:ext cx="227533" cy="2539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32" name="Connecteur droit avec flèche 88">
            <a:extLst>
              <a:ext uri="{FF2B5EF4-FFF2-40B4-BE49-F238E27FC236}">
                <a16:creationId xmlns:a16="http://schemas.microsoft.com/office/drawing/2014/main" id="{55E836EF-83A1-E0FC-E780-C4637B84625C}"/>
              </a:ext>
            </a:extLst>
          </p:cNvPr>
          <p:cNvCxnSpPr>
            <a:cxnSpLocks/>
            <a:stCxn id="131" idx="0"/>
            <a:endCxn id="133" idx="2"/>
          </p:cNvCxnSpPr>
          <p:nvPr/>
        </p:nvCxnSpPr>
        <p:spPr>
          <a:xfrm flipV="1">
            <a:off x="3213692" y="1838772"/>
            <a:ext cx="12692" cy="5061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 : coins arrondis 79">
            <a:extLst>
              <a:ext uri="{FF2B5EF4-FFF2-40B4-BE49-F238E27FC236}">
                <a16:creationId xmlns:a16="http://schemas.microsoft.com/office/drawing/2014/main" id="{B5A3600C-498F-9017-B194-4CC3485EED9A}"/>
              </a:ext>
            </a:extLst>
          </p:cNvPr>
          <p:cNvSpPr/>
          <p:nvPr/>
        </p:nvSpPr>
        <p:spPr>
          <a:xfrm>
            <a:off x="3112617" y="1572372"/>
            <a:ext cx="227533" cy="266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4" name="ZoneTexte 117">
            <a:extLst>
              <a:ext uri="{FF2B5EF4-FFF2-40B4-BE49-F238E27FC236}">
                <a16:creationId xmlns:a16="http://schemas.microsoft.com/office/drawing/2014/main" id="{82B00188-F404-8301-C294-9CE1FFF48440}"/>
              </a:ext>
            </a:extLst>
          </p:cNvPr>
          <p:cNvSpPr txBox="1"/>
          <p:nvPr/>
        </p:nvSpPr>
        <p:spPr>
          <a:xfrm>
            <a:off x="2019166" y="4047441"/>
            <a:ext cx="12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Learning LSA</a:t>
            </a:r>
          </a:p>
        </p:txBody>
      </p:sp>
      <p:sp>
        <p:nvSpPr>
          <p:cNvPr id="205" name="ZoneTexte 117">
            <a:extLst>
              <a:ext uri="{FF2B5EF4-FFF2-40B4-BE49-F238E27FC236}">
                <a16:creationId xmlns:a16="http://schemas.microsoft.com/office/drawing/2014/main" id="{EB983EA6-7137-D517-9B31-B9F0756E5D2B}"/>
              </a:ext>
            </a:extLst>
          </p:cNvPr>
          <p:cNvSpPr txBox="1"/>
          <p:nvPr/>
        </p:nvSpPr>
        <p:spPr>
          <a:xfrm>
            <a:off x="5279980" y="4039692"/>
            <a:ext cx="166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Regulator  LSA</a:t>
            </a:r>
          </a:p>
        </p:txBody>
      </p:sp>
      <p:sp>
        <p:nvSpPr>
          <p:cNvPr id="40" name="Rectangle : coins arrondis 182">
            <a:extLst>
              <a:ext uri="{FF2B5EF4-FFF2-40B4-BE49-F238E27FC236}">
                <a16:creationId xmlns:a16="http://schemas.microsoft.com/office/drawing/2014/main" id="{A2557BA4-3B2D-1EF4-6E52-2165C766DBFC}"/>
              </a:ext>
            </a:extLst>
          </p:cNvPr>
          <p:cNvSpPr/>
          <p:nvPr/>
        </p:nvSpPr>
        <p:spPr>
          <a:xfrm>
            <a:off x="1950689" y="2344912"/>
            <a:ext cx="251768" cy="248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80863" y="1302408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6203728" y="1308914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400401" y="1303320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7720488" y="1311172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885ABAB-F2FA-45BE-9119-15FCFB21A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13" y="5520265"/>
            <a:ext cx="380099" cy="38009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D28F2AB-7E78-952D-218C-70059DA6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302" y="5489837"/>
            <a:ext cx="444847" cy="40236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84404E6-0BF5-2CCC-3F6D-609366430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79" y="37033"/>
            <a:ext cx="622679" cy="540000"/>
          </a:xfrm>
          <a:prstGeom prst="rect">
            <a:avLst/>
          </a:prstGeom>
        </p:spPr>
      </p:pic>
      <p:sp>
        <p:nvSpPr>
          <p:cNvPr id="6" name="ZoneTexte 179">
            <a:extLst>
              <a:ext uri="{FF2B5EF4-FFF2-40B4-BE49-F238E27FC236}">
                <a16:creationId xmlns:a16="http://schemas.microsoft.com/office/drawing/2014/main" id="{0B509C41-92D8-9735-8B44-0289E464D668}"/>
              </a:ext>
            </a:extLst>
          </p:cNvPr>
          <p:cNvSpPr txBox="1"/>
          <p:nvPr/>
        </p:nvSpPr>
        <p:spPr>
          <a:xfrm>
            <a:off x="244856" y="55001"/>
            <a:ext cx="1223942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9" name="ZoneTexte 179">
            <a:extLst>
              <a:ext uri="{FF2B5EF4-FFF2-40B4-BE49-F238E27FC236}">
                <a16:creationId xmlns:a16="http://schemas.microsoft.com/office/drawing/2014/main" id="{F238081E-8D7B-F0BA-6BC8-6A29850602B8}"/>
              </a:ext>
            </a:extLst>
          </p:cNvPr>
          <p:cNvSpPr txBox="1"/>
          <p:nvPr/>
        </p:nvSpPr>
        <p:spPr>
          <a:xfrm>
            <a:off x="7347485" y="60805"/>
            <a:ext cx="986744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587797" y="2657419"/>
            <a:ext cx="29271" cy="1664433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1">
            <a:extLst>
              <a:ext uri="{FF2B5EF4-FFF2-40B4-BE49-F238E27FC236}">
                <a16:creationId xmlns:a16="http://schemas.microsoft.com/office/drawing/2014/main" id="{F4B5E65C-3569-8A0A-1AEA-A79D6E9988A2}"/>
              </a:ext>
            </a:extLst>
          </p:cNvPr>
          <p:cNvCxnSpPr>
            <a:cxnSpLocks/>
          </p:cNvCxnSpPr>
          <p:nvPr/>
        </p:nvCxnSpPr>
        <p:spPr>
          <a:xfrm flipV="1">
            <a:off x="6941429" y="2671537"/>
            <a:ext cx="0" cy="1650315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5521806" y="3133673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77" y="3200286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5553511" y="3544054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82" y="3610667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4392275" y="3541636"/>
            <a:ext cx="1091929" cy="3308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90" y="3584377"/>
            <a:ext cx="214195" cy="198733"/>
          </a:xfrm>
          <a:prstGeom prst="rect">
            <a:avLst/>
          </a:prstGeom>
        </p:spPr>
      </p:pic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356" y="3133671"/>
            <a:ext cx="2269999" cy="750614"/>
          </a:xfrm>
          <a:prstGeom prst="rect">
            <a:avLst/>
          </a:prstGeom>
        </p:spPr>
      </p:pic>
      <p:sp>
        <p:nvSpPr>
          <p:cNvPr id="50" name="ZoneTexte 179">
            <a:extLst>
              <a:ext uri="{FF2B5EF4-FFF2-40B4-BE49-F238E27FC236}">
                <a16:creationId xmlns:a16="http://schemas.microsoft.com/office/drawing/2014/main" id="{14D52BE0-A1C1-25EA-C06B-C993EBB39445}"/>
              </a:ext>
            </a:extLst>
          </p:cNvPr>
          <p:cNvSpPr txBox="1"/>
          <p:nvPr/>
        </p:nvSpPr>
        <p:spPr>
          <a:xfrm>
            <a:off x="550268" y="536009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51" name="ZoneTexte 179">
            <a:extLst>
              <a:ext uri="{FF2B5EF4-FFF2-40B4-BE49-F238E27FC236}">
                <a16:creationId xmlns:a16="http://schemas.microsoft.com/office/drawing/2014/main" id="{25C6B796-31F1-BC90-2FAB-4DE87FD11E50}"/>
              </a:ext>
            </a:extLst>
          </p:cNvPr>
          <p:cNvSpPr txBox="1"/>
          <p:nvPr/>
        </p:nvSpPr>
        <p:spPr>
          <a:xfrm>
            <a:off x="2484617" y="5339319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52" name="ZoneTexte 179">
            <a:extLst>
              <a:ext uri="{FF2B5EF4-FFF2-40B4-BE49-F238E27FC236}">
                <a16:creationId xmlns:a16="http://schemas.microsoft.com/office/drawing/2014/main" id="{621BE2B1-034D-69F7-1707-1633215B773A}"/>
              </a:ext>
            </a:extLst>
          </p:cNvPr>
          <p:cNvSpPr txBox="1"/>
          <p:nvPr/>
        </p:nvSpPr>
        <p:spPr>
          <a:xfrm>
            <a:off x="7399342" y="5372768"/>
            <a:ext cx="117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53" name="ZoneTexte 179">
            <a:extLst>
              <a:ext uri="{FF2B5EF4-FFF2-40B4-BE49-F238E27FC236}">
                <a16:creationId xmlns:a16="http://schemas.microsoft.com/office/drawing/2014/main" id="{7259E970-46A4-E668-E81A-9EB245806515}"/>
              </a:ext>
            </a:extLst>
          </p:cNvPr>
          <p:cNvSpPr txBox="1"/>
          <p:nvPr/>
        </p:nvSpPr>
        <p:spPr>
          <a:xfrm>
            <a:off x="5698524" y="5376858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91C5271-321B-B46D-9451-7466AB4E55F5}"/>
              </a:ext>
            </a:extLst>
          </p:cNvPr>
          <p:cNvSpPr/>
          <p:nvPr/>
        </p:nvSpPr>
        <p:spPr>
          <a:xfrm>
            <a:off x="337019" y="6319173"/>
            <a:ext cx="8549978" cy="501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2C866B19-A21A-4E06-0A1A-9D1BBE2B6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5396" y="6362937"/>
            <a:ext cx="425416" cy="425416"/>
          </a:xfrm>
          <a:prstGeom prst="rect">
            <a:avLst/>
          </a:prstGeom>
        </p:spPr>
      </p:pic>
      <p:sp>
        <p:nvSpPr>
          <p:cNvPr id="165" name="ZoneTexte 179">
            <a:extLst>
              <a:ext uri="{FF2B5EF4-FFF2-40B4-BE49-F238E27FC236}">
                <a16:creationId xmlns:a16="http://schemas.microsoft.com/office/drawing/2014/main" id="{5A21D2EE-2087-35DD-A76B-C983A95D5133}"/>
              </a:ext>
            </a:extLst>
          </p:cNvPr>
          <p:cNvSpPr txBox="1"/>
          <p:nvPr/>
        </p:nvSpPr>
        <p:spPr>
          <a:xfrm>
            <a:off x="1932383" y="6451785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Node server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C012F8-7DAA-2150-9A7E-C73957F5D1DF}"/>
              </a:ext>
            </a:extLst>
          </p:cNvPr>
          <p:cNvSpPr/>
          <p:nvPr/>
        </p:nvSpPr>
        <p:spPr>
          <a:xfrm rot="5400000" flipH="1">
            <a:off x="1233709" y="477549"/>
            <a:ext cx="136390" cy="20676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DFAA10F-E9E7-5DA4-D948-B3D13B2480DC}"/>
              </a:ext>
            </a:extLst>
          </p:cNvPr>
          <p:cNvSpPr/>
          <p:nvPr/>
        </p:nvSpPr>
        <p:spPr>
          <a:xfrm rot="5400000" flipH="1">
            <a:off x="6571884" y="461966"/>
            <a:ext cx="133139" cy="211355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BCDE307-B72F-4629-2EF8-52F8B2B3F89B}"/>
              </a:ext>
            </a:extLst>
          </p:cNvPr>
          <p:cNvSpPr/>
          <p:nvPr/>
        </p:nvSpPr>
        <p:spPr>
          <a:xfrm rot="5400000" flipH="1">
            <a:off x="8205712" y="1061394"/>
            <a:ext cx="133513" cy="9143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524E550-2F19-D300-EA78-598B420B00A8}"/>
              </a:ext>
            </a:extLst>
          </p:cNvPr>
          <p:cNvSpPr/>
          <p:nvPr/>
        </p:nvSpPr>
        <p:spPr>
          <a:xfrm rot="5400000" flipH="1">
            <a:off x="2909904" y="1121582"/>
            <a:ext cx="134132" cy="77606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0" name="Rectangle : coins arrondis 95">
            <a:extLst>
              <a:ext uri="{FF2B5EF4-FFF2-40B4-BE49-F238E27FC236}">
                <a16:creationId xmlns:a16="http://schemas.microsoft.com/office/drawing/2014/main" id="{106D7390-A99C-1044-07D2-D11EBC950DA8}"/>
              </a:ext>
            </a:extLst>
          </p:cNvPr>
          <p:cNvSpPr/>
          <p:nvPr/>
        </p:nvSpPr>
        <p:spPr>
          <a:xfrm>
            <a:off x="657324" y="5103361"/>
            <a:ext cx="751639" cy="266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Prediction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88">
            <a:extLst>
              <a:ext uri="{FF2B5EF4-FFF2-40B4-BE49-F238E27FC236}">
                <a16:creationId xmlns:a16="http://schemas.microsoft.com/office/drawing/2014/main" id="{B0F4644F-208E-DD3D-EE0E-1FB655830671}"/>
              </a:ext>
            </a:extLst>
          </p:cNvPr>
          <p:cNvCxnSpPr>
            <a:cxnSpLocks/>
          </p:cNvCxnSpPr>
          <p:nvPr/>
        </p:nvCxnSpPr>
        <p:spPr>
          <a:xfrm>
            <a:off x="7072202" y="192566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88">
            <a:extLst>
              <a:ext uri="{FF2B5EF4-FFF2-40B4-BE49-F238E27FC236}">
                <a16:creationId xmlns:a16="http://schemas.microsoft.com/office/drawing/2014/main" id="{92D5B507-BA32-06F4-4C72-3515FE3BB4A2}"/>
              </a:ext>
            </a:extLst>
          </p:cNvPr>
          <p:cNvCxnSpPr>
            <a:cxnSpLocks/>
          </p:cNvCxnSpPr>
          <p:nvPr/>
        </p:nvCxnSpPr>
        <p:spPr>
          <a:xfrm>
            <a:off x="7048697" y="59436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88">
            <a:extLst>
              <a:ext uri="{FF2B5EF4-FFF2-40B4-BE49-F238E27FC236}">
                <a16:creationId xmlns:a16="http://schemas.microsoft.com/office/drawing/2014/main" id="{9A065B02-6CAD-519A-529E-691D0C2A3B78}"/>
              </a:ext>
            </a:extLst>
          </p:cNvPr>
          <p:cNvCxnSpPr>
            <a:cxnSpLocks/>
          </p:cNvCxnSpPr>
          <p:nvPr/>
        </p:nvCxnSpPr>
        <p:spPr>
          <a:xfrm>
            <a:off x="1537481" y="58574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88">
            <a:extLst>
              <a:ext uri="{FF2B5EF4-FFF2-40B4-BE49-F238E27FC236}">
                <a16:creationId xmlns:a16="http://schemas.microsoft.com/office/drawing/2014/main" id="{92FC2F4B-A250-398F-F3DF-E38AF5425AC0}"/>
              </a:ext>
            </a:extLst>
          </p:cNvPr>
          <p:cNvCxnSpPr>
            <a:cxnSpLocks/>
          </p:cNvCxnSpPr>
          <p:nvPr/>
        </p:nvCxnSpPr>
        <p:spPr>
          <a:xfrm>
            <a:off x="1582564" y="192736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2317463" y="3659571"/>
            <a:ext cx="23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Coordination laws</a:t>
            </a:r>
          </a:p>
        </p:txBody>
      </p:sp>
      <p:cxnSp>
        <p:nvCxnSpPr>
          <p:cNvPr id="139" name="Connecteur droit avec flèche 88">
            <a:extLst>
              <a:ext uri="{FF2B5EF4-FFF2-40B4-BE49-F238E27FC236}">
                <a16:creationId xmlns:a16="http://schemas.microsoft.com/office/drawing/2014/main" id="{9432AAE4-B26A-7792-A2A2-E2C3798B07C8}"/>
              </a:ext>
            </a:extLst>
          </p:cNvPr>
          <p:cNvCxnSpPr>
            <a:cxnSpLocks/>
          </p:cNvCxnSpPr>
          <p:nvPr/>
        </p:nvCxnSpPr>
        <p:spPr>
          <a:xfrm>
            <a:off x="7126807" y="468185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88">
            <a:extLst>
              <a:ext uri="{FF2B5EF4-FFF2-40B4-BE49-F238E27FC236}">
                <a16:creationId xmlns:a16="http://schemas.microsoft.com/office/drawing/2014/main" id="{D09E503C-C4BA-165B-F971-5E837CD60C58}"/>
              </a:ext>
            </a:extLst>
          </p:cNvPr>
          <p:cNvCxnSpPr>
            <a:cxnSpLocks/>
          </p:cNvCxnSpPr>
          <p:nvPr/>
        </p:nvCxnSpPr>
        <p:spPr>
          <a:xfrm>
            <a:off x="1708274" y="46732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2CF4D-0B6A-2FD2-8A53-CABC854A42CD}"/>
              </a:ext>
            </a:extLst>
          </p:cNvPr>
          <p:cNvSpPr/>
          <p:nvPr/>
        </p:nvSpPr>
        <p:spPr>
          <a:xfrm>
            <a:off x="5542641" y="4321852"/>
            <a:ext cx="3240000" cy="36000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24" name="Rectangle : coins arrondis 65">
            <a:extLst>
              <a:ext uri="{FF2B5EF4-FFF2-40B4-BE49-F238E27FC236}">
                <a16:creationId xmlns:a16="http://schemas.microsoft.com/office/drawing/2014/main" id="{F3EE00BD-3A5C-AF48-8FD2-DB076C225B94}"/>
              </a:ext>
            </a:extLst>
          </p:cNvPr>
          <p:cNvSpPr/>
          <p:nvPr/>
        </p:nvSpPr>
        <p:spPr>
          <a:xfrm>
            <a:off x="6048145" y="4372466"/>
            <a:ext cx="215697" cy="255724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5" name="Rectangle : coins arrondis 95">
            <a:extLst>
              <a:ext uri="{FF2B5EF4-FFF2-40B4-BE49-F238E27FC236}">
                <a16:creationId xmlns:a16="http://schemas.microsoft.com/office/drawing/2014/main" id="{D49787D3-FA74-7FCF-E5C2-41C2ECA9BB43}"/>
              </a:ext>
            </a:extLst>
          </p:cNvPr>
          <p:cNvSpPr/>
          <p:nvPr/>
        </p:nvSpPr>
        <p:spPr>
          <a:xfrm>
            <a:off x="8030283" y="4377851"/>
            <a:ext cx="260173" cy="2491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0" name="Connecteur droit avec flèche 88">
            <a:extLst>
              <a:ext uri="{FF2B5EF4-FFF2-40B4-BE49-F238E27FC236}">
                <a16:creationId xmlns:a16="http://schemas.microsoft.com/office/drawing/2014/main" id="{502454E5-CDAB-1238-F71A-6FB5DB14718F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>
            <a:off x="8160370" y="4626993"/>
            <a:ext cx="13727" cy="5226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88">
            <a:extLst>
              <a:ext uri="{FF2B5EF4-FFF2-40B4-BE49-F238E27FC236}">
                <a16:creationId xmlns:a16="http://schemas.microsoft.com/office/drawing/2014/main" id="{F1AF731F-690E-0FE5-E2AD-C06FA8B0511C}"/>
              </a:ext>
            </a:extLst>
          </p:cNvPr>
          <p:cNvCxnSpPr>
            <a:cxnSpLocks/>
            <a:stCxn id="99" idx="0"/>
            <a:endCxn id="124" idx="2"/>
          </p:cNvCxnSpPr>
          <p:nvPr/>
        </p:nvCxnSpPr>
        <p:spPr>
          <a:xfrm flipH="1" flipV="1">
            <a:off x="6155994" y="4628190"/>
            <a:ext cx="834" cy="51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88">
            <a:extLst>
              <a:ext uri="{FF2B5EF4-FFF2-40B4-BE49-F238E27FC236}">
                <a16:creationId xmlns:a16="http://schemas.microsoft.com/office/drawing/2014/main" id="{5DAA3800-5DBA-BD91-0B9D-B9EA8768CF5E}"/>
              </a:ext>
            </a:extLst>
          </p:cNvPr>
          <p:cNvCxnSpPr>
            <a:cxnSpLocks/>
          </p:cNvCxnSpPr>
          <p:nvPr/>
        </p:nvCxnSpPr>
        <p:spPr>
          <a:xfrm>
            <a:off x="7126807" y="595827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88">
            <a:extLst>
              <a:ext uri="{FF2B5EF4-FFF2-40B4-BE49-F238E27FC236}">
                <a16:creationId xmlns:a16="http://schemas.microsoft.com/office/drawing/2014/main" id="{D1A0242F-5E5B-C984-AC3D-02AA1EA21C50}"/>
              </a:ext>
            </a:extLst>
          </p:cNvPr>
          <p:cNvCxnSpPr>
            <a:cxnSpLocks/>
          </p:cNvCxnSpPr>
          <p:nvPr/>
        </p:nvCxnSpPr>
        <p:spPr>
          <a:xfrm>
            <a:off x="1726462" y="595827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9">
            <a:extLst>
              <a:ext uri="{FF2B5EF4-FFF2-40B4-BE49-F238E27FC236}">
                <a16:creationId xmlns:a16="http://schemas.microsoft.com/office/drawing/2014/main" id="{BE9D9488-1C1C-847A-E994-00AF7F64184C}"/>
              </a:ext>
            </a:extLst>
          </p:cNvPr>
          <p:cNvSpPr txBox="1"/>
          <p:nvPr/>
        </p:nvSpPr>
        <p:spPr>
          <a:xfrm>
            <a:off x="3349261" y="2376054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77158775-49E8-3296-7ACE-E985DEFB81C2}"/>
              </a:ext>
            </a:extLst>
          </p:cNvPr>
          <p:cNvSpPr/>
          <p:nvPr/>
        </p:nvSpPr>
        <p:spPr>
          <a:xfrm rot="10800000" flipH="1">
            <a:off x="3387040" y="2366311"/>
            <a:ext cx="7886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94" name="ZoneTexte 179">
            <a:extLst>
              <a:ext uri="{FF2B5EF4-FFF2-40B4-BE49-F238E27FC236}">
                <a16:creationId xmlns:a16="http://schemas.microsoft.com/office/drawing/2014/main" id="{73333B32-9796-E942-B53D-389B5099AA7A}"/>
              </a:ext>
            </a:extLst>
          </p:cNvPr>
          <p:cNvSpPr txBox="1"/>
          <p:nvPr/>
        </p:nvSpPr>
        <p:spPr>
          <a:xfrm>
            <a:off x="5032803" y="2382898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95" name="Right Brace 194">
            <a:extLst>
              <a:ext uri="{FF2B5EF4-FFF2-40B4-BE49-F238E27FC236}">
                <a16:creationId xmlns:a16="http://schemas.microsoft.com/office/drawing/2014/main" id="{C0FF4E73-108F-EB2A-D808-87365FA8507B}"/>
              </a:ext>
            </a:extLst>
          </p:cNvPr>
          <p:cNvSpPr/>
          <p:nvPr/>
        </p:nvSpPr>
        <p:spPr>
          <a:xfrm rot="10800000">
            <a:off x="5682844" y="2373155"/>
            <a:ext cx="7622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5E1D4-2D14-B853-0B7E-5A24532AB0C4}"/>
              </a:ext>
            </a:extLst>
          </p:cNvPr>
          <p:cNvSpPr txBox="1"/>
          <p:nvPr/>
        </p:nvSpPr>
        <p:spPr>
          <a:xfrm>
            <a:off x="10561863" y="61653"/>
            <a:ext cx="2328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digital_twins_all2.png</a:t>
            </a:r>
          </a:p>
        </p:txBody>
      </p:sp>
    </p:spTree>
    <p:extLst>
      <p:ext uri="{BB962C8B-B14F-4D97-AF65-F5344CB8AC3E}">
        <p14:creationId xmlns:p14="http://schemas.microsoft.com/office/powerpoint/2010/main" val="38089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78791" y="3260606"/>
            <a:ext cx="8976353" cy="2995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904004" y="5135621"/>
            <a:ext cx="5457163" cy="2588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5563153" y="3394860"/>
            <a:ext cx="3420000" cy="701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59511" y="3397580"/>
            <a:ext cx="3437395" cy="69878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64747" y="1682238"/>
            <a:ext cx="3420000" cy="1119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6381190" y="2425759"/>
            <a:ext cx="864000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602189" y="3824155"/>
            <a:ext cx="201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6141252" y="5858169"/>
            <a:ext cx="253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159510" y="1690289"/>
            <a:ext cx="3437398" cy="111940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2126540" y="4523830"/>
            <a:ext cx="5078608" cy="12083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4673904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75" y="4703288"/>
            <a:ext cx="214195" cy="198733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7764911" y="2700083"/>
            <a:ext cx="7858" cy="89906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</p:cNvCxnSpPr>
          <p:nvPr/>
        </p:nvCxnSpPr>
        <p:spPr>
          <a:xfrm>
            <a:off x="609219" y="2565454"/>
            <a:ext cx="0" cy="101882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</p:cNvCxnSpPr>
          <p:nvPr/>
        </p:nvCxnSpPr>
        <p:spPr>
          <a:xfrm flipH="1" flipV="1">
            <a:off x="8547098" y="2714919"/>
            <a:ext cx="20057" cy="87119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</p:cNvCxnSpPr>
          <p:nvPr/>
        </p:nvCxnSpPr>
        <p:spPr>
          <a:xfrm>
            <a:off x="1414094" y="2545203"/>
            <a:ext cx="0" cy="10322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60" idx="0"/>
          </p:cNvCxnSpPr>
          <p:nvPr/>
        </p:nvCxnSpPr>
        <p:spPr>
          <a:xfrm flipH="1">
            <a:off x="6812176" y="2692361"/>
            <a:ext cx="1014" cy="90678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241051" y="2434511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063695" y="2428163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 flipH="1">
            <a:off x="5946220" y="2692361"/>
            <a:ext cx="10" cy="90678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5626517" y="2425759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577518" y="1696558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6121419" y="1695016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V="1">
            <a:off x="2256057" y="2696100"/>
            <a:ext cx="0" cy="86345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</p:cNvCxnSpPr>
          <p:nvPr/>
        </p:nvCxnSpPr>
        <p:spPr>
          <a:xfrm flipV="1">
            <a:off x="3076775" y="2683114"/>
            <a:ext cx="12692" cy="88135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6471061" y="3838714"/>
            <a:ext cx="178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34997" y="213273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5947866" y="2132892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184286" y="2133648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7577348" y="2117005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896384" y="4123045"/>
            <a:ext cx="0" cy="10384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D43D02D1-B6E9-6E62-5BDA-8AF4BABBEB4B}"/>
              </a:ext>
            </a:extLst>
          </p:cNvPr>
          <p:cNvCxnSpPr>
            <a:cxnSpLocks/>
          </p:cNvCxnSpPr>
          <p:nvPr/>
        </p:nvCxnSpPr>
        <p:spPr>
          <a:xfrm flipV="1">
            <a:off x="7349125" y="4106266"/>
            <a:ext cx="1" cy="106081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88">
            <a:extLst>
              <a:ext uri="{FF2B5EF4-FFF2-40B4-BE49-F238E27FC236}">
                <a16:creationId xmlns:a16="http://schemas.microsoft.com/office/drawing/2014/main" id="{CA44269C-693B-058E-0B65-D957321D9DE3}"/>
              </a:ext>
            </a:extLst>
          </p:cNvPr>
          <p:cNvCxnSpPr>
            <a:cxnSpLocks/>
          </p:cNvCxnSpPr>
          <p:nvPr/>
        </p:nvCxnSpPr>
        <p:spPr>
          <a:xfrm>
            <a:off x="1773867" y="1074877"/>
            <a:ext cx="0" cy="59545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88">
            <a:extLst>
              <a:ext uri="{FF2B5EF4-FFF2-40B4-BE49-F238E27FC236}">
                <a16:creationId xmlns:a16="http://schemas.microsoft.com/office/drawing/2014/main" id="{BF79C31D-0502-A3D4-337F-7C06BAF3AD97}"/>
              </a:ext>
            </a:extLst>
          </p:cNvPr>
          <p:cNvCxnSpPr>
            <a:cxnSpLocks/>
          </p:cNvCxnSpPr>
          <p:nvPr/>
        </p:nvCxnSpPr>
        <p:spPr>
          <a:xfrm>
            <a:off x="7350702" y="1076107"/>
            <a:ext cx="0" cy="5942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5997556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27" y="4703288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5986128" y="504705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99" y="5113669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4680834" y="504929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49" y="5110941"/>
            <a:ext cx="214195" cy="198733"/>
          </a:xfrm>
          <a:prstGeom prst="rect">
            <a:avLst/>
          </a:prstGeom>
        </p:spPr>
      </p:pic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3114004" y="5377390"/>
            <a:ext cx="236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laws</a:t>
            </a:r>
            <a:endParaRPr lang="en-US" sz="2381" dirty="0"/>
          </a:p>
        </p:txBody>
      </p:sp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24" y="4636673"/>
            <a:ext cx="2269999" cy="789780"/>
          </a:xfrm>
          <a:prstGeom prst="rect">
            <a:avLst/>
          </a:prstGeom>
        </p:spPr>
      </p:pic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ED052D4B-6C4C-D6C7-9588-785DB8CA4B24}"/>
              </a:ext>
            </a:extLst>
          </p:cNvPr>
          <p:cNvCxnSpPr>
            <a:cxnSpLocks/>
          </p:cNvCxnSpPr>
          <p:nvPr/>
        </p:nvCxnSpPr>
        <p:spPr>
          <a:xfrm>
            <a:off x="1759226" y="2805953"/>
            <a:ext cx="14643" cy="5847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8BCDFE5C-7A3D-165C-326E-7E47089A96E3}"/>
              </a:ext>
            </a:extLst>
          </p:cNvPr>
          <p:cNvCxnSpPr>
            <a:cxnSpLocks/>
          </p:cNvCxnSpPr>
          <p:nvPr/>
        </p:nvCxnSpPr>
        <p:spPr>
          <a:xfrm>
            <a:off x="7350702" y="2809690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94">
            <a:extLst>
              <a:ext uri="{FF2B5EF4-FFF2-40B4-BE49-F238E27FC236}">
                <a16:creationId xmlns:a16="http://schemas.microsoft.com/office/drawing/2014/main" id="{51EE9B86-5B32-AA4F-5B76-81FCF796B46C}"/>
              </a:ext>
            </a:extLst>
          </p:cNvPr>
          <p:cNvSpPr/>
          <p:nvPr/>
        </p:nvSpPr>
        <p:spPr>
          <a:xfrm>
            <a:off x="7406125" y="2426400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93">
            <a:extLst>
              <a:ext uri="{FF2B5EF4-FFF2-40B4-BE49-F238E27FC236}">
                <a16:creationId xmlns:a16="http://schemas.microsoft.com/office/drawing/2014/main" id="{AC9ACE36-BEF3-483A-E6A0-6DCD0D73C5D7}"/>
              </a:ext>
            </a:extLst>
          </p:cNvPr>
          <p:cNvSpPr/>
          <p:nvPr/>
        </p:nvSpPr>
        <p:spPr>
          <a:xfrm>
            <a:off x="8179443" y="2426402"/>
            <a:ext cx="756000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94">
            <a:extLst>
              <a:ext uri="{FF2B5EF4-FFF2-40B4-BE49-F238E27FC236}">
                <a16:creationId xmlns:a16="http://schemas.microsoft.com/office/drawing/2014/main" id="{4B0F74DE-F1A9-696E-3842-47D6EA54306B}"/>
              </a:ext>
            </a:extLst>
          </p:cNvPr>
          <p:cNvSpPr/>
          <p:nvPr/>
        </p:nvSpPr>
        <p:spPr>
          <a:xfrm>
            <a:off x="245915" y="3601528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93">
            <a:extLst>
              <a:ext uri="{FF2B5EF4-FFF2-40B4-BE49-F238E27FC236}">
                <a16:creationId xmlns:a16="http://schemas.microsoft.com/office/drawing/2014/main" id="{F9415DF5-6354-4549-3938-57A8CB96D482}"/>
              </a:ext>
            </a:extLst>
          </p:cNvPr>
          <p:cNvSpPr/>
          <p:nvPr/>
        </p:nvSpPr>
        <p:spPr>
          <a:xfrm>
            <a:off x="1063695" y="3601530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95">
            <a:extLst>
              <a:ext uri="{FF2B5EF4-FFF2-40B4-BE49-F238E27FC236}">
                <a16:creationId xmlns:a16="http://schemas.microsoft.com/office/drawing/2014/main" id="{5973F746-DA5F-D55F-059B-3EE30B9F07BB}"/>
              </a:ext>
            </a:extLst>
          </p:cNvPr>
          <p:cNvSpPr/>
          <p:nvPr/>
        </p:nvSpPr>
        <p:spPr>
          <a:xfrm>
            <a:off x="1926142" y="2424624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1" name="Rectangle : coins arrondis 95">
            <a:extLst>
              <a:ext uri="{FF2B5EF4-FFF2-40B4-BE49-F238E27FC236}">
                <a16:creationId xmlns:a16="http://schemas.microsoft.com/office/drawing/2014/main" id="{B0C310B6-F0C1-943B-7FC4-DCA3B07F74AB}"/>
              </a:ext>
            </a:extLst>
          </p:cNvPr>
          <p:cNvSpPr/>
          <p:nvPr/>
        </p:nvSpPr>
        <p:spPr>
          <a:xfrm>
            <a:off x="1939656" y="3598610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7" name="Rectangle : coins arrondis 174">
            <a:extLst>
              <a:ext uri="{FF2B5EF4-FFF2-40B4-BE49-F238E27FC236}">
                <a16:creationId xmlns:a16="http://schemas.microsoft.com/office/drawing/2014/main" id="{3C6FBCDA-118F-85F6-A6C3-5F530F8CC126}"/>
              </a:ext>
            </a:extLst>
          </p:cNvPr>
          <p:cNvSpPr/>
          <p:nvPr/>
        </p:nvSpPr>
        <p:spPr>
          <a:xfrm>
            <a:off x="2687127" y="2426891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174">
            <a:extLst>
              <a:ext uri="{FF2B5EF4-FFF2-40B4-BE49-F238E27FC236}">
                <a16:creationId xmlns:a16="http://schemas.microsoft.com/office/drawing/2014/main" id="{1766A763-3EA2-C31E-BEC5-02CF9983241D}"/>
              </a:ext>
            </a:extLst>
          </p:cNvPr>
          <p:cNvSpPr/>
          <p:nvPr/>
        </p:nvSpPr>
        <p:spPr>
          <a:xfrm>
            <a:off x="2660018" y="3599515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0" name="Rectangle : coins arrondis 174">
            <a:extLst>
              <a:ext uri="{FF2B5EF4-FFF2-40B4-BE49-F238E27FC236}">
                <a16:creationId xmlns:a16="http://schemas.microsoft.com/office/drawing/2014/main" id="{C1FE892E-0DB3-FDF5-5186-3F28228520EB}"/>
              </a:ext>
            </a:extLst>
          </p:cNvPr>
          <p:cNvSpPr/>
          <p:nvPr/>
        </p:nvSpPr>
        <p:spPr>
          <a:xfrm>
            <a:off x="6380176" y="3599147"/>
            <a:ext cx="864000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 : coins arrondis 94">
            <a:extLst>
              <a:ext uri="{FF2B5EF4-FFF2-40B4-BE49-F238E27FC236}">
                <a16:creationId xmlns:a16="http://schemas.microsoft.com/office/drawing/2014/main" id="{F8090B81-47E3-BFFD-0655-334A2F00D362}"/>
              </a:ext>
            </a:extLst>
          </p:cNvPr>
          <p:cNvSpPr/>
          <p:nvPr/>
        </p:nvSpPr>
        <p:spPr>
          <a:xfrm>
            <a:off x="7402925" y="3599147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ectangle : coins arrondis 95">
            <a:extLst>
              <a:ext uri="{FF2B5EF4-FFF2-40B4-BE49-F238E27FC236}">
                <a16:creationId xmlns:a16="http://schemas.microsoft.com/office/drawing/2014/main" id="{883B378A-BEF2-5246-3972-DF4469FA1909}"/>
              </a:ext>
            </a:extLst>
          </p:cNvPr>
          <p:cNvSpPr/>
          <p:nvPr/>
        </p:nvSpPr>
        <p:spPr>
          <a:xfrm>
            <a:off x="5626507" y="3599147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 : coins arrondis 93">
            <a:extLst>
              <a:ext uri="{FF2B5EF4-FFF2-40B4-BE49-F238E27FC236}">
                <a16:creationId xmlns:a16="http://schemas.microsoft.com/office/drawing/2014/main" id="{B9E47511-66A2-892B-6047-756BB2679ACE}"/>
              </a:ext>
            </a:extLst>
          </p:cNvPr>
          <p:cNvSpPr/>
          <p:nvPr/>
        </p:nvSpPr>
        <p:spPr>
          <a:xfrm>
            <a:off x="8184497" y="3601359"/>
            <a:ext cx="756000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D112D-2D8E-920C-8BB7-E2341CD8A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96" y="475158"/>
            <a:ext cx="518825" cy="54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1FB5606-8381-F905-6BB4-343442ADD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1" y="471323"/>
            <a:ext cx="622679" cy="540000"/>
          </a:xfrm>
          <a:prstGeom prst="rect">
            <a:avLst/>
          </a:prstGeom>
        </p:spPr>
      </p:pic>
      <p:sp>
        <p:nvSpPr>
          <p:cNvPr id="12" name="ZoneTexte 179">
            <a:extLst>
              <a:ext uri="{FF2B5EF4-FFF2-40B4-BE49-F238E27FC236}">
                <a16:creationId xmlns:a16="http://schemas.microsoft.com/office/drawing/2014/main" id="{FB585856-55A7-3657-7EF6-FCC27767DF57}"/>
              </a:ext>
            </a:extLst>
          </p:cNvPr>
          <p:cNvSpPr txBox="1"/>
          <p:nvPr/>
        </p:nvSpPr>
        <p:spPr>
          <a:xfrm>
            <a:off x="834600" y="169393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15" name="ZoneTexte 179">
            <a:extLst>
              <a:ext uri="{FF2B5EF4-FFF2-40B4-BE49-F238E27FC236}">
                <a16:creationId xmlns:a16="http://schemas.microsoft.com/office/drawing/2014/main" id="{40CB98C7-9337-C175-F995-38C7D2933B8C}"/>
              </a:ext>
            </a:extLst>
          </p:cNvPr>
          <p:cNvSpPr txBox="1"/>
          <p:nvPr/>
        </p:nvSpPr>
        <p:spPr>
          <a:xfrm>
            <a:off x="6517413" y="172756"/>
            <a:ext cx="153754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B165DA7-12BE-EC27-5C55-99880729C4E7}"/>
              </a:ext>
            </a:extLst>
          </p:cNvPr>
          <p:cNvSpPr/>
          <p:nvPr/>
        </p:nvSpPr>
        <p:spPr>
          <a:xfrm rot="5400000" flipH="1">
            <a:off x="955481" y="1576721"/>
            <a:ext cx="137645" cy="1566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D9D08-2906-36CB-E26F-6FE25E428A19}"/>
              </a:ext>
            </a:extLst>
          </p:cNvPr>
          <p:cNvSpPr/>
          <p:nvPr/>
        </p:nvSpPr>
        <p:spPr>
          <a:xfrm rot="5400000" flipH="1">
            <a:off x="2643023" y="1545064"/>
            <a:ext cx="134132" cy="16278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BE05A39-1BB4-2F88-4277-55940E509A69}"/>
              </a:ext>
            </a:extLst>
          </p:cNvPr>
          <p:cNvSpPr/>
          <p:nvPr/>
        </p:nvSpPr>
        <p:spPr>
          <a:xfrm rot="5400000" flipH="1">
            <a:off x="8104981" y="1585391"/>
            <a:ext cx="138608" cy="15427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1C36311-2C69-0E2C-09E5-8C07AD2D0E19}"/>
              </a:ext>
            </a:extLst>
          </p:cNvPr>
          <p:cNvSpPr/>
          <p:nvPr/>
        </p:nvSpPr>
        <p:spPr>
          <a:xfrm rot="5400000" flipH="1">
            <a:off x="6382247" y="1531717"/>
            <a:ext cx="138608" cy="16500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ZoneTexte 179">
            <a:extLst>
              <a:ext uri="{FF2B5EF4-FFF2-40B4-BE49-F238E27FC236}">
                <a16:creationId xmlns:a16="http://schemas.microsoft.com/office/drawing/2014/main" id="{10F33347-E7D3-D1A1-4B92-03C37956A648}"/>
              </a:ext>
            </a:extLst>
          </p:cNvPr>
          <p:cNvSpPr txBox="1"/>
          <p:nvPr/>
        </p:nvSpPr>
        <p:spPr>
          <a:xfrm>
            <a:off x="3651098" y="3625133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7E003E8-E326-F788-274B-269EBA4482E6}"/>
              </a:ext>
            </a:extLst>
          </p:cNvPr>
          <p:cNvSpPr/>
          <p:nvPr/>
        </p:nvSpPr>
        <p:spPr>
          <a:xfrm rot="10800000" flipH="1">
            <a:off x="3671625" y="3615390"/>
            <a:ext cx="7886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0" name="ZoneTexte 179">
            <a:extLst>
              <a:ext uri="{FF2B5EF4-FFF2-40B4-BE49-F238E27FC236}">
                <a16:creationId xmlns:a16="http://schemas.microsoft.com/office/drawing/2014/main" id="{AE4A2B89-C9AD-5F17-A1C4-F4043EEF3720}"/>
              </a:ext>
            </a:extLst>
          </p:cNvPr>
          <p:cNvSpPr txBox="1"/>
          <p:nvPr/>
        </p:nvSpPr>
        <p:spPr>
          <a:xfrm>
            <a:off x="4760292" y="3631977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96888C8-CFF4-6A4E-5E36-94CED66D5E6E}"/>
              </a:ext>
            </a:extLst>
          </p:cNvPr>
          <p:cNvSpPr/>
          <p:nvPr/>
        </p:nvSpPr>
        <p:spPr>
          <a:xfrm rot="10800000">
            <a:off x="5418959" y="3622234"/>
            <a:ext cx="7622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994B5-A4E5-08BB-5C4A-1ECCCBB26196}"/>
              </a:ext>
            </a:extLst>
          </p:cNvPr>
          <p:cNvSpPr txBox="1"/>
          <p:nvPr/>
        </p:nvSpPr>
        <p:spPr>
          <a:xfrm>
            <a:off x="129987" y="6576636"/>
            <a:ext cx="23773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digital_twins_prosumers.png</a:t>
            </a:r>
          </a:p>
        </p:txBody>
      </p:sp>
    </p:spTree>
    <p:extLst>
      <p:ext uri="{BB962C8B-B14F-4D97-AF65-F5344CB8AC3E}">
        <p14:creationId xmlns:p14="http://schemas.microsoft.com/office/powerpoint/2010/main" val="107856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698070-9FE9-4277-9508-DE3F73148823}"/>
              </a:ext>
            </a:extLst>
          </p:cNvPr>
          <p:cNvSpPr/>
          <p:nvPr/>
        </p:nvSpPr>
        <p:spPr>
          <a:xfrm>
            <a:off x="4906335" y="639358"/>
            <a:ext cx="7026872" cy="40207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9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E364E0-FD7C-465E-8AB6-27C863EFA1DF}"/>
              </a:ext>
            </a:extLst>
          </p:cNvPr>
          <p:cNvSpPr/>
          <p:nvPr/>
        </p:nvSpPr>
        <p:spPr>
          <a:xfrm>
            <a:off x="9179712" y="1813901"/>
            <a:ext cx="2510909" cy="12065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Sensitive object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CBE75B-3406-4D17-A5D6-44A06246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51" y="3230983"/>
            <a:ext cx="229017" cy="22901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3A5CB-7321-4CB3-94D3-25D68D85E8AA}"/>
              </a:ext>
            </a:extLst>
          </p:cNvPr>
          <p:cNvCxnSpPr>
            <a:cxnSpLocks/>
          </p:cNvCxnSpPr>
          <p:nvPr/>
        </p:nvCxnSpPr>
        <p:spPr>
          <a:xfrm flipV="1">
            <a:off x="1553224" y="461052"/>
            <a:ext cx="4926609" cy="1376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F50D4C-11D9-4EE8-A374-B6CA51A2C859}"/>
              </a:ext>
            </a:extLst>
          </p:cNvPr>
          <p:cNvCxnSpPr>
            <a:cxnSpLocks/>
          </p:cNvCxnSpPr>
          <p:nvPr/>
        </p:nvCxnSpPr>
        <p:spPr>
          <a:xfrm flipH="1">
            <a:off x="6479830" y="428557"/>
            <a:ext cx="1" cy="27023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7B164-B41B-408F-AD51-D6A52B01F107}"/>
              </a:ext>
            </a:extLst>
          </p:cNvPr>
          <p:cNvCxnSpPr>
            <a:cxnSpLocks/>
          </p:cNvCxnSpPr>
          <p:nvPr/>
        </p:nvCxnSpPr>
        <p:spPr>
          <a:xfrm flipH="1">
            <a:off x="1649655" y="1325266"/>
            <a:ext cx="37760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04CB38B-61F1-474D-96BE-9F6FE4FB73E3}"/>
              </a:ext>
            </a:extLst>
          </p:cNvPr>
          <p:cNvCxnSpPr>
            <a:cxnSpLocks/>
          </p:cNvCxnSpPr>
          <p:nvPr/>
        </p:nvCxnSpPr>
        <p:spPr>
          <a:xfrm flipH="1">
            <a:off x="6442135" y="3154104"/>
            <a:ext cx="44191" cy="1797081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388FA25-9777-4562-8AD1-EE25652D879B}"/>
              </a:ext>
            </a:extLst>
          </p:cNvPr>
          <p:cNvCxnSpPr>
            <a:cxnSpLocks/>
          </p:cNvCxnSpPr>
          <p:nvPr/>
        </p:nvCxnSpPr>
        <p:spPr>
          <a:xfrm flipH="1">
            <a:off x="1649657" y="3549107"/>
            <a:ext cx="378368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6782439-F43A-4559-95AA-39223A2B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35" y="3382573"/>
            <a:ext cx="342131" cy="300757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5043A0-C355-44BA-8F30-26BDA9294DF6}"/>
              </a:ext>
            </a:extLst>
          </p:cNvPr>
          <p:cNvCxnSpPr>
            <a:cxnSpLocks/>
          </p:cNvCxnSpPr>
          <p:nvPr/>
        </p:nvCxnSpPr>
        <p:spPr>
          <a:xfrm>
            <a:off x="7267054" y="2492788"/>
            <a:ext cx="1" cy="668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BF0B286-1A95-4432-A383-331CD779CA81}"/>
              </a:ext>
            </a:extLst>
          </p:cNvPr>
          <p:cNvCxnSpPr>
            <a:cxnSpLocks/>
          </p:cNvCxnSpPr>
          <p:nvPr/>
        </p:nvCxnSpPr>
        <p:spPr>
          <a:xfrm flipH="1">
            <a:off x="1649655" y="4952419"/>
            <a:ext cx="4830176" cy="13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FA3101-BE13-422D-BC83-F1D293CFE6B3}"/>
              </a:ext>
            </a:extLst>
          </p:cNvPr>
          <p:cNvSpPr txBox="1"/>
          <p:nvPr/>
        </p:nvSpPr>
        <p:spPr>
          <a:xfrm>
            <a:off x="8315106" y="621540"/>
            <a:ext cx="267850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wrapper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(manages the access)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2619642-02D9-4474-8084-D45D4BBF0975}"/>
              </a:ext>
            </a:extLst>
          </p:cNvPr>
          <p:cNvSpPr txBox="1"/>
          <p:nvPr/>
        </p:nvSpPr>
        <p:spPr>
          <a:xfrm>
            <a:off x="4408365" y="1030533"/>
            <a:ext cx="428666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3733AE-F0D2-4E9E-BB99-0D39CAC05AA4}"/>
              </a:ext>
            </a:extLst>
          </p:cNvPr>
          <p:cNvSpPr txBox="1"/>
          <p:nvPr/>
        </p:nvSpPr>
        <p:spPr>
          <a:xfrm>
            <a:off x="3799432" y="3223854"/>
            <a:ext cx="131048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access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F2B8966-0C89-4936-89DD-BDF651DE7158}"/>
              </a:ext>
            </a:extLst>
          </p:cNvPr>
          <p:cNvSpPr txBox="1"/>
          <p:nvPr/>
        </p:nvSpPr>
        <p:spPr>
          <a:xfrm>
            <a:off x="2728611" y="1484161"/>
            <a:ext cx="152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83AE917-135D-476C-9D77-A37F2EA52A6A}"/>
              </a:ext>
            </a:extLst>
          </p:cNvPr>
          <p:cNvSpPr txBox="1"/>
          <p:nvPr/>
        </p:nvSpPr>
        <p:spPr>
          <a:xfrm>
            <a:off x="2736351" y="3755105"/>
            <a:ext cx="1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0856FB0-EC94-4735-942D-312E9B492223}"/>
              </a:ext>
            </a:extLst>
          </p:cNvPr>
          <p:cNvSpPr/>
          <p:nvPr/>
        </p:nvSpPr>
        <p:spPr>
          <a:xfrm>
            <a:off x="6668804" y="2331950"/>
            <a:ext cx="1824722" cy="502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E8D7C8B-4F39-4BA4-92CF-A45ACC19980E}"/>
              </a:ext>
            </a:extLst>
          </p:cNvPr>
          <p:cNvCxnSpPr>
            <a:cxnSpLocks/>
          </p:cNvCxnSpPr>
          <p:nvPr/>
        </p:nvCxnSpPr>
        <p:spPr>
          <a:xfrm flipH="1">
            <a:off x="8492316" y="2616282"/>
            <a:ext cx="6873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3117836-B3F8-4A9B-BC1A-EB0F08D0327F}"/>
              </a:ext>
            </a:extLst>
          </p:cNvPr>
          <p:cNvCxnSpPr>
            <a:cxnSpLocks/>
          </p:cNvCxnSpPr>
          <p:nvPr/>
        </p:nvCxnSpPr>
        <p:spPr>
          <a:xfrm>
            <a:off x="6471499" y="2099582"/>
            <a:ext cx="270821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5ED789C-0B4C-4443-BBD6-E7FB3EF386FB}"/>
              </a:ext>
            </a:extLst>
          </p:cNvPr>
          <p:cNvSpPr txBox="1"/>
          <p:nvPr/>
        </p:nvSpPr>
        <p:spPr>
          <a:xfrm>
            <a:off x="6052436" y="1635294"/>
            <a:ext cx="4449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BAB5-F794-4D79-9190-AEF8CC3765DF}"/>
              </a:ext>
            </a:extLst>
          </p:cNvPr>
          <p:cNvSpPr/>
          <p:nvPr/>
        </p:nvSpPr>
        <p:spPr>
          <a:xfrm>
            <a:off x="5400608" y="3154104"/>
            <a:ext cx="2421757" cy="774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Calculation of visibility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on information</a:t>
            </a:r>
          </a:p>
        </p:txBody>
      </p:sp>
      <p:sp>
        <p:nvSpPr>
          <p:cNvPr id="2" name="ZoneTexte 33">
            <a:extLst>
              <a:ext uri="{FF2B5EF4-FFF2-40B4-BE49-F238E27FC236}">
                <a16:creationId xmlns:a16="http://schemas.microsoft.com/office/drawing/2014/main" id="{3B5FB764-EFFE-4038-DE05-767748923B8B}"/>
              </a:ext>
            </a:extLst>
          </p:cNvPr>
          <p:cNvSpPr txBox="1"/>
          <p:nvPr/>
        </p:nvSpPr>
        <p:spPr>
          <a:xfrm>
            <a:off x="5743368" y="4055647"/>
            <a:ext cx="254572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b="1" dirty="0">
                <a:solidFill>
                  <a:srgbClr val="00B050"/>
                </a:solidFill>
              </a:rPr>
              <a:t>Partial or total access</a:t>
            </a:r>
          </a:p>
        </p:txBody>
      </p:sp>
      <p:sp>
        <p:nvSpPr>
          <p:cNvPr id="3" name="Rectangle : coins arrondis 9">
            <a:extLst>
              <a:ext uri="{FF2B5EF4-FFF2-40B4-BE49-F238E27FC236}">
                <a16:creationId xmlns:a16="http://schemas.microsoft.com/office/drawing/2014/main" id="{2D274BF0-C22B-0FBC-CF89-83E6C51F67A2}"/>
              </a:ext>
            </a:extLst>
          </p:cNvPr>
          <p:cNvSpPr/>
          <p:nvPr/>
        </p:nvSpPr>
        <p:spPr>
          <a:xfrm>
            <a:off x="174684" y="122850"/>
            <a:ext cx="1480241" cy="53408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twin</a:t>
            </a:r>
          </a:p>
          <a:p>
            <a:pPr algn="ctr"/>
            <a:r>
              <a:rPr lang="en-US" sz="1400" dirty="0"/>
              <a:t>(Authenticated agent)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842AB1A-B08D-4B06-BDB0-3789CDBFB332}"/>
              </a:ext>
            </a:extLst>
          </p:cNvPr>
          <p:cNvSpPr/>
          <p:nvPr/>
        </p:nvSpPr>
        <p:spPr>
          <a:xfrm>
            <a:off x="2700989" y="183050"/>
            <a:ext cx="1580707" cy="643344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for access to the sensitive object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573E5F-5695-4226-B54E-34979894B4F0}"/>
              </a:ext>
            </a:extLst>
          </p:cNvPr>
          <p:cNvSpPr/>
          <p:nvPr/>
        </p:nvSpPr>
        <p:spPr>
          <a:xfrm>
            <a:off x="2728609" y="4629513"/>
            <a:ext cx="1728024" cy="643343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Restricted data</a:t>
            </a:r>
            <a:endParaRPr lang="en-US" sz="1309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47CCC4-3862-477C-A990-9967EB99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863" y="1183404"/>
            <a:ext cx="342131" cy="300757"/>
          </a:xfrm>
          <a:prstGeom prst="rect">
            <a:avLst/>
          </a:prstGeom>
        </p:spPr>
      </p:pic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1ED571D5-602F-EA72-D764-CDCC02D7D758}"/>
              </a:ext>
            </a:extLst>
          </p:cNvPr>
          <p:cNvSpPr/>
          <p:nvPr/>
        </p:nvSpPr>
        <p:spPr>
          <a:xfrm>
            <a:off x="6668803" y="1725387"/>
            <a:ext cx="1823514" cy="550641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for access to the sensitive object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black and white logo with a lock&#10;&#10;Description automatically generated">
            <a:extLst>
              <a:ext uri="{FF2B5EF4-FFF2-40B4-BE49-F238E27FC236}">
                <a16:creationId xmlns:a16="http://schemas.microsoft.com/office/drawing/2014/main" id="{9884A187-5D65-96E0-941E-1CBBD3FA4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14" y="731447"/>
            <a:ext cx="435333" cy="435333"/>
          </a:xfrm>
          <a:prstGeom prst="rect">
            <a:avLst/>
          </a:prstGeom>
        </p:spPr>
      </p:pic>
      <p:pic>
        <p:nvPicPr>
          <p:cNvPr id="19" name="Picture 18" descr="A black and white symbol of a eye&#10;&#10;Description automatically generated">
            <a:extLst>
              <a:ext uri="{FF2B5EF4-FFF2-40B4-BE49-F238E27FC236}">
                <a16:creationId xmlns:a16="http://schemas.microsoft.com/office/drawing/2014/main" id="{EC359D14-C062-AE72-0940-3343ECBEE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81" y="3635427"/>
            <a:ext cx="263969" cy="2639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41639-ED29-4819-99B3-0C53922806A1}"/>
              </a:ext>
            </a:extLst>
          </p:cNvPr>
          <p:cNvSpPr/>
          <p:nvPr/>
        </p:nvSpPr>
        <p:spPr>
          <a:xfrm>
            <a:off x="5480048" y="1012599"/>
            <a:ext cx="2330798" cy="638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 </a:t>
            </a:r>
          </a:p>
        </p:txBody>
      </p:sp>
      <p:pic>
        <p:nvPicPr>
          <p:cNvPr id="15" name="Picture 14" descr="A black and white icon of a person with a shield&#10;&#10;Description automatically generated">
            <a:extLst>
              <a:ext uri="{FF2B5EF4-FFF2-40B4-BE49-F238E27FC236}">
                <a16:creationId xmlns:a16="http://schemas.microsoft.com/office/drawing/2014/main" id="{618DB22C-52EF-214F-C965-271E30908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2594" y="1290169"/>
            <a:ext cx="342832" cy="342832"/>
          </a:xfrm>
          <a:prstGeom prst="rect">
            <a:avLst/>
          </a:prstGeom>
        </p:spPr>
      </p:pic>
      <p:pic>
        <p:nvPicPr>
          <p:cNvPr id="36" name="Picture 35" descr="A black and white symbol with a check mark&#10;&#10;Description automatically generated">
            <a:extLst>
              <a:ext uri="{FF2B5EF4-FFF2-40B4-BE49-F238E27FC236}">
                <a16:creationId xmlns:a16="http://schemas.microsoft.com/office/drawing/2014/main" id="{42B02867-59F9-13AC-DF24-A91472F8F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3" y="3409378"/>
            <a:ext cx="499615" cy="499615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25CA73F5-57B4-2C55-4BEE-CC395003B88F}"/>
              </a:ext>
            </a:extLst>
          </p:cNvPr>
          <p:cNvSpPr/>
          <p:nvPr/>
        </p:nvSpPr>
        <p:spPr>
          <a:xfrm>
            <a:off x="2736351" y="228121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2A1BC6-3FEC-9B2C-6B0C-C06B1D3B2CB9}"/>
              </a:ext>
            </a:extLst>
          </p:cNvPr>
          <p:cNvSpPr/>
          <p:nvPr/>
        </p:nvSpPr>
        <p:spPr>
          <a:xfrm>
            <a:off x="6705231" y="1754573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?</a:t>
            </a:r>
          </a:p>
        </p:txBody>
      </p:sp>
      <p:pic>
        <p:nvPicPr>
          <p:cNvPr id="55" name="Picture 54" descr="A black and white icon of a document with a shield&#10;&#10;Description automatically generated">
            <a:extLst>
              <a:ext uri="{FF2B5EF4-FFF2-40B4-BE49-F238E27FC236}">
                <a16:creationId xmlns:a16="http://schemas.microsoft.com/office/drawing/2014/main" id="{479A44E1-63F2-A662-4567-8BE6F60DD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80" y="2652757"/>
            <a:ext cx="305092" cy="305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BE4C2-2167-4DBC-CB9B-AF16E6A39BC9}"/>
              </a:ext>
            </a:extLst>
          </p:cNvPr>
          <p:cNvSpPr txBox="1"/>
          <p:nvPr/>
        </p:nvSpPr>
        <p:spPr>
          <a:xfrm>
            <a:off x="129468" y="6266143"/>
            <a:ext cx="28475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protection.png</a:t>
            </a:r>
          </a:p>
        </p:txBody>
      </p:sp>
    </p:spTree>
    <p:extLst>
      <p:ext uri="{BB962C8B-B14F-4D97-AF65-F5344CB8AC3E}">
        <p14:creationId xmlns:p14="http://schemas.microsoft.com/office/powerpoint/2010/main" val="8453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9" grpId="0"/>
      <p:bldP spid="81" grpId="0"/>
      <p:bldP spid="85" grpId="0" animBg="1"/>
      <p:bldP spid="34" grpId="0"/>
      <p:bldP spid="9" grpId="0" animBg="1"/>
      <p:bldP spid="2" grpId="0"/>
      <p:bldP spid="8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698070-9FE9-4277-9508-DE3F73148823}"/>
              </a:ext>
            </a:extLst>
          </p:cNvPr>
          <p:cNvSpPr/>
          <p:nvPr/>
        </p:nvSpPr>
        <p:spPr>
          <a:xfrm>
            <a:off x="4915213" y="1946532"/>
            <a:ext cx="7026872" cy="40207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9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41639-ED29-4819-99B3-0C53922806A1}"/>
              </a:ext>
            </a:extLst>
          </p:cNvPr>
          <p:cNvSpPr/>
          <p:nvPr/>
        </p:nvSpPr>
        <p:spPr>
          <a:xfrm>
            <a:off x="5434602" y="2308739"/>
            <a:ext cx="2108212" cy="638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Contrôle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d’authentification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E364E0-FD7C-465E-8AB6-27C863EFA1DF}"/>
              </a:ext>
            </a:extLst>
          </p:cNvPr>
          <p:cNvSpPr/>
          <p:nvPr/>
        </p:nvSpPr>
        <p:spPr>
          <a:xfrm>
            <a:off x="8872948" y="3110041"/>
            <a:ext cx="2826551" cy="12065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Objet encapsulé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CBE75B-3406-4D17-A5D6-44A06246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29" y="4527123"/>
            <a:ext cx="229017" cy="22901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3A5CB-7321-4CB3-94D3-25D68D85E8AA}"/>
              </a:ext>
            </a:extLst>
          </p:cNvPr>
          <p:cNvCxnSpPr>
            <a:cxnSpLocks/>
          </p:cNvCxnSpPr>
          <p:nvPr/>
        </p:nvCxnSpPr>
        <p:spPr>
          <a:xfrm flipV="1">
            <a:off x="1562102" y="1757192"/>
            <a:ext cx="4926609" cy="1376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F50D4C-11D9-4EE8-A374-B6CA51A2C8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88708" y="2947264"/>
            <a:ext cx="0" cy="1479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7B164-B41B-408F-AD51-D6A52B01F107}"/>
              </a:ext>
            </a:extLst>
          </p:cNvPr>
          <p:cNvCxnSpPr>
            <a:cxnSpLocks/>
          </p:cNvCxnSpPr>
          <p:nvPr/>
        </p:nvCxnSpPr>
        <p:spPr>
          <a:xfrm flipH="1">
            <a:off x="1658533" y="2621406"/>
            <a:ext cx="37760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04CB38B-61F1-474D-96BE-9F6FE4FB73E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478172" y="5224524"/>
            <a:ext cx="0" cy="1022801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388FA25-9777-4562-8AD1-EE25652D879B}"/>
              </a:ext>
            </a:extLst>
          </p:cNvPr>
          <p:cNvCxnSpPr>
            <a:cxnSpLocks/>
          </p:cNvCxnSpPr>
          <p:nvPr/>
        </p:nvCxnSpPr>
        <p:spPr>
          <a:xfrm flipH="1">
            <a:off x="1658535" y="4845247"/>
            <a:ext cx="378368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6782439-F43A-4559-95AA-39223A2B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13" y="4678713"/>
            <a:ext cx="342131" cy="300757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5043A0-C355-44BA-8F30-26BDA9294DF6}"/>
              </a:ext>
            </a:extLst>
          </p:cNvPr>
          <p:cNvCxnSpPr>
            <a:cxnSpLocks/>
          </p:cNvCxnSpPr>
          <p:nvPr/>
        </p:nvCxnSpPr>
        <p:spPr>
          <a:xfrm>
            <a:off x="7275932" y="3788928"/>
            <a:ext cx="1" cy="668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BF0B286-1A95-4432-A383-331CD779CA81}"/>
              </a:ext>
            </a:extLst>
          </p:cNvPr>
          <p:cNvCxnSpPr>
            <a:cxnSpLocks/>
          </p:cNvCxnSpPr>
          <p:nvPr/>
        </p:nvCxnSpPr>
        <p:spPr>
          <a:xfrm flipH="1">
            <a:off x="1658533" y="6248559"/>
            <a:ext cx="4830176" cy="13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2ACE768-E9E2-4821-8F55-4B8F2D5B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23" y="2400906"/>
            <a:ext cx="229017" cy="229017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E817330-A35A-405F-8003-6B4C57C702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88708" y="1757195"/>
            <a:ext cx="0" cy="55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FA3101-BE13-422D-BC83-F1D293CFE6B3}"/>
              </a:ext>
            </a:extLst>
          </p:cNvPr>
          <p:cNvSpPr txBox="1"/>
          <p:nvPr/>
        </p:nvSpPr>
        <p:spPr>
          <a:xfrm>
            <a:off x="8318396" y="1917680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protégé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2619642-02D9-4474-8084-D45D4BBF0975}"/>
              </a:ext>
            </a:extLst>
          </p:cNvPr>
          <p:cNvSpPr txBox="1"/>
          <p:nvPr/>
        </p:nvSpPr>
        <p:spPr>
          <a:xfrm>
            <a:off x="4417243" y="2326673"/>
            <a:ext cx="428666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3733AE-F0D2-4E9E-BB99-0D39CAC05AA4}"/>
              </a:ext>
            </a:extLst>
          </p:cNvPr>
          <p:cNvSpPr txBox="1"/>
          <p:nvPr/>
        </p:nvSpPr>
        <p:spPr>
          <a:xfrm>
            <a:off x="3808310" y="4519994"/>
            <a:ext cx="131048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Aucun accès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F2B8966-0C89-4936-89DD-BDF651DE7158}"/>
              </a:ext>
            </a:extLst>
          </p:cNvPr>
          <p:cNvSpPr txBox="1"/>
          <p:nvPr/>
        </p:nvSpPr>
        <p:spPr>
          <a:xfrm>
            <a:off x="2737489" y="2780301"/>
            <a:ext cx="152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83AE917-135D-476C-9D77-A37F2EA52A6A}"/>
              </a:ext>
            </a:extLst>
          </p:cNvPr>
          <p:cNvSpPr txBox="1"/>
          <p:nvPr/>
        </p:nvSpPr>
        <p:spPr>
          <a:xfrm>
            <a:off x="2745229" y="5051245"/>
            <a:ext cx="1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0856FB0-EC94-4735-942D-312E9B492223}"/>
              </a:ext>
            </a:extLst>
          </p:cNvPr>
          <p:cNvSpPr/>
          <p:nvPr/>
        </p:nvSpPr>
        <p:spPr>
          <a:xfrm>
            <a:off x="6704533" y="3628090"/>
            <a:ext cx="1381194" cy="502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9" dirty="0">
                <a:solidFill>
                  <a:schemeClr val="tx1"/>
                </a:solidFill>
              </a:rPr>
              <a:t>Données complètes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E8D7C8B-4F39-4BA4-92CF-A45ACC19980E}"/>
              </a:ext>
            </a:extLst>
          </p:cNvPr>
          <p:cNvCxnSpPr>
            <a:cxnSpLocks/>
          </p:cNvCxnSpPr>
          <p:nvPr/>
        </p:nvCxnSpPr>
        <p:spPr>
          <a:xfrm flipH="1">
            <a:off x="8085727" y="3912422"/>
            <a:ext cx="8240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3117836-B3F8-4A9B-BC1A-EB0F08D0327F}"/>
              </a:ext>
            </a:extLst>
          </p:cNvPr>
          <p:cNvCxnSpPr>
            <a:cxnSpLocks/>
          </p:cNvCxnSpPr>
          <p:nvPr/>
        </p:nvCxnSpPr>
        <p:spPr>
          <a:xfrm>
            <a:off x="6480377" y="3395722"/>
            <a:ext cx="2392571" cy="25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5ED789C-0B4C-4443-BBD6-E7FB3EF386FB}"/>
              </a:ext>
            </a:extLst>
          </p:cNvPr>
          <p:cNvSpPr txBox="1"/>
          <p:nvPr/>
        </p:nvSpPr>
        <p:spPr>
          <a:xfrm>
            <a:off x="6061314" y="2931434"/>
            <a:ext cx="4449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BAB5-F794-4D79-9190-AEF8CC3765DF}"/>
              </a:ext>
            </a:extLst>
          </p:cNvPr>
          <p:cNvSpPr/>
          <p:nvPr/>
        </p:nvSpPr>
        <p:spPr>
          <a:xfrm>
            <a:off x="5342636" y="4450244"/>
            <a:ext cx="2271075" cy="774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Calcul de la visibilité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 aux données</a:t>
            </a:r>
          </a:p>
        </p:txBody>
      </p:sp>
      <p:sp>
        <p:nvSpPr>
          <p:cNvPr id="2" name="ZoneTexte 33">
            <a:extLst>
              <a:ext uri="{FF2B5EF4-FFF2-40B4-BE49-F238E27FC236}">
                <a16:creationId xmlns:a16="http://schemas.microsoft.com/office/drawing/2014/main" id="{3B5FB764-EFFE-4038-DE05-767748923B8B}"/>
              </a:ext>
            </a:extLst>
          </p:cNvPr>
          <p:cNvSpPr txBox="1"/>
          <p:nvPr/>
        </p:nvSpPr>
        <p:spPr>
          <a:xfrm>
            <a:off x="5752246" y="5351787"/>
            <a:ext cx="254572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Accès partiel ou total</a:t>
            </a:r>
          </a:p>
        </p:txBody>
      </p:sp>
      <p:sp>
        <p:nvSpPr>
          <p:cNvPr id="3" name="Rectangle : coins arrondis 9">
            <a:extLst>
              <a:ext uri="{FF2B5EF4-FFF2-40B4-BE49-F238E27FC236}">
                <a16:creationId xmlns:a16="http://schemas.microsoft.com/office/drawing/2014/main" id="{2D274BF0-C22B-0FBC-CF89-83E6C51F67A2}"/>
              </a:ext>
            </a:extLst>
          </p:cNvPr>
          <p:cNvSpPr/>
          <p:nvPr/>
        </p:nvSpPr>
        <p:spPr>
          <a:xfrm>
            <a:off x="183562" y="1418990"/>
            <a:ext cx="1480241" cy="53408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9" dirty="0"/>
              <a:t>Jumeau  numérique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842AB1A-B08D-4B06-BDB0-3789CDBFB332}"/>
              </a:ext>
            </a:extLst>
          </p:cNvPr>
          <p:cNvSpPr/>
          <p:nvPr/>
        </p:nvSpPr>
        <p:spPr>
          <a:xfrm>
            <a:off x="2709867" y="1479190"/>
            <a:ext cx="1580707" cy="643344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d’accès aux données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573E5F-5695-4226-B54E-34979894B4F0}"/>
              </a:ext>
            </a:extLst>
          </p:cNvPr>
          <p:cNvSpPr/>
          <p:nvPr/>
        </p:nvSpPr>
        <p:spPr>
          <a:xfrm>
            <a:off x="2737487" y="5925653"/>
            <a:ext cx="1728024" cy="643343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Données restreintes</a:t>
            </a:r>
            <a:endParaRPr lang="fr-FR" sz="1309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47CCC4-3862-477C-A990-9967EB99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41" y="2479544"/>
            <a:ext cx="342131" cy="300757"/>
          </a:xfrm>
          <a:prstGeom prst="rect">
            <a:avLst/>
          </a:prstGeom>
        </p:spPr>
      </p:pic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1ED571D5-602F-EA72-D764-CDCC02D7D758}"/>
              </a:ext>
            </a:extLst>
          </p:cNvPr>
          <p:cNvSpPr/>
          <p:nvPr/>
        </p:nvSpPr>
        <p:spPr>
          <a:xfrm>
            <a:off x="6722372" y="3142509"/>
            <a:ext cx="1596022" cy="429659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d’accès aux données</a:t>
            </a:r>
          </a:p>
        </p:txBody>
      </p:sp>
      <p:pic>
        <p:nvPicPr>
          <p:cNvPr id="23" name="Image 48">
            <a:extLst>
              <a:ext uri="{FF2B5EF4-FFF2-40B4-BE49-F238E27FC236}">
                <a16:creationId xmlns:a16="http://schemas.microsoft.com/office/drawing/2014/main" id="{3AE323DA-FDBE-7D83-378C-EFF9F9A1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31" y="4503448"/>
            <a:ext cx="229017" cy="229017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D13C6DC-099A-1D6C-BF06-34D4C8BAF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34" y="17615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/>
      <p:bldP spid="71" grpId="0"/>
      <p:bldP spid="79" grpId="0"/>
      <p:bldP spid="81" grpId="0"/>
      <p:bldP spid="85" grpId="0" animBg="1"/>
      <p:bldP spid="34" grpId="0"/>
      <p:bldP spid="9" grpId="0" animBg="1"/>
      <p:bldP spid="2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A9233C-12D8-7B07-9685-C5229A1FD7AD}"/>
              </a:ext>
            </a:extLst>
          </p:cNvPr>
          <p:cNvSpPr/>
          <p:nvPr/>
        </p:nvSpPr>
        <p:spPr>
          <a:xfrm>
            <a:off x="104775" y="2519534"/>
            <a:ext cx="11934825" cy="1743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06990-D862-F6E9-686C-D70678772D31}"/>
              </a:ext>
            </a:extLst>
          </p:cNvPr>
          <p:cNvSpPr/>
          <p:nvPr/>
        </p:nvSpPr>
        <p:spPr>
          <a:xfrm>
            <a:off x="104775" y="4667251"/>
            <a:ext cx="11934825" cy="16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4D52C-B211-5D1E-0B52-9C94C031BC7D}"/>
              </a:ext>
            </a:extLst>
          </p:cNvPr>
          <p:cNvSpPr/>
          <p:nvPr/>
        </p:nvSpPr>
        <p:spPr>
          <a:xfrm>
            <a:off x="8906414" y="3000600"/>
            <a:ext cx="1800044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Gossip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2FC41-41D8-A315-D159-D258EEF92A73}"/>
              </a:ext>
            </a:extLst>
          </p:cNvPr>
          <p:cNvSpPr/>
          <p:nvPr/>
        </p:nvSpPr>
        <p:spPr>
          <a:xfrm>
            <a:off x="10007720" y="5083196"/>
            <a:ext cx="1510574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AB1E0-815A-2136-20E4-2642C21F2E67}"/>
              </a:ext>
            </a:extLst>
          </p:cNvPr>
          <p:cNvSpPr/>
          <p:nvPr/>
        </p:nvSpPr>
        <p:spPr>
          <a:xfrm>
            <a:off x="7674568" y="5083196"/>
            <a:ext cx="1663107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Aggregation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5C1BA-38A5-6481-BEB0-E62827D4CEC0}"/>
              </a:ext>
            </a:extLst>
          </p:cNvPr>
          <p:cNvSpPr/>
          <p:nvPr/>
        </p:nvSpPr>
        <p:spPr>
          <a:xfrm>
            <a:off x="5243369" y="5085000"/>
            <a:ext cx="1531178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Evaporation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4A6C0D-89ED-B293-EF2E-FA9714CE213A}"/>
              </a:ext>
            </a:extLst>
          </p:cNvPr>
          <p:cNvSpPr/>
          <p:nvPr/>
        </p:nvSpPr>
        <p:spPr>
          <a:xfrm>
            <a:off x="2030081" y="5083196"/>
            <a:ext cx="1343193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Repulsion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0E32E-1385-ECCA-A7C5-3F1DDE982EA9}"/>
              </a:ext>
            </a:extLst>
          </p:cNvPr>
          <p:cNvSpPr txBox="1"/>
          <p:nvPr/>
        </p:nvSpPr>
        <p:spPr>
          <a:xfrm>
            <a:off x="83922" y="4991186"/>
            <a:ext cx="160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Basic</a:t>
            </a:r>
          </a:p>
          <a:p>
            <a:pPr algn="ctr"/>
            <a:r>
              <a:rPr lang="en-GB" sz="2400" b="1" dirty="0"/>
              <a:t>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6B32D-B690-BA90-4106-98E363CF198B}"/>
              </a:ext>
            </a:extLst>
          </p:cNvPr>
          <p:cNvSpPr txBox="1"/>
          <p:nvPr/>
        </p:nvSpPr>
        <p:spPr>
          <a:xfrm>
            <a:off x="4084" y="2881532"/>
            <a:ext cx="181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Composed</a:t>
            </a:r>
          </a:p>
          <a:p>
            <a:pPr algn="ctr"/>
            <a:r>
              <a:rPr lang="en-GB" sz="2400" b="1" dirty="0"/>
              <a:t>Patterns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EA893-57D8-1004-6BC9-07502BAFEFC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506122" y="3787037"/>
            <a:ext cx="1191959" cy="1296159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5231C-304F-F6A8-EC1A-2E009C27DC9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798772" y="3787037"/>
            <a:ext cx="964235" cy="1296159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0A2B03-F82C-AE85-CD5F-99C4A47D9E76}"/>
              </a:ext>
            </a:extLst>
          </p:cNvPr>
          <p:cNvSpPr/>
          <p:nvPr/>
        </p:nvSpPr>
        <p:spPr>
          <a:xfrm>
            <a:off x="104775" y="175880"/>
            <a:ext cx="11934825" cy="18510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4E91A-5FDE-589C-172F-5854DD6112B7}"/>
              </a:ext>
            </a:extLst>
          </p:cNvPr>
          <p:cNvSpPr txBox="1"/>
          <p:nvPr/>
        </p:nvSpPr>
        <p:spPr>
          <a:xfrm>
            <a:off x="-20280" y="547634"/>
            <a:ext cx="181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High Level</a:t>
            </a:r>
          </a:p>
          <a:p>
            <a:pPr algn="ctr"/>
            <a:r>
              <a:rPr lang="en-GB" sz="2400" b="1" dirty="0"/>
              <a:t>Patterns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C26E35-20B3-096E-2D09-B36422EF2D2B}"/>
              </a:ext>
            </a:extLst>
          </p:cNvPr>
          <p:cNvSpPr/>
          <p:nvPr/>
        </p:nvSpPr>
        <p:spPr>
          <a:xfrm>
            <a:off x="6010275" y="3000600"/>
            <a:ext cx="1562997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Gradients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216EB78-A484-7B8D-C1BB-5C3EFDF72678}"/>
              </a:ext>
            </a:extLst>
          </p:cNvPr>
          <p:cNvSpPr/>
          <p:nvPr/>
        </p:nvSpPr>
        <p:spPr>
          <a:xfrm>
            <a:off x="3829689" y="2999877"/>
            <a:ext cx="1562998" cy="7700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Pheromone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11F8B0-AB03-EEA4-2EB2-8BC2DE1DE8AA}"/>
              </a:ext>
            </a:extLst>
          </p:cNvPr>
          <p:cNvSpPr/>
          <p:nvPr/>
        </p:nvSpPr>
        <p:spPr>
          <a:xfrm>
            <a:off x="2109715" y="665863"/>
            <a:ext cx="1170206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Flocking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C45B951-38A2-686C-E41F-8BF5A879ACB4}"/>
              </a:ext>
            </a:extLst>
          </p:cNvPr>
          <p:cNvSpPr/>
          <p:nvPr/>
        </p:nvSpPr>
        <p:spPr>
          <a:xfrm>
            <a:off x="3869463" y="667800"/>
            <a:ext cx="1404661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Foraging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A88B10-D286-FA3B-7262-B8F953C467BF}"/>
              </a:ext>
            </a:extLst>
          </p:cNvPr>
          <p:cNvSpPr/>
          <p:nvPr/>
        </p:nvSpPr>
        <p:spPr>
          <a:xfrm>
            <a:off x="5848184" y="667800"/>
            <a:ext cx="1404661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Quorum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Sensing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3CC4C3-6182-924B-1572-F15DF5A26B61}"/>
              </a:ext>
            </a:extLst>
          </p:cNvPr>
          <p:cNvSpPr/>
          <p:nvPr/>
        </p:nvSpPr>
        <p:spPr>
          <a:xfrm>
            <a:off x="7813939" y="667800"/>
            <a:ext cx="1591098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Chemotaxis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BD7ADD-EBC0-A97D-795B-6C693D484BC7}"/>
              </a:ext>
            </a:extLst>
          </p:cNvPr>
          <p:cNvSpPr/>
          <p:nvPr/>
        </p:nvSpPr>
        <p:spPr>
          <a:xfrm>
            <a:off x="9912624" y="667800"/>
            <a:ext cx="2003151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Morphogenesis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A97D24-AB2B-F6DE-092C-3B6C89643E99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826013" y="1437888"/>
            <a:ext cx="4088187" cy="1543338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0DFB60-8042-9A41-48BA-CA69B08276BA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6791774" y="1437888"/>
            <a:ext cx="1817714" cy="156271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C550C7-3CF5-2658-95CA-30483C6C6FAD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6550515" y="1437888"/>
            <a:ext cx="241259" cy="156271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EDCC2E-C92D-AB45-DE87-18444CA634A7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H="1" flipV="1">
            <a:off x="4571794" y="1437888"/>
            <a:ext cx="39394" cy="1561989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CD40C1-9403-7930-AE25-446F238CD6B3}"/>
              </a:ext>
            </a:extLst>
          </p:cNvPr>
          <p:cNvCxnSpPr>
            <a:cxnSpLocks/>
            <a:stCxn id="10" idx="0"/>
            <a:endCxn id="37" idx="2"/>
          </p:cNvCxnSpPr>
          <p:nvPr/>
        </p:nvCxnSpPr>
        <p:spPr>
          <a:xfrm flipH="1" flipV="1">
            <a:off x="2694818" y="1435951"/>
            <a:ext cx="6860" cy="3647245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D21BB4-7C58-81C9-85D0-00A633281FF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994283" y="3770688"/>
            <a:ext cx="797491" cy="1331158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6E10AB-6EF8-44CB-05B4-42BC659952E9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4611188" y="3769964"/>
            <a:ext cx="1342538" cy="131323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D2E574-E652-C168-3FF7-94C22BFD86B9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H="1" flipV="1">
            <a:off x="6791774" y="3770688"/>
            <a:ext cx="3971233" cy="1312508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D52495-752C-1925-78B9-CB2EA7834027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6791774" y="3770688"/>
            <a:ext cx="1714348" cy="1312508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1FB415-0400-CCA0-A206-D5D8A2A8939F}"/>
              </a:ext>
            </a:extLst>
          </p:cNvPr>
          <p:cNvSpPr txBox="1"/>
          <p:nvPr/>
        </p:nvSpPr>
        <p:spPr>
          <a:xfrm>
            <a:off x="282458" y="6648663"/>
            <a:ext cx="2165467" cy="21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bio_inspired_patterns.png</a:t>
            </a:r>
          </a:p>
        </p:txBody>
      </p:sp>
    </p:spTree>
    <p:extLst>
      <p:ext uri="{BB962C8B-B14F-4D97-AF65-F5344CB8AC3E}">
        <p14:creationId xmlns:p14="http://schemas.microsoft.com/office/powerpoint/2010/main" val="633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68067C0-B18F-4EB9-ACBA-DEB09A4D5021}"/>
              </a:ext>
            </a:extLst>
          </p:cNvPr>
          <p:cNvCxnSpPr>
            <a:cxnSpLocks/>
          </p:cNvCxnSpPr>
          <p:nvPr/>
        </p:nvCxnSpPr>
        <p:spPr>
          <a:xfrm>
            <a:off x="6438717" y="4028976"/>
            <a:ext cx="0" cy="1795984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009BD7AC-6C88-4464-B41E-55A83AB231D5}"/>
              </a:ext>
            </a:extLst>
          </p:cNvPr>
          <p:cNvCxnSpPr>
            <a:cxnSpLocks/>
          </p:cNvCxnSpPr>
          <p:nvPr/>
        </p:nvCxnSpPr>
        <p:spPr>
          <a:xfrm>
            <a:off x="3544683" y="3941733"/>
            <a:ext cx="0" cy="184691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140">
            <a:extLst>
              <a:ext uri="{FF2B5EF4-FFF2-40B4-BE49-F238E27FC236}">
                <a16:creationId xmlns:a16="http://schemas.microsoft.com/office/drawing/2014/main" id="{90DCF027-633E-16A8-99AA-E65EEF691C6B}"/>
              </a:ext>
            </a:extLst>
          </p:cNvPr>
          <p:cNvCxnSpPr>
            <a:cxnSpLocks/>
          </p:cNvCxnSpPr>
          <p:nvPr/>
        </p:nvCxnSpPr>
        <p:spPr>
          <a:xfrm>
            <a:off x="876349" y="3769125"/>
            <a:ext cx="1021882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140">
            <a:extLst>
              <a:ext uri="{FF2B5EF4-FFF2-40B4-BE49-F238E27FC236}">
                <a16:creationId xmlns:a16="http://schemas.microsoft.com/office/drawing/2014/main" id="{CC0B9A41-C3C7-2BAC-9D36-63DCF7ACDA0D}"/>
              </a:ext>
            </a:extLst>
          </p:cNvPr>
          <p:cNvCxnSpPr>
            <a:cxnSpLocks/>
          </p:cNvCxnSpPr>
          <p:nvPr/>
        </p:nvCxnSpPr>
        <p:spPr>
          <a:xfrm flipV="1">
            <a:off x="7271542" y="2332017"/>
            <a:ext cx="2726458" cy="7344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6">
            <a:extLst>
              <a:ext uri="{FF2B5EF4-FFF2-40B4-BE49-F238E27FC236}">
                <a16:creationId xmlns:a16="http://schemas.microsoft.com/office/drawing/2014/main" id="{621CC1BB-C13F-8E9B-AA13-5DBE3246AB5D}"/>
              </a:ext>
            </a:extLst>
          </p:cNvPr>
          <p:cNvSpPr/>
          <p:nvPr/>
        </p:nvSpPr>
        <p:spPr>
          <a:xfrm>
            <a:off x="1658525" y="1976827"/>
            <a:ext cx="5753393" cy="205214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 : coins arrondis 6">
            <a:extLst>
              <a:ext uri="{FF2B5EF4-FFF2-40B4-BE49-F238E27FC236}">
                <a16:creationId xmlns:a16="http://schemas.microsoft.com/office/drawing/2014/main" id="{140BA9C6-0C84-424D-A7C9-DF61930C9BB1}"/>
              </a:ext>
            </a:extLst>
          </p:cNvPr>
          <p:cNvSpPr/>
          <p:nvPr/>
        </p:nvSpPr>
        <p:spPr>
          <a:xfrm>
            <a:off x="4491526" y="2090753"/>
            <a:ext cx="2460707" cy="753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E9E490BE-1AF5-44D0-A5FE-5BCD3179CED1}"/>
              </a:ext>
            </a:extLst>
          </p:cNvPr>
          <p:cNvCxnSpPr>
            <a:cxnSpLocks/>
          </p:cNvCxnSpPr>
          <p:nvPr/>
        </p:nvCxnSpPr>
        <p:spPr>
          <a:xfrm flipH="1">
            <a:off x="870168" y="3769125"/>
            <a:ext cx="31414" cy="2061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21">
            <a:extLst>
              <a:ext uri="{FF2B5EF4-FFF2-40B4-BE49-F238E27FC236}">
                <a16:creationId xmlns:a16="http://schemas.microsoft.com/office/drawing/2014/main" id="{6A327EA5-7247-5260-65B3-99B0744802BF}"/>
              </a:ext>
            </a:extLst>
          </p:cNvPr>
          <p:cNvCxnSpPr>
            <a:cxnSpLocks/>
          </p:cNvCxnSpPr>
          <p:nvPr/>
        </p:nvCxnSpPr>
        <p:spPr>
          <a:xfrm flipV="1">
            <a:off x="9978006" y="847080"/>
            <a:ext cx="0" cy="15029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21">
            <a:extLst>
              <a:ext uri="{FF2B5EF4-FFF2-40B4-BE49-F238E27FC236}">
                <a16:creationId xmlns:a16="http://schemas.microsoft.com/office/drawing/2014/main" id="{98F73D01-8B55-5208-8FAE-016C9DE4819D}"/>
              </a:ext>
            </a:extLst>
          </p:cNvPr>
          <p:cNvCxnSpPr>
            <a:cxnSpLocks/>
          </p:cNvCxnSpPr>
          <p:nvPr/>
        </p:nvCxnSpPr>
        <p:spPr>
          <a:xfrm flipV="1">
            <a:off x="8256406" y="878039"/>
            <a:ext cx="0" cy="1453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28DDC75C-6F8E-412C-8FD5-57CF63B86663}"/>
              </a:ext>
            </a:extLst>
          </p:cNvPr>
          <p:cNvCxnSpPr>
            <a:cxnSpLocks/>
          </p:cNvCxnSpPr>
          <p:nvPr/>
        </p:nvCxnSpPr>
        <p:spPr>
          <a:xfrm flipV="1">
            <a:off x="4278165" y="852099"/>
            <a:ext cx="0" cy="112472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3484953" y="173399"/>
            <a:ext cx="1431962" cy="673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2846581" y="5788650"/>
            <a:ext cx="1396204" cy="673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2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3D6B144-DE58-439C-B612-C87BE0D0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2476"/>
              </p:ext>
            </p:extLst>
          </p:nvPr>
        </p:nvGraphicFramePr>
        <p:xfrm>
          <a:off x="1879617" y="2923759"/>
          <a:ext cx="5219578" cy="104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99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113177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  <a:gridCol w="2912409">
                  <a:extLst>
                    <a:ext uri="{9D8B030D-6E8A-4147-A177-3AD203B41FA5}">
                      <a16:colId xmlns:a16="http://schemas.microsoft.com/office/drawing/2014/main" val="1683732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Who has the visibility?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All stakeholders (Consumer 1 + Producer 2 + Producer 3)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187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Supply[0]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2 : 60W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Consumer 1 + Producer 2 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2649"/>
                  </a:ext>
                </a:extLst>
              </a:tr>
              <a:tr h="286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Supply[1]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Producer 3 : 40W</a:t>
                      </a:r>
                    </a:p>
                    <a:p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Consumer 1 + Producer 3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84886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10D53478-F59E-44AD-AF97-119BDEA801D4}"/>
              </a:ext>
            </a:extLst>
          </p:cNvPr>
          <p:cNvSpPr/>
          <p:nvPr/>
        </p:nvSpPr>
        <p:spPr>
          <a:xfrm>
            <a:off x="5791324" y="5806094"/>
            <a:ext cx="1396204" cy="673684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3</a:t>
            </a:r>
          </a:p>
        </p:txBody>
      </p:sp>
      <p:graphicFrame>
        <p:nvGraphicFramePr>
          <p:cNvPr id="102" name="Tableau 8">
            <a:extLst>
              <a:ext uri="{FF2B5EF4-FFF2-40B4-BE49-F238E27FC236}">
                <a16:creationId xmlns:a16="http://schemas.microsoft.com/office/drawing/2014/main" id="{5CC530EC-BAC1-448B-B674-0CEBF36B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42634"/>
              </p:ext>
            </p:extLst>
          </p:nvPr>
        </p:nvGraphicFramePr>
        <p:xfrm>
          <a:off x="2471018" y="4454594"/>
          <a:ext cx="2018388" cy="71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6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999826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253986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196706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Supply[0]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2 : 60W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graphicFrame>
        <p:nvGraphicFramePr>
          <p:cNvPr id="103" name="Tableau 8">
            <a:extLst>
              <a:ext uri="{FF2B5EF4-FFF2-40B4-BE49-F238E27FC236}">
                <a16:creationId xmlns:a16="http://schemas.microsoft.com/office/drawing/2014/main" id="{28EC1E92-91D6-4FEF-BAB3-C1BBB597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82598"/>
              </p:ext>
            </p:extLst>
          </p:nvPr>
        </p:nvGraphicFramePr>
        <p:xfrm>
          <a:off x="5255066" y="4463566"/>
          <a:ext cx="2018389" cy="69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3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029257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15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Supply[0]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DB88C543-EAF1-4086-9C7E-49648C560082}"/>
              </a:ext>
            </a:extLst>
          </p:cNvPr>
          <p:cNvSpPr/>
          <p:nvPr/>
        </p:nvSpPr>
        <p:spPr>
          <a:xfrm>
            <a:off x="69484" y="5794890"/>
            <a:ext cx="1396204" cy="673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7D9E50-ACCE-47DE-B31E-AA837E1F5198}"/>
              </a:ext>
            </a:extLst>
          </p:cNvPr>
          <p:cNvSpPr/>
          <p:nvPr/>
        </p:nvSpPr>
        <p:spPr>
          <a:xfrm>
            <a:off x="7495717" y="187843"/>
            <a:ext cx="1431962" cy="6736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140F321-D5EE-4550-AEF6-7337EAC14E9B}"/>
              </a:ext>
            </a:extLst>
          </p:cNvPr>
          <p:cNvSpPr/>
          <p:nvPr/>
        </p:nvSpPr>
        <p:spPr>
          <a:xfrm>
            <a:off x="9260252" y="177429"/>
            <a:ext cx="1431962" cy="6736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3</a:t>
            </a: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21C7AAB6-D0F2-4A6B-ABD5-429087F9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50" y="1291816"/>
            <a:ext cx="408461" cy="35906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D5255EC-3830-44E3-8418-1B89469A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770" y="1270545"/>
            <a:ext cx="408461" cy="35906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0F2E631-0260-4C9E-BFEB-9EE0B429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4" y="4835971"/>
            <a:ext cx="408461" cy="359065"/>
          </a:xfrm>
          <a:prstGeom prst="rect">
            <a:avLst/>
          </a:prstGeom>
        </p:spPr>
      </p:pic>
      <p:sp>
        <p:nvSpPr>
          <p:cNvPr id="2" name="ZoneTexte 65">
            <a:extLst>
              <a:ext uri="{FF2B5EF4-FFF2-40B4-BE49-F238E27FC236}">
                <a16:creationId xmlns:a16="http://schemas.microsoft.com/office/drawing/2014/main" id="{E3F29AEC-FBEE-D470-132A-F3931E6F7DF9}"/>
              </a:ext>
            </a:extLst>
          </p:cNvPr>
          <p:cNvSpPr txBox="1"/>
          <p:nvPr/>
        </p:nvSpPr>
        <p:spPr>
          <a:xfrm>
            <a:off x="2375561" y="2019769"/>
            <a:ext cx="23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Supply  contract</a:t>
            </a:r>
          </a:p>
        </p:txBody>
      </p:sp>
      <p:sp>
        <p:nvSpPr>
          <p:cNvPr id="3" name="ZoneTexte 65">
            <a:extLst>
              <a:ext uri="{FF2B5EF4-FFF2-40B4-BE49-F238E27FC236}">
                <a16:creationId xmlns:a16="http://schemas.microsoft.com/office/drawing/2014/main" id="{B2C0E0F0-2AFF-7E29-D3A3-293D0EFFAA3E}"/>
              </a:ext>
            </a:extLst>
          </p:cNvPr>
          <p:cNvSpPr txBox="1"/>
          <p:nvPr/>
        </p:nvSpPr>
        <p:spPr>
          <a:xfrm>
            <a:off x="3227625" y="1119879"/>
            <a:ext cx="969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full visibility </a:t>
            </a:r>
          </a:p>
          <a:p>
            <a:pPr algn="ctr"/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" name="ZoneTexte 65">
            <a:extLst>
              <a:ext uri="{FF2B5EF4-FFF2-40B4-BE49-F238E27FC236}">
                <a16:creationId xmlns:a16="http://schemas.microsoft.com/office/drawing/2014/main" id="{193E1BA9-3CB3-A292-5B54-79014F5DD86C}"/>
              </a:ext>
            </a:extLst>
          </p:cNvPr>
          <p:cNvSpPr txBox="1"/>
          <p:nvPr/>
        </p:nvSpPr>
        <p:spPr>
          <a:xfrm>
            <a:off x="6148044" y="5392796"/>
            <a:ext cx="210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restricted visibility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7A33C9-CEB5-439A-86AA-4C6AC4012B6B}"/>
              </a:ext>
            </a:extLst>
          </p:cNvPr>
          <p:cNvSpPr txBox="1"/>
          <p:nvPr/>
        </p:nvSpPr>
        <p:spPr>
          <a:xfrm>
            <a:off x="7305827" y="1113039"/>
            <a:ext cx="101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access 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0CBB76F-CAE0-ED77-6C68-555EB6A40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2" y="189279"/>
            <a:ext cx="343939" cy="29827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1DDA85D-0105-0E28-0005-AA1B1A557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45" y="200219"/>
            <a:ext cx="343939" cy="298271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0161962-F365-32F2-2212-FE26220B9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80" y="191513"/>
            <a:ext cx="343939" cy="298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CA6075-3A1E-2322-E48B-118E5138F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078" y="5824960"/>
            <a:ext cx="279009" cy="2903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357A-71AD-DF62-BDC7-974F7FBE6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382" y="5796504"/>
            <a:ext cx="279009" cy="2903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1D6641-D3CC-4671-17B3-9A7B6980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9" y="5801776"/>
            <a:ext cx="279009" cy="290397"/>
          </a:xfrm>
          <a:prstGeom prst="rect">
            <a:avLst/>
          </a:prstGeom>
        </p:spPr>
      </p:pic>
      <p:sp>
        <p:nvSpPr>
          <p:cNvPr id="11" name="Rectangle : coins arrondis 6">
            <a:extLst>
              <a:ext uri="{FF2B5EF4-FFF2-40B4-BE49-F238E27FC236}">
                <a16:creationId xmlns:a16="http://schemas.microsoft.com/office/drawing/2014/main" id="{225FD43C-08A8-2A6D-A7AE-5168B5878B79}"/>
              </a:ext>
            </a:extLst>
          </p:cNvPr>
          <p:cNvSpPr/>
          <p:nvPr/>
        </p:nvSpPr>
        <p:spPr>
          <a:xfrm>
            <a:off x="5174779" y="4367674"/>
            <a:ext cx="2208564" cy="94556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6">
            <a:extLst>
              <a:ext uri="{FF2B5EF4-FFF2-40B4-BE49-F238E27FC236}">
                <a16:creationId xmlns:a16="http://schemas.microsoft.com/office/drawing/2014/main" id="{813F55F6-2B7F-F645-6AE1-6F155907285A}"/>
              </a:ext>
            </a:extLst>
          </p:cNvPr>
          <p:cNvSpPr/>
          <p:nvPr/>
        </p:nvSpPr>
        <p:spPr>
          <a:xfrm>
            <a:off x="2331495" y="4363191"/>
            <a:ext cx="2311006" cy="94556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ZoneTexte 65">
            <a:extLst>
              <a:ext uri="{FF2B5EF4-FFF2-40B4-BE49-F238E27FC236}">
                <a16:creationId xmlns:a16="http://schemas.microsoft.com/office/drawing/2014/main" id="{0415A242-98E9-053D-4187-6C207EBA51BB}"/>
              </a:ext>
            </a:extLst>
          </p:cNvPr>
          <p:cNvSpPr txBox="1"/>
          <p:nvPr/>
        </p:nvSpPr>
        <p:spPr>
          <a:xfrm>
            <a:off x="3162028" y="5381928"/>
            <a:ext cx="231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restricted visibility</a:t>
            </a:r>
          </a:p>
        </p:txBody>
      </p:sp>
      <p:sp>
        <p:nvSpPr>
          <p:cNvPr id="24" name="ZoneTexte 31">
            <a:extLst>
              <a:ext uri="{FF2B5EF4-FFF2-40B4-BE49-F238E27FC236}">
                <a16:creationId xmlns:a16="http://schemas.microsoft.com/office/drawing/2014/main" id="{3884E57D-987E-3FAA-E64D-3C06E9BEE867}"/>
              </a:ext>
            </a:extLst>
          </p:cNvPr>
          <p:cNvSpPr txBox="1"/>
          <p:nvPr/>
        </p:nvSpPr>
        <p:spPr>
          <a:xfrm>
            <a:off x="8883366" y="1099436"/>
            <a:ext cx="101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access </a:t>
            </a:r>
          </a:p>
        </p:txBody>
      </p:sp>
      <p:sp>
        <p:nvSpPr>
          <p:cNvPr id="25" name="ZoneTexte 31">
            <a:extLst>
              <a:ext uri="{FF2B5EF4-FFF2-40B4-BE49-F238E27FC236}">
                <a16:creationId xmlns:a16="http://schemas.microsoft.com/office/drawing/2014/main" id="{5F626569-F7A3-D364-3366-F99F8F7578C2}"/>
              </a:ext>
            </a:extLst>
          </p:cNvPr>
          <p:cNvSpPr txBox="1"/>
          <p:nvPr/>
        </p:nvSpPr>
        <p:spPr>
          <a:xfrm>
            <a:off x="79799" y="4344414"/>
            <a:ext cx="84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access </a:t>
            </a:r>
          </a:p>
        </p:txBody>
      </p:sp>
      <p:pic>
        <p:nvPicPr>
          <p:cNvPr id="26" name="Picture 25" descr="A black and white logo with a lock&#10;&#10;Description automatically generated">
            <a:extLst>
              <a:ext uri="{FF2B5EF4-FFF2-40B4-BE49-F238E27FC236}">
                <a16:creationId xmlns:a16="http://schemas.microsoft.com/office/drawing/2014/main" id="{3B90C666-F30B-98F4-0B51-0F3AC71E8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4" y="2248832"/>
            <a:ext cx="435333" cy="4353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B21673A-191B-402F-1FE0-33069A6A14EE}"/>
              </a:ext>
            </a:extLst>
          </p:cNvPr>
          <p:cNvSpPr/>
          <p:nvPr/>
        </p:nvSpPr>
        <p:spPr>
          <a:xfrm>
            <a:off x="4592360" y="2424966"/>
            <a:ext cx="750024" cy="205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9FA56A-4636-A743-6156-C34ABE55E16A}"/>
              </a:ext>
            </a:extLst>
          </p:cNvPr>
          <p:cNvSpPr/>
          <p:nvPr/>
        </p:nvSpPr>
        <p:spPr>
          <a:xfrm>
            <a:off x="6161575" y="2155599"/>
            <a:ext cx="655164" cy="23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Producer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2DC544-8FE3-FEF7-0FCC-D73DF86BC802}"/>
              </a:ext>
            </a:extLst>
          </p:cNvPr>
          <p:cNvSpPr/>
          <p:nvPr/>
        </p:nvSpPr>
        <p:spPr>
          <a:xfrm>
            <a:off x="6152563" y="2594201"/>
            <a:ext cx="655164" cy="205980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Producer 3</a:t>
            </a:r>
          </a:p>
        </p:txBody>
      </p:sp>
      <p:cxnSp>
        <p:nvCxnSpPr>
          <p:cNvPr id="35" name="Connecteur droit avec flèche 121">
            <a:extLst>
              <a:ext uri="{FF2B5EF4-FFF2-40B4-BE49-F238E27FC236}">
                <a16:creationId xmlns:a16="http://schemas.microsoft.com/office/drawing/2014/main" id="{1481AA98-46C7-316F-F6C5-AFB389FF6B5C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342384" y="2273569"/>
            <a:ext cx="819191" cy="254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121">
            <a:extLst>
              <a:ext uri="{FF2B5EF4-FFF2-40B4-BE49-F238E27FC236}">
                <a16:creationId xmlns:a16="http://schemas.microsoft.com/office/drawing/2014/main" id="{C6DBBABF-52DA-ED92-D62C-93A8749D8AA9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flipH="1" flipV="1">
            <a:off x="5342384" y="2527956"/>
            <a:ext cx="810179" cy="169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31">
            <a:extLst>
              <a:ext uri="{FF2B5EF4-FFF2-40B4-BE49-F238E27FC236}">
                <a16:creationId xmlns:a16="http://schemas.microsoft.com/office/drawing/2014/main" id="{7D4E4F40-0789-7D2C-47F4-CB43B1977285}"/>
              </a:ext>
            </a:extLst>
          </p:cNvPr>
          <p:cNvSpPr txBox="1"/>
          <p:nvPr/>
        </p:nvSpPr>
        <p:spPr>
          <a:xfrm rot="551390">
            <a:off x="5319899" y="2598217"/>
            <a:ext cx="846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40 Watts</a:t>
            </a:r>
          </a:p>
        </p:txBody>
      </p:sp>
      <p:sp>
        <p:nvSpPr>
          <p:cNvPr id="49" name="ZoneTexte 31">
            <a:extLst>
              <a:ext uri="{FF2B5EF4-FFF2-40B4-BE49-F238E27FC236}">
                <a16:creationId xmlns:a16="http://schemas.microsoft.com/office/drawing/2014/main" id="{A6E2FA1C-D0B5-FC49-CC6D-FA5E26BEAFED}"/>
              </a:ext>
            </a:extLst>
          </p:cNvPr>
          <p:cNvSpPr txBox="1"/>
          <p:nvPr/>
        </p:nvSpPr>
        <p:spPr>
          <a:xfrm rot="20356979">
            <a:off x="5308336" y="2231639"/>
            <a:ext cx="835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60 Watts</a:t>
            </a:r>
          </a:p>
        </p:txBody>
      </p:sp>
      <p:sp>
        <p:nvSpPr>
          <p:cNvPr id="97" name="Rectangle : coins arrondis 6">
            <a:extLst>
              <a:ext uri="{FF2B5EF4-FFF2-40B4-BE49-F238E27FC236}">
                <a16:creationId xmlns:a16="http://schemas.microsoft.com/office/drawing/2014/main" id="{0A3C2FFA-0D08-1B2E-3642-12359DDF93BC}"/>
              </a:ext>
            </a:extLst>
          </p:cNvPr>
          <p:cNvSpPr/>
          <p:nvPr/>
        </p:nvSpPr>
        <p:spPr>
          <a:xfrm>
            <a:off x="1590858" y="71810"/>
            <a:ext cx="5889957" cy="667825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ZoneTexte 65">
            <a:extLst>
              <a:ext uri="{FF2B5EF4-FFF2-40B4-BE49-F238E27FC236}">
                <a16:creationId xmlns:a16="http://schemas.microsoft.com/office/drawing/2014/main" id="{3A59EAE7-63F3-6219-9D87-9BA02CF3BA3B}"/>
              </a:ext>
            </a:extLst>
          </p:cNvPr>
          <p:cNvSpPr txBox="1"/>
          <p:nvPr/>
        </p:nvSpPr>
        <p:spPr>
          <a:xfrm>
            <a:off x="243955" y="1188467"/>
            <a:ext cx="136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Contract</a:t>
            </a:r>
          </a:p>
          <a:p>
            <a:pPr algn="ctr"/>
            <a:r>
              <a:rPr lang="en-US" sz="1400" noProof="0" dirty="0"/>
              <a:t>stakeholders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03E04-A213-9A42-CB3C-196A245AE68C}"/>
              </a:ext>
            </a:extLst>
          </p:cNvPr>
          <p:cNvSpPr txBox="1"/>
          <p:nvPr/>
        </p:nvSpPr>
        <p:spPr>
          <a:xfrm>
            <a:off x="10979120" y="92497"/>
            <a:ext cx="1305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visibility_on_contract.png</a:t>
            </a:r>
          </a:p>
        </p:txBody>
      </p:sp>
    </p:spTree>
    <p:extLst>
      <p:ext uri="{BB962C8B-B14F-4D97-AF65-F5344CB8AC3E}">
        <p14:creationId xmlns:p14="http://schemas.microsoft.com/office/powerpoint/2010/main" val="276176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028D7F5-99A7-371E-57BB-4836898D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68990"/>
              </p:ext>
            </p:extLst>
          </p:nvPr>
        </p:nvGraphicFramePr>
        <p:xfrm>
          <a:off x="207034" y="109236"/>
          <a:ext cx="11757805" cy="5571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719">
                  <a:extLst>
                    <a:ext uri="{9D8B030D-6E8A-4147-A177-3AD203B41FA5}">
                      <a16:colId xmlns:a16="http://schemas.microsoft.com/office/drawing/2014/main" val="1292648883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3029431833"/>
                    </a:ext>
                  </a:extLst>
                </a:gridCol>
                <a:gridCol w="7172290">
                  <a:extLst>
                    <a:ext uri="{9D8B030D-6E8A-4147-A177-3AD203B41FA5}">
                      <a16:colId xmlns:a16="http://schemas.microsoft.com/office/drawing/2014/main" val="651155179"/>
                    </a:ext>
                  </a:extLst>
                </a:gridCol>
                <a:gridCol w="1250389">
                  <a:extLst>
                    <a:ext uri="{9D8B030D-6E8A-4147-A177-3AD203B41FA5}">
                      <a16:colId xmlns:a16="http://schemas.microsoft.com/office/drawing/2014/main" val="4860699"/>
                    </a:ext>
                  </a:extLst>
                </a:gridCol>
              </a:tblGrid>
              <a:tr h="350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Key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Domain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Synopsis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Used by</a:t>
                      </a:r>
                    </a:p>
                    <a:p>
                      <a:pPr algn="ctr"/>
                      <a:r>
                        <a:rPr lang="en-GB" sz="1400" noProof="0" dirty="0"/>
                        <a:t>eco-laws</a:t>
                      </a:r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732485366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SOURCE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Address of LSA source node.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eco-laws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007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LOCATION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Destination node addresses where a new LSA is injected in tuple space.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eco-laws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52523"/>
                  </a:ext>
                </a:extLst>
              </a:tr>
              <a:tr h="15745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DECAY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Integer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Time period in seconds before an LSA expires and be deleted by the DECAY law. Indicates the pertinence level of LSA data.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Decay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60001"/>
                  </a:ext>
                </a:extLst>
              </a:tr>
              <a:tr h="18864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QUERY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Identifies a particular request to be processed. Enables the Bonding law to apply a finer filter to determine the LSAs of interest to an agent.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Bonding</a:t>
                      </a: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5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OUTPUT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words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Identifies property names generated by the LSA owner agent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Bonding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39666"/>
                  </a:ext>
                </a:extLst>
              </a:tr>
              <a:tr h="126486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BOND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Agent name of the last targeted LSA by the bonding law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Bonding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1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TYPE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/>
                        <a:t>Identifies the main types of LSA. (Service, Query, Reward, System). We only use service LSAs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Bonding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8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DIFFUSE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Boolean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Indicator used to confirm whether to continue broadcasting an LSA to neighbouring nodes.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Spreading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64406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DESTINATION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Destination node addresses at the last sending. This information is updated before the LSA is sent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Spreading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04476"/>
                  </a:ext>
                </a:extLst>
              </a:tr>
              <a:tr h="226882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SENDINGS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words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node addresses where a same LSA has been sent. This information is updated before the LSA is sent : if sending fails, the address will be present in SEDINGS but not in PATH.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Spreading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27171"/>
                  </a:ext>
                </a:extLst>
              </a:tr>
              <a:tr h="330456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PATH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words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the node addresses that have been reached by the LSA (do not include the source address) This information is updated at reception.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* Reception thread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52128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Mapping table of word, aggregation property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/>
                        <a:t>Contains the aggregation to be applied for each LSA property identified by its name. This structure allows several aggregations to be applied independently to different LSA properties.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Aggregation</a:t>
                      </a: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14606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LAST_AGGREGATION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Date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Last time of 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962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FD0D14-96AC-0ECD-BFB7-A5B71BAC6A1D}"/>
              </a:ext>
            </a:extLst>
          </p:cNvPr>
          <p:cNvSpPr txBox="1"/>
          <p:nvPr/>
        </p:nvSpPr>
        <p:spPr>
          <a:xfrm>
            <a:off x="424850" y="6470614"/>
            <a:ext cx="2232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LSA_SyntheticProperties.png</a:t>
            </a:r>
          </a:p>
        </p:txBody>
      </p:sp>
    </p:spTree>
    <p:extLst>
      <p:ext uri="{BB962C8B-B14F-4D97-AF65-F5344CB8AC3E}">
        <p14:creationId xmlns:p14="http://schemas.microsoft.com/office/powerpoint/2010/main" val="46188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EBF3647-ACF7-149E-BF9C-CC1D573C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22631"/>
              </p:ext>
            </p:extLst>
          </p:nvPr>
        </p:nvGraphicFramePr>
        <p:xfrm>
          <a:off x="192100" y="80983"/>
          <a:ext cx="11807471" cy="5982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5250">
                  <a:extLst>
                    <a:ext uri="{9D8B030D-6E8A-4147-A177-3AD203B41FA5}">
                      <a16:colId xmlns:a16="http://schemas.microsoft.com/office/drawing/2014/main" val="1292648883"/>
                    </a:ext>
                  </a:extLst>
                </a:gridCol>
                <a:gridCol w="1737965">
                  <a:extLst>
                    <a:ext uri="{9D8B030D-6E8A-4147-A177-3AD203B41FA5}">
                      <a16:colId xmlns:a16="http://schemas.microsoft.com/office/drawing/2014/main" val="651155179"/>
                    </a:ext>
                  </a:extLst>
                </a:gridCol>
                <a:gridCol w="1689869">
                  <a:extLst>
                    <a:ext uri="{9D8B030D-6E8A-4147-A177-3AD203B41FA5}">
                      <a16:colId xmlns:a16="http://schemas.microsoft.com/office/drawing/2014/main" val="3044778557"/>
                    </a:ext>
                  </a:extLst>
                </a:gridCol>
                <a:gridCol w="1011192">
                  <a:extLst>
                    <a:ext uri="{9D8B030D-6E8A-4147-A177-3AD203B41FA5}">
                      <a16:colId xmlns:a16="http://schemas.microsoft.com/office/drawing/2014/main" val="748744732"/>
                    </a:ext>
                  </a:extLst>
                </a:gridCol>
                <a:gridCol w="89658">
                  <a:extLst>
                    <a:ext uri="{9D8B030D-6E8A-4147-A177-3AD203B41FA5}">
                      <a16:colId xmlns:a16="http://schemas.microsoft.com/office/drawing/2014/main" val="2968312603"/>
                    </a:ext>
                  </a:extLst>
                </a:gridCol>
                <a:gridCol w="914965">
                  <a:extLst>
                    <a:ext uri="{9D8B030D-6E8A-4147-A177-3AD203B41FA5}">
                      <a16:colId xmlns:a16="http://schemas.microsoft.com/office/drawing/2014/main" val="4032517074"/>
                    </a:ext>
                  </a:extLst>
                </a:gridCol>
                <a:gridCol w="4898572">
                  <a:extLst>
                    <a:ext uri="{9D8B030D-6E8A-4147-A177-3AD203B41FA5}">
                      <a16:colId xmlns:a16="http://schemas.microsoft.com/office/drawing/2014/main" val="4860699"/>
                    </a:ext>
                  </a:extLst>
                </a:gridCol>
              </a:tblGrid>
              <a:tr h="491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Digital Twin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 submitting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Label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Class</a:t>
                      </a:r>
                    </a:p>
                  </a:txBody>
                  <a:tcPr marL="64258" marR="64258" marT="32129" marB="32129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Digital Twin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Retrieving</a:t>
                      </a:r>
                    </a:p>
                  </a:txBody>
                  <a:tcPr marL="64258" marR="64258" marT="32129" marB="32129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Synopsis</a:t>
                      </a:r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732485366"/>
                  </a:ext>
                </a:extLst>
              </a:tr>
              <a:tr h="12926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EnergyEvent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Learning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occurred (start, deactivation, stop)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40370"/>
                  </a:ext>
                </a:extLst>
              </a:tr>
              <a:tr h="491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RegulationWarning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order (interruption, deactivation, forced modification)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85208"/>
                  </a:ext>
                </a:extLst>
              </a:tr>
              <a:tr h="2769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CONTRACT_CONFIRM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ProtectedConfirmationTable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Confirmations issued by a contract stakeholder (producer or consumer) to confirm or cancel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75536"/>
                  </a:ext>
                </a:extLst>
              </a:tr>
              <a:tr h="276201">
                <a:tc rowSpan="4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 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consumer)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EnergyRequest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p</a:t>
                      </a:r>
                      <a:r>
                        <a:rPr lang="en-GB" sz="1400" noProof="0" dirty="0"/>
                        <a:t>roducer)</a:t>
                      </a:r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supply demand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00772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SATISFIED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 of satisfaction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60001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CONTRACT1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version of the main 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58653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CONTRACT2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version of the temporary 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24699"/>
                  </a:ext>
                </a:extLst>
              </a:tr>
              <a:tr h="293500"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p</a:t>
                      </a:r>
                      <a:r>
                        <a:rPr lang="en-GB" sz="1400" noProof="0" dirty="0"/>
                        <a:t>roducer)</a:t>
                      </a:r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EnergySupply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 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consumer)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Producer </a:t>
                      </a:r>
                      <a:r>
                        <a:rPr lang="en-GB" sz="14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supply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8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SingleOffer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 of energy sent to a consumer to meet its demand.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87640"/>
                  </a:ext>
                </a:extLst>
              </a:tr>
              <a:tr h="229015">
                <a:tc vMerge="1">
                  <a:txBody>
                    <a:bodyPr/>
                    <a:lstStyle/>
                    <a:p>
                      <a:pPr marL="0" marR="0" lvl="0" indent="0" algn="ctr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DONATION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EnergyWithdrawal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 (as p</a:t>
                      </a:r>
                      <a:r>
                        <a:rPr lang="en-GB" sz="1400" noProof="0" dirty="0"/>
                        <a:t>roducer)</a:t>
                      </a:r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Surplus of energy sent to the “storage” prosumer.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86066"/>
                  </a:ext>
                </a:extLst>
              </a:tr>
              <a:tr h="488471">
                <a:tc rowSpan="2">
                  <a:txBody>
                    <a:bodyPr/>
                    <a:lstStyle/>
                    <a:p>
                      <a:pPr marL="0" marR="0" lvl="0" indent="0" algn="ctr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Learning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PredictionForm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the node state obtained at a certain horizon (product, demand, consumption, missing, availability)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52128"/>
                  </a:ext>
                </a:extLst>
              </a:tr>
              <a:tr h="488471">
                <a:tc vMerge="1">
                  <a:txBody>
                    <a:bodyPr/>
                    <a:lstStyle/>
                    <a:p>
                      <a:pPr marL="0" marR="0" lvl="0" indent="0" algn="ctr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PRED_CLUSTER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PredictionForm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the cluster aggregated state obtained at a certain horizon (product, demand, consumption, missing, availability)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85198"/>
                  </a:ext>
                </a:extLst>
              </a:tr>
              <a:tr h="488471"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AWARDS</a:t>
                      </a: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AwardsTable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Contains all the rewards/penalties granted to prosumers by the regulator.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418819"/>
                  </a:ext>
                </a:extLst>
              </a:tr>
              <a:tr h="307306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RESCHEDULE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RescheduleTable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Activity rescheduling table (key: twin, value: rescheduling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85579"/>
                  </a:ext>
                </a:extLst>
              </a:tr>
              <a:tr h="307306">
                <a:tc vMerge="1">
                  <a:txBody>
                    <a:bodyPr/>
                    <a:lstStyle/>
                    <a:p>
                      <a:pPr algn="ctr"/>
                      <a:endParaRPr lang="en-GB" sz="14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RegulationWarning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order sent to a twin (interruption, deactivation, forced modification)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702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628988-9EF4-A9E0-61BD-461E18372DBC}"/>
              </a:ext>
            </a:extLst>
          </p:cNvPr>
          <p:cNvSpPr txBox="1"/>
          <p:nvPr/>
        </p:nvSpPr>
        <p:spPr>
          <a:xfrm>
            <a:off x="286829" y="6515407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LSA_Properties.png</a:t>
            </a:r>
          </a:p>
        </p:txBody>
      </p:sp>
    </p:spTree>
    <p:extLst>
      <p:ext uri="{BB962C8B-B14F-4D97-AF65-F5344CB8AC3E}">
        <p14:creationId xmlns:p14="http://schemas.microsoft.com/office/powerpoint/2010/main" val="275765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B754B-B673-46B9-8B94-9C20ACF24007}"/>
              </a:ext>
            </a:extLst>
          </p:cNvPr>
          <p:cNvSpPr/>
          <p:nvPr/>
        </p:nvSpPr>
        <p:spPr>
          <a:xfrm>
            <a:off x="291280" y="1407059"/>
            <a:ext cx="7312233" cy="1859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28DB29-A7D6-4C84-868E-FDB629F4E0EF}"/>
              </a:ext>
            </a:extLst>
          </p:cNvPr>
          <p:cNvSpPr/>
          <p:nvPr/>
        </p:nvSpPr>
        <p:spPr>
          <a:xfrm>
            <a:off x="1171458" y="1615227"/>
            <a:ext cx="5406512" cy="14499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F4FD6-7C74-4529-8319-E625374D552A}"/>
              </a:ext>
            </a:extLst>
          </p:cNvPr>
          <p:cNvSpPr/>
          <p:nvPr/>
        </p:nvSpPr>
        <p:spPr>
          <a:xfrm>
            <a:off x="6078536" y="7022640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294593-B77A-49B3-805D-9801343C8C1F}"/>
              </a:ext>
            </a:extLst>
          </p:cNvPr>
          <p:cNvGrpSpPr/>
          <p:nvPr/>
        </p:nvGrpSpPr>
        <p:grpSpPr>
          <a:xfrm>
            <a:off x="2353695" y="1999754"/>
            <a:ext cx="3171403" cy="713506"/>
            <a:chOff x="2868179" y="2879900"/>
            <a:chExt cx="2760726" cy="672156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9473400-FF38-4302-A282-C7E420ADE257}"/>
                </a:ext>
              </a:extLst>
            </p:cNvPr>
            <p:cNvGrpSpPr/>
            <p:nvPr/>
          </p:nvGrpSpPr>
          <p:grpSpPr>
            <a:xfrm>
              <a:off x="2868179" y="2923790"/>
              <a:ext cx="2760726" cy="628266"/>
              <a:chOff x="2824756" y="2777621"/>
              <a:chExt cx="2760726" cy="6282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FC5C62-B4EE-4A0B-80E8-BCD3B8FFC197}"/>
                  </a:ext>
                </a:extLst>
              </p:cNvPr>
              <p:cNvSpPr/>
              <p:nvPr/>
            </p:nvSpPr>
            <p:spPr>
              <a:xfrm>
                <a:off x="2824756" y="2777621"/>
                <a:ext cx="2760726" cy="6282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B55477-C058-405C-A4BC-874FDE63A533}"/>
                  </a:ext>
                </a:extLst>
              </p:cNvPr>
              <p:cNvSpPr/>
              <p:nvPr/>
            </p:nvSpPr>
            <p:spPr>
              <a:xfrm>
                <a:off x="3388278" y="3040768"/>
                <a:ext cx="632472" cy="2047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0" dirty="0"/>
                  <a:t>Bonding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499B2E-EDD0-4F7F-ACFF-45BDCC5F3DD4}"/>
                  </a:ext>
                </a:extLst>
              </p:cNvPr>
              <p:cNvSpPr/>
              <p:nvPr/>
            </p:nvSpPr>
            <p:spPr>
              <a:xfrm>
                <a:off x="4858041" y="3034337"/>
                <a:ext cx="538099" cy="2023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71" dirty="0"/>
                  <a:t>Decay</a:t>
                </a:r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80D448C-DE28-4A3B-B35E-DC065B22B36B}"/>
                </a:ext>
              </a:extLst>
            </p:cNvPr>
            <p:cNvSpPr txBox="1"/>
            <p:nvPr/>
          </p:nvSpPr>
          <p:spPr>
            <a:xfrm>
              <a:off x="3330997" y="2879900"/>
              <a:ext cx="1570467" cy="242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71" dirty="0"/>
                <a:t>Coordination laws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909E34-4B76-44B7-A659-55971670A80C}"/>
                </a:ext>
              </a:extLst>
            </p:cNvPr>
            <p:cNvSpPr/>
            <p:nvPr/>
          </p:nvSpPr>
          <p:spPr>
            <a:xfrm>
              <a:off x="4150394" y="3184757"/>
              <a:ext cx="671659" cy="2047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71" dirty="0"/>
                <a:t>Spreading</a:t>
              </a:r>
            </a:p>
          </p:txBody>
        </p:sp>
        <p:pic>
          <p:nvPicPr>
            <p:cNvPr id="14" name="Picture 8" descr="roue dentée Tapis de souris | Spreadshirt">
              <a:extLst>
                <a:ext uri="{FF2B5EF4-FFF2-40B4-BE49-F238E27FC236}">
                  <a16:creationId xmlns:a16="http://schemas.microsoft.com/office/drawing/2014/main" id="{C80BFB8C-4BFE-49E8-B5B2-D82AEE831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32599" y="3160909"/>
              <a:ext cx="226878" cy="22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32553218-6B15-4DF0-9D00-63972006434B}"/>
              </a:ext>
            </a:extLst>
          </p:cNvPr>
          <p:cNvSpPr txBox="1"/>
          <p:nvPr/>
        </p:nvSpPr>
        <p:spPr>
          <a:xfrm>
            <a:off x="6661063" y="3032943"/>
            <a:ext cx="921177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/>
              <a:t>Tuple space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9DC0754-8211-41D8-8E1D-DD0198DC83F3}"/>
              </a:ext>
            </a:extLst>
          </p:cNvPr>
          <p:cNvSpPr/>
          <p:nvPr/>
        </p:nvSpPr>
        <p:spPr>
          <a:xfrm>
            <a:off x="3298262" y="1694770"/>
            <a:ext cx="867625" cy="255886"/>
          </a:xfrm>
          <a:prstGeom prst="roundRect">
            <a:avLst/>
          </a:prstGeom>
          <a:solidFill>
            <a:srgbClr val="FFCF3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699EB-F8A5-4DE1-8610-DCCAEE057D6A}"/>
              </a:ext>
            </a:extLst>
          </p:cNvPr>
          <p:cNvSpPr/>
          <p:nvPr/>
        </p:nvSpPr>
        <p:spPr>
          <a:xfrm>
            <a:off x="1861387" y="3350387"/>
            <a:ext cx="1098885" cy="66649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digital twin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4BFB8B-F402-4BB7-861D-7EBAF6F7DA83}"/>
              </a:ext>
            </a:extLst>
          </p:cNvPr>
          <p:cNvSpPr/>
          <p:nvPr/>
        </p:nvSpPr>
        <p:spPr>
          <a:xfrm>
            <a:off x="5009759" y="3350386"/>
            <a:ext cx="1087981" cy="6664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digital twin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2D46F-B1C1-430F-831B-D06878BBA638}"/>
              </a:ext>
            </a:extLst>
          </p:cNvPr>
          <p:cNvSpPr/>
          <p:nvPr/>
        </p:nvSpPr>
        <p:spPr>
          <a:xfrm>
            <a:off x="1760074" y="673317"/>
            <a:ext cx="1132405" cy="618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Learning digital twin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29386-6E89-4098-9DF6-8A820E53137D}"/>
              </a:ext>
            </a:extLst>
          </p:cNvPr>
          <p:cNvSpPr/>
          <p:nvPr/>
        </p:nvSpPr>
        <p:spPr>
          <a:xfrm>
            <a:off x="4758147" y="673317"/>
            <a:ext cx="1098885" cy="618917"/>
          </a:xfrm>
          <a:prstGeom prst="rect">
            <a:avLst/>
          </a:prstGeom>
          <a:solidFill>
            <a:srgbClr val="F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Regulator digital twin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44A355-5330-4DFB-A824-544E63F20337}"/>
              </a:ext>
            </a:extLst>
          </p:cNvPr>
          <p:cNvSpPr/>
          <p:nvPr/>
        </p:nvSpPr>
        <p:spPr>
          <a:xfrm>
            <a:off x="1770319" y="1475621"/>
            <a:ext cx="1125287" cy="24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C90D7-1D1D-46EE-AC4E-9EE9D37993F5}"/>
              </a:ext>
            </a:extLst>
          </p:cNvPr>
          <p:cNvSpPr/>
          <p:nvPr/>
        </p:nvSpPr>
        <p:spPr>
          <a:xfrm>
            <a:off x="4784212" y="1480178"/>
            <a:ext cx="1087856" cy="272510"/>
          </a:xfrm>
          <a:prstGeom prst="rect">
            <a:avLst/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6" name="Flèche : virage 45">
            <a:extLst>
              <a:ext uri="{FF2B5EF4-FFF2-40B4-BE49-F238E27FC236}">
                <a16:creationId xmlns:a16="http://schemas.microsoft.com/office/drawing/2014/main" id="{C13DF513-013A-4B63-BDA3-C58E56CE5518}"/>
              </a:ext>
            </a:extLst>
          </p:cNvPr>
          <p:cNvSpPr/>
          <p:nvPr/>
        </p:nvSpPr>
        <p:spPr>
          <a:xfrm rot="5400000" flipH="1" flipV="1">
            <a:off x="1360290" y="2462922"/>
            <a:ext cx="468962" cy="533232"/>
          </a:xfrm>
          <a:prstGeom prst="bentArrow">
            <a:avLst>
              <a:gd name="adj1" fmla="val 3228"/>
              <a:gd name="adj2" fmla="val 13265"/>
              <a:gd name="adj3" fmla="val 1695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48" name="Flèche : virage 47">
            <a:extLst>
              <a:ext uri="{FF2B5EF4-FFF2-40B4-BE49-F238E27FC236}">
                <a16:creationId xmlns:a16="http://schemas.microsoft.com/office/drawing/2014/main" id="{429B69A2-08F2-4CF3-A88A-F594036B602D}"/>
              </a:ext>
            </a:extLst>
          </p:cNvPr>
          <p:cNvSpPr/>
          <p:nvPr/>
        </p:nvSpPr>
        <p:spPr>
          <a:xfrm rot="5400000" flipH="1" flipV="1">
            <a:off x="2716917" y="824750"/>
            <a:ext cx="606786" cy="3947402"/>
          </a:xfrm>
          <a:prstGeom prst="bentArrow">
            <a:avLst>
              <a:gd name="adj1" fmla="val 1972"/>
              <a:gd name="adj2" fmla="val 11496"/>
              <a:gd name="adj3" fmla="val 1416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pic>
        <p:nvPicPr>
          <p:cNvPr id="53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7C2C6E-8690-45AA-B9A8-7903B440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95" y="232370"/>
            <a:ext cx="503018" cy="535823"/>
          </a:xfrm>
          <a:prstGeom prst="rect">
            <a:avLst/>
          </a:prstGeom>
        </p:spPr>
      </p:pic>
      <p:sp>
        <p:nvSpPr>
          <p:cNvPr id="58" name="Flèche : virage 57">
            <a:extLst>
              <a:ext uri="{FF2B5EF4-FFF2-40B4-BE49-F238E27FC236}">
                <a16:creationId xmlns:a16="http://schemas.microsoft.com/office/drawing/2014/main" id="{D6627D50-42B5-4FB5-AD7B-008858BBC039}"/>
              </a:ext>
            </a:extLst>
          </p:cNvPr>
          <p:cNvSpPr/>
          <p:nvPr/>
        </p:nvSpPr>
        <p:spPr>
          <a:xfrm>
            <a:off x="1328155" y="1542958"/>
            <a:ext cx="424875" cy="734500"/>
          </a:xfrm>
          <a:prstGeom prst="bentArrow">
            <a:avLst>
              <a:gd name="adj1" fmla="val 2080"/>
              <a:gd name="adj2" fmla="val 13186"/>
              <a:gd name="adj3" fmla="val 1413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CD90E60-01A3-4D0D-8356-0B958D9EB57E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962875" y="500280"/>
            <a:ext cx="539720" cy="195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virage 63">
            <a:extLst>
              <a:ext uri="{FF2B5EF4-FFF2-40B4-BE49-F238E27FC236}">
                <a16:creationId xmlns:a16="http://schemas.microsoft.com/office/drawing/2014/main" id="{92620783-895A-4E2F-B56E-F0BB6C4DEC8C}"/>
              </a:ext>
            </a:extLst>
          </p:cNvPr>
          <p:cNvSpPr/>
          <p:nvPr/>
        </p:nvSpPr>
        <p:spPr>
          <a:xfrm rot="5400000">
            <a:off x="5878950" y="1608349"/>
            <a:ext cx="611278" cy="625041"/>
          </a:xfrm>
          <a:prstGeom prst="bentArrow">
            <a:avLst>
              <a:gd name="adj1" fmla="val 1106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A0A603D-D42E-433C-87E4-96FD282E29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410828" y="3175077"/>
            <a:ext cx="0" cy="1753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8C52F728-DB6B-4109-9AC4-1088D1394723}"/>
              </a:ext>
            </a:extLst>
          </p:cNvPr>
          <p:cNvCxnSpPr/>
          <p:nvPr/>
        </p:nvCxnSpPr>
        <p:spPr>
          <a:xfrm flipV="1">
            <a:off x="5548295" y="3159132"/>
            <a:ext cx="0" cy="1753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75955B9-5E42-42CC-AD00-C16AD39EC87E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2326277" y="129223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870F9A1-1145-49FA-A71D-CD8B4595D2EA}"/>
              </a:ext>
            </a:extLst>
          </p:cNvPr>
          <p:cNvCxnSpPr>
            <a:cxnSpLocks/>
          </p:cNvCxnSpPr>
          <p:nvPr/>
        </p:nvCxnSpPr>
        <p:spPr>
          <a:xfrm flipV="1">
            <a:off x="5327371" y="1282915"/>
            <a:ext cx="0" cy="19726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èche : virage 93">
            <a:extLst>
              <a:ext uri="{FF2B5EF4-FFF2-40B4-BE49-F238E27FC236}">
                <a16:creationId xmlns:a16="http://schemas.microsoft.com/office/drawing/2014/main" id="{A38C7034-8F94-4283-A3F0-2658245241BD}"/>
              </a:ext>
            </a:extLst>
          </p:cNvPr>
          <p:cNvSpPr/>
          <p:nvPr/>
        </p:nvSpPr>
        <p:spPr>
          <a:xfrm rot="10800000" flipH="1" flipV="1">
            <a:off x="3983460" y="1578576"/>
            <a:ext cx="764562" cy="113719"/>
          </a:xfrm>
          <a:prstGeom prst="bentArrow">
            <a:avLst>
              <a:gd name="adj1" fmla="val 3228"/>
              <a:gd name="adj2" fmla="val 25494"/>
              <a:gd name="adj3" fmla="val 4628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10DB7-F123-4B93-A64F-21C608D42A49}"/>
              </a:ext>
            </a:extLst>
          </p:cNvPr>
          <p:cNvSpPr/>
          <p:nvPr/>
        </p:nvSpPr>
        <p:spPr>
          <a:xfrm>
            <a:off x="1861387" y="2901809"/>
            <a:ext cx="1098885" cy="273266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5" name="Flèche : virage 94">
            <a:extLst>
              <a:ext uri="{FF2B5EF4-FFF2-40B4-BE49-F238E27FC236}">
                <a16:creationId xmlns:a16="http://schemas.microsoft.com/office/drawing/2014/main" id="{9677B048-CBC0-4BB7-901C-4526DB5BED0B}"/>
              </a:ext>
            </a:extLst>
          </p:cNvPr>
          <p:cNvSpPr/>
          <p:nvPr/>
        </p:nvSpPr>
        <p:spPr>
          <a:xfrm rot="5400000">
            <a:off x="3217185" y="1253790"/>
            <a:ext cx="104504" cy="754072"/>
          </a:xfrm>
          <a:prstGeom prst="bentArrow">
            <a:avLst>
              <a:gd name="adj1" fmla="val 2977"/>
              <a:gd name="adj2" fmla="val 38037"/>
              <a:gd name="adj3" fmla="val 4864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96" name="Flèche : virage 95">
            <a:extLst>
              <a:ext uri="{FF2B5EF4-FFF2-40B4-BE49-F238E27FC236}">
                <a16:creationId xmlns:a16="http://schemas.microsoft.com/office/drawing/2014/main" id="{93B18F85-6605-4CB0-99E9-F9A9A56683D3}"/>
              </a:ext>
            </a:extLst>
          </p:cNvPr>
          <p:cNvSpPr/>
          <p:nvPr/>
        </p:nvSpPr>
        <p:spPr>
          <a:xfrm rot="10800000">
            <a:off x="6111753" y="2364594"/>
            <a:ext cx="324057" cy="756208"/>
          </a:xfrm>
          <a:prstGeom prst="bentArrow">
            <a:avLst>
              <a:gd name="adj1" fmla="val 2977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002880F2-D480-404A-A5EC-CC2DEEAF1FEB}"/>
              </a:ext>
            </a:extLst>
          </p:cNvPr>
          <p:cNvCxnSpPr>
            <a:cxnSpLocks/>
          </p:cNvCxnSpPr>
          <p:nvPr/>
        </p:nvCxnSpPr>
        <p:spPr>
          <a:xfrm flipH="1" flipV="1">
            <a:off x="4022100" y="497124"/>
            <a:ext cx="668783" cy="195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numéro de diapositive 1">
            <a:extLst>
              <a:ext uri="{FF2B5EF4-FFF2-40B4-BE49-F238E27FC236}">
                <a16:creationId xmlns:a16="http://schemas.microsoft.com/office/drawing/2014/main" id="{3A69B8FE-B91B-4421-8F75-E000402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23</a:t>
            </a:fld>
            <a:endParaRPr lang="en-US" dirty="0"/>
          </a:p>
        </p:txBody>
      </p:sp>
      <p:sp>
        <p:nvSpPr>
          <p:cNvPr id="61" name="Flèche : virage 60">
            <a:extLst>
              <a:ext uri="{FF2B5EF4-FFF2-40B4-BE49-F238E27FC236}">
                <a16:creationId xmlns:a16="http://schemas.microsoft.com/office/drawing/2014/main" id="{88C9CA2A-8CF5-4867-8F33-5A960A3C0212}"/>
              </a:ext>
            </a:extLst>
          </p:cNvPr>
          <p:cNvSpPr/>
          <p:nvPr/>
        </p:nvSpPr>
        <p:spPr>
          <a:xfrm rot="10800000">
            <a:off x="2979126" y="2362334"/>
            <a:ext cx="3432666" cy="656204"/>
          </a:xfrm>
          <a:prstGeom prst="bentArrow">
            <a:avLst>
              <a:gd name="adj1" fmla="val 1249"/>
              <a:gd name="adj2" fmla="val 8146"/>
              <a:gd name="adj3" fmla="val 719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2" name="Flèche : virage 61">
            <a:extLst>
              <a:ext uri="{FF2B5EF4-FFF2-40B4-BE49-F238E27FC236}">
                <a16:creationId xmlns:a16="http://schemas.microsoft.com/office/drawing/2014/main" id="{E6DCE77C-1037-4000-879D-42CC8077CA62}"/>
              </a:ext>
            </a:extLst>
          </p:cNvPr>
          <p:cNvSpPr/>
          <p:nvPr/>
        </p:nvSpPr>
        <p:spPr>
          <a:xfrm rot="10800000">
            <a:off x="2992079" y="2469120"/>
            <a:ext cx="3414868" cy="600234"/>
          </a:xfrm>
          <a:prstGeom prst="bentArrow">
            <a:avLst>
              <a:gd name="adj1" fmla="val 1249"/>
              <a:gd name="adj2" fmla="val 7570"/>
              <a:gd name="adj3" fmla="val 735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9544D9-4677-4CAD-9BC9-6D2D5C8F4B86}"/>
              </a:ext>
            </a:extLst>
          </p:cNvPr>
          <p:cNvSpPr/>
          <p:nvPr/>
        </p:nvSpPr>
        <p:spPr>
          <a:xfrm>
            <a:off x="4998855" y="2890116"/>
            <a:ext cx="1098885" cy="2732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9F32DB4-F2C8-4B7C-BCBD-0E85E9D6D063}"/>
              </a:ext>
            </a:extLst>
          </p:cNvPr>
          <p:cNvSpPr/>
          <p:nvPr/>
        </p:nvSpPr>
        <p:spPr>
          <a:xfrm>
            <a:off x="5947146" y="2226507"/>
            <a:ext cx="921177" cy="268553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Replanning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1B590C-B918-4236-9289-E95405853E77}"/>
              </a:ext>
            </a:extLst>
          </p:cNvPr>
          <p:cNvSpPr/>
          <p:nvPr/>
        </p:nvSpPr>
        <p:spPr>
          <a:xfrm>
            <a:off x="909527" y="2212369"/>
            <a:ext cx="746727" cy="266603"/>
          </a:xfrm>
          <a:prstGeom prst="roundRect">
            <a:avLst>
              <a:gd name="adj" fmla="val 6779"/>
            </a:avLst>
          </a:prstGeom>
          <a:solidFill>
            <a:srgbClr val="CC9B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B208-9AC0-7983-2D5A-86F4E2766952}"/>
              </a:ext>
            </a:extLst>
          </p:cNvPr>
          <p:cNvSpPr txBox="1"/>
          <p:nvPr/>
        </p:nvSpPr>
        <p:spPr>
          <a:xfrm>
            <a:off x="2999577" y="1352983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F934A-382E-515B-36EA-A9B3ED4FBAB7}"/>
              </a:ext>
            </a:extLst>
          </p:cNvPr>
          <p:cNvSpPr txBox="1"/>
          <p:nvPr/>
        </p:nvSpPr>
        <p:spPr>
          <a:xfrm>
            <a:off x="6121341" y="1395727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F9213-BA49-D735-BD0E-8AA50B56B6FE}"/>
              </a:ext>
            </a:extLst>
          </p:cNvPr>
          <p:cNvSpPr txBox="1"/>
          <p:nvPr/>
        </p:nvSpPr>
        <p:spPr>
          <a:xfrm>
            <a:off x="6349656" y="2712970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35AF-E7BF-E0C4-23B6-DE07B7D7B713}"/>
              </a:ext>
            </a:extLst>
          </p:cNvPr>
          <p:cNvSpPr txBox="1"/>
          <p:nvPr/>
        </p:nvSpPr>
        <p:spPr>
          <a:xfrm>
            <a:off x="4316971" y="3077571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A7751-A546-43DC-C405-3F5660CB4754}"/>
              </a:ext>
            </a:extLst>
          </p:cNvPr>
          <p:cNvSpPr txBox="1"/>
          <p:nvPr/>
        </p:nvSpPr>
        <p:spPr>
          <a:xfrm>
            <a:off x="1340731" y="3089665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DA4D0-6716-85AE-5B51-BB36CF747577}"/>
              </a:ext>
            </a:extLst>
          </p:cNvPr>
          <p:cNvSpPr txBox="1"/>
          <p:nvPr/>
        </p:nvSpPr>
        <p:spPr>
          <a:xfrm>
            <a:off x="286329" y="4900405"/>
            <a:ext cx="17702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peak_shaving.png</a:t>
            </a:r>
          </a:p>
        </p:txBody>
      </p:sp>
    </p:spTree>
    <p:extLst>
      <p:ext uri="{BB962C8B-B14F-4D97-AF65-F5344CB8AC3E}">
        <p14:creationId xmlns:p14="http://schemas.microsoft.com/office/powerpoint/2010/main" val="476773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B754B-B673-46B9-8B94-9C20ACF24007}"/>
              </a:ext>
            </a:extLst>
          </p:cNvPr>
          <p:cNvSpPr/>
          <p:nvPr/>
        </p:nvSpPr>
        <p:spPr>
          <a:xfrm>
            <a:off x="830580" y="1390303"/>
            <a:ext cx="6651261" cy="1911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28DB29-A7D6-4C84-868E-FDB629F4E0EF}"/>
              </a:ext>
            </a:extLst>
          </p:cNvPr>
          <p:cNvSpPr/>
          <p:nvPr/>
        </p:nvSpPr>
        <p:spPr>
          <a:xfrm>
            <a:off x="1171458" y="1615227"/>
            <a:ext cx="5406512" cy="14499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F4FD6-7C74-4529-8319-E625374D552A}"/>
              </a:ext>
            </a:extLst>
          </p:cNvPr>
          <p:cNvSpPr/>
          <p:nvPr/>
        </p:nvSpPr>
        <p:spPr>
          <a:xfrm>
            <a:off x="6078536" y="7022640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553218-6B15-4DF0-9D00-63972006434B}"/>
              </a:ext>
            </a:extLst>
          </p:cNvPr>
          <p:cNvSpPr txBox="1"/>
          <p:nvPr/>
        </p:nvSpPr>
        <p:spPr>
          <a:xfrm>
            <a:off x="2739386" y="2266315"/>
            <a:ext cx="248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Coordination model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9DC0754-8211-41D8-8E1D-DD0198DC83F3}"/>
              </a:ext>
            </a:extLst>
          </p:cNvPr>
          <p:cNvSpPr/>
          <p:nvPr/>
        </p:nvSpPr>
        <p:spPr>
          <a:xfrm>
            <a:off x="3157537" y="1694769"/>
            <a:ext cx="1460183" cy="359209"/>
          </a:xfrm>
          <a:prstGeom prst="roundRect">
            <a:avLst/>
          </a:prstGeom>
          <a:solidFill>
            <a:srgbClr val="FFCF3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699EB-F8A5-4DE1-8610-DCCAEE057D6A}"/>
              </a:ext>
            </a:extLst>
          </p:cNvPr>
          <p:cNvSpPr/>
          <p:nvPr/>
        </p:nvSpPr>
        <p:spPr>
          <a:xfrm>
            <a:off x="2845766" y="3403551"/>
            <a:ext cx="1873828" cy="66649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Prosumer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twin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2D46F-B1C1-430F-831B-D06878BBA638}"/>
              </a:ext>
            </a:extLst>
          </p:cNvPr>
          <p:cNvSpPr/>
          <p:nvPr/>
        </p:nvSpPr>
        <p:spPr>
          <a:xfrm>
            <a:off x="1760074" y="673317"/>
            <a:ext cx="1132405" cy="618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Learning twin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29386-6E89-4098-9DF6-8A820E53137D}"/>
              </a:ext>
            </a:extLst>
          </p:cNvPr>
          <p:cNvSpPr/>
          <p:nvPr/>
        </p:nvSpPr>
        <p:spPr>
          <a:xfrm>
            <a:off x="4758147" y="673317"/>
            <a:ext cx="1098885" cy="6189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Regulator twin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44A355-5330-4DFB-A824-544E63F20337}"/>
              </a:ext>
            </a:extLst>
          </p:cNvPr>
          <p:cNvSpPr/>
          <p:nvPr/>
        </p:nvSpPr>
        <p:spPr>
          <a:xfrm>
            <a:off x="1770319" y="1475621"/>
            <a:ext cx="1125287" cy="24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C90D7-1D1D-46EE-AC4E-9EE9D37993F5}"/>
              </a:ext>
            </a:extLst>
          </p:cNvPr>
          <p:cNvSpPr/>
          <p:nvPr/>
        </p:nvSpPr>
        <p:spPr>
          <a:xfrm>
            <a:off x="4784212" y="1480178"/>
            <a:ext cx="1087856" cy="272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8" name="Flèche : virage 47">
            <a:extLst>
              <a:ext uri="{FF2B5EF4-FFF2-40B4-BE49-F238E27FC236}">
                <a16:creationId xmlns:a16="http://schemas.microsoft.com/office/drawing/2014/main" id="{429B69A2-08F2-4CF3-A88A-F594036B602D}"/>
              </a:ext>
            </a:extLst>
          </p:cNvPr>
          <p:cNvSpPr/>
          <p:nvPr/>
        </p:nvSpPr>
        <p:spPr>
          <a:xfrm rot="5400000" flipH="1" flipV="1">
            <a:off x="1991632" y="1767964"/>
            <a:ext cx="492364" cy="1991507"/>
          </a:xfrm>
          <a:prstGeom prst="bentArrow">
            <a:avLst>
              <a:gd name="adj1" fmla="val 1972"/>
              <a:gd name="adj2" fmla="val 11496"/>
              <a:gd name="adj3" fmla="val 1416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58" name="Flèche : virage 57">
            <a:extLst>
              <a:ext uri="{FF2B5EF4-FFF2-40B4-BE49-F238E27FC236}">
                <a16:creationId xmlns:a16="http://schemas.microsoft.com/office/drawing/2014/main" id="{D6627D50-42B5-4FB5-AD7B-008858BBC039}"/>
              </a:ext>
            </a:extLst>
          </p:cNvPr>
          <p:cNvSpPr/>
          <p:nvPr/>
        </p:nvSpPr>
        <p:spPr>
          <a:xfrm>
            <a:off x="1328155" y="1542958"/>
            <a:ext cx="424875" cy="639521"/>
          </a:xfrm>
          <a:prstGeom prst="bentArrow">
            <a:avLst>
              <a:gd name="adj1" fmla="val 2080"/>
              <a:gd name="adj2" fmla="val 13186"/>
              <a:gd name="adj3" fmla="val 1413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4" name="Flèche : virage 63">
            <a:extLst>
              <a:ext uri="{FF2B5EF4-FFF2-40B4-BE49-F238E27FC236}">
                <a16:creationId xmlns:a16="http://schemas.microsoft.com/office/drawing/2014/main" id="{92620783-895A-4E2F-B56E-F0BB6C4DEC8C}"/>
              </a:ext>
            </a:extLst>
          </p:cNvPr>
          <p:cNvSpPr/>
          <p:nvPr/>
        </p:nvSpPr>
        <p:spPr>
          <a:xfrm rot="5400000">
            <a:off x="5878950" y="1608349"/>
            <a:ext cx="611278" cy="625041"/>
          </a:xfrm>
          <a:prstGeom prst="bentArrow">
            <a:avLst>
              <a:gd name="adj1" fmla="val 1106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A0A603D-D42E-433C-87E4-96FD282E2929}"/>
              </a:ext>
            </a:extLst>
          </p:cNvPr>
          <p:cNvCxnSpPr>
            <a:cxnSpLocks/>
            <a:stCxn id="32" idx="0"/>
            <a:endCxn id="24" idx="2"/>
          </p:cNvCxnSpPr>
          <p:nvPr/>
        </p:nvCxnSpPr>
        <p:spPr>
          <a:xfrm flipV="1">
            <a:off x="3782680" y="3160134"/>
            <a:ext cx="330" cy="2434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75955B9-5E42-42CC-AD00-C16AD39EC87E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2326277" y="129223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870F9A1-1145-49FA-A71D-CD8B4595D2EA}"/>
              </a:ext>
            </a:extLst>
          </p:cNvPr>
          <p:cNvCxnSpPr>
            <a:cxnSpLocks/>
          </p:cNvCxnSpPr>
          <p:nvPr/>
        </p:nvCxnSpPr>
        <p:spPr>
          <a:xfrm flipV="1">
            <a:off x="5327371" y="1282915"/>
            <a:ext cx="0" cy="19726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èche : virage 93">
            <a:extLst>
              <a:ext uri="{FF2B5EF4-FFF2-40B4-BE49-F238E27FC236}">
                <a16:creationId xmlns:a16="http://schemas.microsoft.com/office/drawing/2014/main" id="{A38C7034-8F94-4283-A3F0-2658245241BD}"/>
              </a:ext>
            </a:extLst>
          </p:cNvPr>
          <p:cNvSpPr/>
          <p:nvPr/>
        </p:nvSpPr>
        <p:spPr>
          <a:xfrm rot="10800000" flipH="1" flipV="1">
            <a:off x="3983460" y="1578576"/>
            <a:ext cx="764562" cy="113719"/>
          </a:xfrm>
          <a:prstGeom prst="bentArrow">
            <a:avLst>
              <a:gd name="adj1" fmla="val 3228"/>
              <a:gd name="adj2" fmla="val 25494"/>
              <a:gd name="adj3" fmla="val 4628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10DB7-F123-4B93-A64F-21C608D42A49}"/>
              </a:ext>
            </a:extLst>
          </p:cNvPr>
          <p:cNvSpPr/>
          <p:nvPr/>
        </p:nvSpPr>
        <p:spPr>
          <a:xfrm>
            <a:off x="3233567" y="2886868"/>
            <a:ext cx="1098885" cy="273266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5" name="Flèche : virage 94">
            <a:extLst>
              <a:ext uri="{FF2B5EF4-FFF2-40B4-BE49-F238E27FC236}">
                <a16:creationId xmlns:a16="http://schemas.microsoft.com/office/drawing/2014/main" id="{9677B048-CBC0-4BB7-901C-4526DB5BED0B}"/>
              </a:ext>
            </a:extLst>
          </p:cNvPr>
          <p:cNvSpPr/>
          <p:nvPr/>
        </p:nvSpPr>
        <p:spPr>
          <a:xfrm rot="5400000">
            <a:off x="3217185" y="1253790"/>
            <a:ext cx="104504" cy="754072"/>
          </a:xfrm>
          <a:prstGeom prst="bentArrow">
            <a:avLst>
              <a:gd name="adj1" fmla="val 2977"/>
              <a:gd name="adj2" fmla="val 38037"/>
              <a:gd name="adj3" fmla="val 4864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56" name="Espace réservé du numéro de diapositive 1">
            <a:extLst>
              <a:ext uri="{FF2B5EF4-FFF2-40B4-BE49-F238E27FC236}">
                <a16:creationId xmlns:a16="http://schemas.microsoft.com/office/drawing/2014/main" id="{3A69B8FE-B91B-4421-8F75-E000402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24</a:t>
            </a:fld>
            <a:endParaRPr lang="en-US" dirty="0"/>
          </a:p>
        </p:txBody>
      </p:sp>
      <p:sp>
        <p:nvSpPr>
          <p:cNvPr id="62" name="Flèche : virage 61">
            <a:extLst>
              <a:ext uri="{FF2B5EF4-FFF2-40B4-BE49-F238E27FC236}">
                <a16:creationId xmlns:a16="http://schemas.microsoft.com/office/drawing/2014/main" id="{E6DCE77C-1037-4000-879D-42CC8077CA62}"/>
              </a:ext>
            </a:extLst>
          </p:cNvPr>
          <p:cNvSpPr/>
          <p:nvPr/>
        </p:nvSpPr>
        <p:spPr>
          <a:xfrm rot="10800000">
            <a:off x="4370821" y="2469120"/>
            <a:ext cx="2036126" cy="600234"/>
          </a:xfrm>
          <a:prstGeom prst="bentArrow">
            <a:avLst>
              <a:gd name="adj1" fmla="val 1249"/>
              <a:gd name="adj2" fmla="val 7570"/>
              <a:gd name="adj3" fmla="val 735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9F32DB4-F2C8-4B7C-BCBD-0E85E9D6D063}"/>
              </a:ext>
            </a:extLst>
          </p:cNvPr>
          <p:cNvSpPr/>
          <p:nvPr/>
        </p:nvSpPr>
        <p:spPr>
          <a:xfrm>
            <a:off x="5872010" y="2161971"/>
            <a:ext cx="1399186" cy="369332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Replanning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1B590C-B918-4236-9289-E95405853E77}"/>
              </a:ext>
            </a:extLst>
          </p:cNvPr>
          <p:cNvSpPr/>
          <p:nvPr/>
        </p:nvSpPr>
        <p:spPr>
          <a:xfrm>
            <a:off x="909527" y="2132049"/>
            <a:ext cx="1399185" cy="385490"/>
          </a:xfrm>
          <a:prstGeom prst="roundRect">
            <a:avLst>
              <a:gd name="adj" fmla="val 6779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prosumer stop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B208-9AC0-7983-2D5A-86F4E2766952}"/>
              </a:ext>
            </a:extLst>
          </p:cNvPr>
          <p:cNvSpPr txBox="1"/>
          <p:nvPr/>
        </p:nvSpPr>
        <p:spPr>
          <a:xfrm>
            <a:off x="2999577" y="1352983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F934A-382E-515B-36EA-A9B3ED4FBAB7}"/>
              </a:ext>
            </a:extLst>
          </p:cNvPr>
          <p:cNvSpPr txBox="1"/>
          <p:nvPr/>
        </p:nvSpPr>
        <p:spPr>
          <a:xfrm>
            <a:off x="6121341" y="1395727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F9213-BA49-D735-BD0E-8AA50B56B6FE}"/>
              </a:ext>
            </a:extLst>
          </p:cNvPr>
          <p:cNvSpPr txBox="1"/>
          <p:nvPr/>
        </p:nvSpPr>
        <p:spPr>
          <a:xfrm>
            <a:off x="6349656" y="2712970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35AF-E7BF-E0C4-23B6-DE07B7D7B713}"/>
              </a:ext>
            </a:extLst>
          </p:cNvPr>
          <p:cNvSpPr txBox="1"/>
          <p:nvPr/>
        </p:nvSpPr>
        <p:spPr>
          <a:xfrm>
            <a:off x="4316971" y="3077571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A7751-A546-43DC-C405-3F5660CB4754}"/>
              </a:ext>
            </a:extLst>
          </p:cNvPr>
          <p:cNvSpPr txBox="1"/>
          <p:nvPr/>
        </p:nvSpPr>
        <p:spPr>
          <a:xfrm>
            <a:off x="1340731" y="3089665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C46777-0BAB-EB23-48BC-37E66EDF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32" y="2193222"/>
            <a:ext cx="358456" cy="3243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B11D15-B2FE-B3B8-D5B2-0A00E648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15089" y="3754085"/>
            <a:ext cx="197361" cy="276375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8D3CB88-44C5-C8B0-0697-FCE6C8860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75" y="3463402"/>
            <a:ext cx="266175" cy="2308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F9019B-B43B-E17A-74C1-50B1E4AF7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295" y="1003604"/>
            <a:ext cx="257090" cy="2570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8099DA-612F-27F1-5F4E-55C4D464D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140" y="979577"/>
            <a:ext cx="201626" cy="2237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08AECC-60EE-C60F-802D-04BA8FA1E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075" y="1678267"/>
            <a:ext cx="456695" cy="339061"/>
          </a:xfrm>
          <a:prstGeom prst="rect">
            <a:avLst/>
          </a:prstGeom>
        </p:spPr>
      </p:pic>
      <p:pic>
        <p:nvPicPr>
          <p:cNvPr id="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ACC51F1-03B3-0546-B36A-05D049105FD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17368" y="2776017"/>
            <a:ext cx="445584" cy="43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40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59510" y="2051337"/>
            <a:ext cx="8825237" cy="2961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904004" y="4083203"/>
            <a:ext cx="5457163" cy="2588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6538800" y="2362419"/>
            <a:ext cx="1620650" cy="58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205642" y="2370971"/>
            <a:ext cx="1451832" cy="57951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64747" y="629820"/>
            <a:ext cx="3420000" cy="1119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5292998" y="4410553"/>
            <a:ext cx="291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Coordination  model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159510" y="637871"/>
            <a:ext cx="3437398" cy="111940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</p:cNvCxnSpPr>
          <p:nvPr/>
        </p:nvCxnSpPr>
        <p:spPr>
          <a:xfrm flipH="1" flipV="1">
            <a:off x="7764911" y="1647665"/>
            <a:ext cx="7848" cy="69477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</p:cNvCxnSpPr>
          <p:nvPr/>
        </p:nvCxnSpPr>
        <p:spPr>
          <a:xfrm flipH="1">
            <a:off x="1428188" y="1512216"/>
            <a:ext cx="10976" cy="85020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1070996" y="1381273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795022" y="1651267"/>
            <a:ext cx="4358" cy="732189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6479667" y="1384665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265819" y="723111"/>
            <a:ext cx="24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5927105" y="745242"/>
            <a:ext cx="24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 twin</a:t>
            </a: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V="1">
            <a:off x="2256057" y="1643682"/>
            <a:ext cx="0" cy="71873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896384" y="3070627"/>
            <a:ext cx="0" cy="10384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D43D02D1-B6E9-6E62-5BDA-8AF4BABBEB4B}"/>
              </a:ext>
            </a:extLst>
          </p:cNvPr>
          <p:cNvCxnSpPr>
            <a:cxnSpLocks/>
          </p:cNvCxnSpPr>
          <p:nvPr/>
        </p:nvCxnSpPr>
        <p:spPr>
          <a:xfrm flipV="1">
            <a:off x="7349125" y="3053848"/>
            <a:ext cx="1" cy="106081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ED052D4B-6C4C-D6C7-9588-785DB8CA4B24}"/>
              </a:ext>
            </a:extLst>
          </p:cNvPr>
          <p:cNvCxnSpPr>
            <a:cxnSpLocks/>
          </p:cNvCxnSpPr>
          <p:nvPr/>
        </p:nvCxnSpPr>
        <p:spPr>
          <a:xfrm>
            <a:off x="1897850" y="1716223"/>
            <a:ext cx="14643" cy="5847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8BCDFE5C-7A3D-165C-326E-7E47089A96E3}"/>
              </a:ext>
            </a:extLst>
          </p:cNvPr>
          <p:cNvCxnSpPr>
            <a:cxnSpLocks/>
          </p:cNvCxnSpPr>
          <p:nvPr/>
        </p:nvCxnSpPr>
        <p:spPr>
          <a:xfrm>
            <a:off x="7350702" y="1757272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94">
            <a:extLst>
              <a:ext uri="{FF2B5EF4-FFF2-40B4-BE49-F238E27FC236}">
                <a16:creationId xmlns:a16="http://schemas.microsoft.com/office/drawing/2014/main" id="{51EE9B86-5B32-AA4F-5B76-81FCF796B46C}"/>
              </a:ext>
            </a:extLst>
          </p:cNvPr>
          <p:cNvSpPr/>
          <p:nvPr/>
        </p:nvSpPr>
        <p:spPr>
          <a:xfrm>
            <a:off x="7406125" y="1373982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95">
            <a:extLst>
              <a:ext uri="{FF2B5EF4-FFF2-40B4-BE49-F238E27FC236}">
                <a16:creationId xmlns:a16="http://schemas.microsoft.com/office/drawing/2014/main" id="{5973F746-DA5F-D55F-059B-3EE30B9F07BB}"/>
              </a:ext>
            </a:extLst>
          </p:cNvPr>
          <p:cNvSpPr/>
          <p:nvPr/>
        </p:nvSpPr>
        <p:spPr>
          <a:xfrm>
            <a:off x="1926142" y="1372206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D112D-2D8E-920C-8BB7-E2341CD8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66" y="734840"/>
            <a:ext cx="434182" cy="67429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1FB5606-8381-F905-6BB4-343442ADD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6" y="743372"/>
            <a:ext cx="560189" cy="485807"/>
          </a:xfrm>
          <a:prstGeom prst="rect">
            <a:avLst/>
          </a:prstGeom>
        </p:spPr>
      </p:pic>
      <p:sp>
        <p:nvSpPr>
          <p:cNvPr id="12" name="ZoneTexte 179">
            <a:extLst>
              <a:ext uri="{FF2B5EF4-FFF2-40B4-BE49-F238E27FC236}">
                <a16:creationId xmlns:a16="http://schemas.microsoft.com/office/drawing/2014/main" id="{FB585856-55A7-3657-7EF6-FCC27767DF57}"/>
              </a:ext>
            </a:extLst>
          </p:cNvPr>
          <p:cNvSpPr txBox="1"/>
          <p:nvPr/>
        </p:nvSpPr>
        <p:spPr>
          <a:xfrm>
            <a:off x="520684" y="299537"/>
            <a:ext cx="20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Consumer device</a:t>
            </a:r>
          </a:p>
        </p:txBody>
      </p:sp>
      <p:pic>
        <p:nvPicPr>
          <p:cNvPr id="10" name="Picture 9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1E5D241F-7270-3B3B-997A-0295F9880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10" y="3529853"/>
            <a:ext cx="818463" cy="818463"/>
          </a:xfrm>
          <a:prstGeom prst="rect">
            <a:avLst/>
          </a:prstGeom>
        </p:spPr>
      </p:pic>
      <p:sp>
        <p:nvSpPr>
          <p:cNvPr id="30" name="ZoneTexte 179">
            <a:extLst>
              <a:ext uri="{FF2B5EF4-FFF2-40B4-BE49-F238E27FC236}">
                <a16:creationId xmlns:a16="http://schemas.microsoft.com/office/drawing/2014/main" id="{BBB374B0-F874-591D-A57A-47DF34D54E20}"/>
              </a:ext>
            </a:extLst>
          </p:cNvPr>
          <p:cNvSpPr txBox="1"/>
          <p:nvPr/>
        </p:nvSpPr>
        <p:spPr>
          <a:xfrm>
            <a:off x="5709563" y="285707"/>
            <a:ext cx="258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 device</a:t>
            </a:r>
          </a:p>
        </p:txBody>
      </p:sp>
      <p:pic>
        <p:nvPicPr>
          <p:cNvPr id="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71D08B43-B0DF-193D-6EB6-EE96A47C2D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8707" y="4348316"/>
            <a:ext cx="512361" cy="5552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79">
            <a:extLst>
              <a:ext uri="{FF2B5EF4-FFF2-40B4-BE49-F238E27FC236}">
                <a16:creationId xmlns:a16="http://schemas.microsoft.com/office/drawing/2014/main" id="{FF34A7EA-282D-B43A-FE1C-4412A4DAD35C}"/>
              </a:ext>
            </a:extLst>
          </p:cNvPr>
          <p:cNvSpPr txBox="1"/>
          <p:nvPr/>
        </p:nvSpPr>
        <p:spPr>
          <a:xfrm>
            <a:off x="1538899" y="2490436"/>
            <a:ext cx="9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9" name="ZoneTexte 179">
            <a:extLst>
              <a:ext uri="{FF2B5EF4-FFF2-40B4-BE49-F238E27FC236}">
                <a16:creationId xmlns:a16="http://schemas.microsoft.com/office/drawing/2014/main" id="{AE278493-3092-A379-98FD-DD38C6A800C0}"/>
              </a:ext>
            </a:extLst>
          </p:cNvPr>
          <p:cNvSpPr txBox="1"/>
          <p:nvPr/>
        </p:nvSpPr>
        <p:spPr>
          <a:xfrm>
            <a:off x="6812176" y="2483375"/>
            <a:ext cx="9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91F77-1C42-7410-71AC-643132A59333}"/>
              </a:ext>
            </a:extLst>
          </p:cNvPr>
          <p:cNvSpPr txBox="1"/>
          <p:nvPr/>
        </p:nvSpPr>
        <p:spPr>
          <a:xfrm>
            <a:off x="443374" y="5381160"/>
            <a:ext cx="25499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digital_twins_prosumers.png</a:t>
            </a:r>
          </a:p>
        </p:txBody>
      </p:sp>
    </p:spTree>
    <p:extLst>
      <p:ext uri="{BB962C8B-B14F-4D97-AF65-F5344CB8AC3E}">
        <p14:creationId xmlns:p14="http://schemas.microsoft.com/office/powerpoint/2010/main" val="177600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2A6B65-FD3C-0E40-7982-5635BAD7DBC0}"/>
              </a:ext>
            </a:extLst>
          </p:cNvPr>
          <p:cNvSpPr/>
          <p:nvPr/>
        </p:nvSpPr>
        <p:spPr>
          <a:xfrm>
            <a:off x="1514495" y="268034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 1</a:t>
            </a:r>
          </a:p>
          <a:p>
            <a:pPr algn="ctr"/>
            <a:r>
              <a:rPr lang="en-US" sz="1100" dirty="0"/>
              <a:t>1000 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8ED62-C601-FB69-517B-626F9289C179}"/>
              </a:ext>
            </a:extLst>
          </p:cNvPr>
          <p:cNvSpPr/>
          <p:nvPr/>
        </p:nvSpPr>
        <p:spPr>
          <a:xfrm>
            <a:off x="100690" y="489204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2E2DF-235D-5F9C-EFB5-9C976EEF519F}"/>
              </a:ext>
            </a:extLst>
          </p:cNvPr>
          <p:cNvSpPr/>
          <p:nvPr/>
        </p:nvSpPr>
        <p:spPr>
          <a:xfrm>
            <a:off x="3281997" y="268032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24E13-2ACE-8F7A-EFF0-BC3ADD186FF9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1199573" y="788825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test1">
            <a:extLst>
              <a:ext uri="{FF2B5EF4-FFF2-40B4-BE49-F238E27FC236}">
                <a16:creationId xmlns:a16="http://schemas.microsoft.com/office/drawing/2014/main" id="{08BAADEA-3018-9793-A384-52EF5043F4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13380" y="554131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847BB-ADBE-9019-1876-C7F18775A524}"/>
              </a:ext>
            </a:extLst>
          </p:cNvPr>
          <p:cNvSpPr/>
          <p:nvPr/>
        </p:nvSpPr>
        <p:spPr>
          <a:xfrm>
            <a:off x="3281997" y="934655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11EA5-9FA9-B8B3-2DA7-4121D7A983DF}"/>
              </a:ext>
            </a:extLst>
          </p:cNvPr>
          <p:cNvCxnSpPr>
            <a:cxnSpLocks/>
            <a:stCxn id="4" idx="6"/>
            <a:endCxn id="28" idx="1"/>
          </p:cNvCxnSpPr>
          <p:nvPr/>
        </p:nvCxnSpPr>
        <p:spPr>
          <a:xfrm>
            <a:off x="2613380" y="788827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7AD43075-C2A3-484D-12C0-84308FB1497A}"/>
              </a:ext>
            </a:extLst>
          </p:cNvPr>
          <p:cNvSpPr/>
          <p:nvPr/>
        </p:nvSpPr>
        <p:spPr>
          <a:xfrm>
            <a:off x="1514495" y="2352907"/>
            <a:ext cx="1098885" cy="1041585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Contract 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300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27D82-52E5-6D87-12D6-37CF265A9FD4}"/>
              </a:ext>
            </a:extLst>
          </p:cNvPr>
          <p:cNvSpPr/>
          <p:nvPr/>
        </p:nvSpPr>
        <p:spPr>
          <a:xfrm>
            <a:off x="100690" y="2574077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D1810-7E01-B139-1E54-D7C3087F4235}"/>
              </a:ext>
            </a:extLst>
          </p:cNvPr>
          <p:cNvSpPr/>
          <p:nvPr/>
        </p:nvSpPr>
        <p:spPr>
          <a:xfrm>
            <a:off x="3359619" y="2587601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D5252-DB12-F548-D2A1-4E8C7AB49E51}"/>
              </a:ext>
            </a:extLst>
          </p:cNvPr>
          <p:cNvCxnSpPr>
            <a:stCxn id="41" idx="3"/>
            <a:endCxn id="40" idx="2"/>
          </p:cNvCxnSpPr>
          <p:nvPr/>
        </p:nvCxnSpPr>
        <p:spPr>
          <a:xfrm flipV="1">
            <a:off x="1199573" y="2873698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58FD75-48AC-BF28-3261-1FC20E3815AE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2613380" y="2873698"/>
            <a:ext cx="74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6E3E91-685F-8C85-BC74-3CB5AD08F541}"/>
              </a:ext>
            </a:extLst>
          </p:cNvPr>
          <p:cNvSpPr txBox="1"/>
          <p:nvPr/>
        </p:nvSpPr>
        <p:spPr>
          <a:xfrm rot="2020289">
            <a:off x="2632063" y="951258"/>
            <a:ext cx="59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200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693B8-576D-4733-CE91-6240926312BD}"/>
              </a:ext>
            </a:extLst>
          </p:cNvPr>
          <p:cNvSpPr txBox="1"/>
          <p:nvPr/>
        </p:nvSpPr>
        <p:spPr>
          <a:xfrm rot="20476496">
            <a:off x="2667898" y="41898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800 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0F1BA-A099-66C0-55FD-E8DE76815FEB}"/>
              </a:ext>
            </a:extLst>
          </p:cNvPr>
          <p:cNvSpPr txBox="1"/>
          <p:nvPr/>
        </p:nvSpPr>
        <p:spPr>
          <a:xfrm>
            <a:off x="2705000" y="260653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74EF2-8D3B-6F1B-54BD-DC25214A13DD}"/>
              </a:ext>
            </a:extLst>
          </p:cNvPr>
          <p:cNvSpPr txBox="1"/>
          <p:nvPr/>
        </p:nvSpPr>
        <p:spPr>
          <a:xfrm>
            <a:off x="1514493" y="3552660"/>
            <a:ext cx="134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temporary contract</a:t>
            </a:r>
          </a:p>
          <a:p>
            <a:pPr algn="ctr"/>
            <a:r>
              <a:rPr lang="en-US" sz="1400" dirty="0"/>
              <a:t>(300 W)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7CE58-160D-CF81-413C-CEB62E9152F7}"/>
              </a:ext>
            </a:extLst>
          </p:cNvPr>
          <p:cNvSpPr txBox="1"/>
          <p:nvPr/>
        </p:nvSpPr>
        <p:spPr>
          <a:xfrm>
            <a:off x="1571579" y="1495128"/>
            <a:ext cx="124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Initial contract</a:t>
            </a:r>
          </a:p>
          <a:p>
            <a:pPr algn="ctr"/>
            <a:r>
              <a:rPr lang="en-US" sz="1400" dirty="0"/>
              <a:t>(1000 W)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558BF54-4AEA-0C42-9680-20F4E0995FBE}"/>
              </a:ext>
            </a:extLst>
          </p:cNvPr>
          <p:cNvSpPr/>
          <p:nvPr/>
        </p:nvSpPr>
        <p:spPr>
          <a:xfrm>
            <a:off x="6636579" y="1473729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 1</a:t>
            </a:r>
          </a:p>
          <a:p>
            <a:pPr algn="ctr"/>
            <a:r>
              <a:rPr lang="en-US" sz="1100" b="1" dirty="0"/>
              <a:t>1300</a:t>
            </a:r>
            <a:r>
              <a:rPr lang="en-US" sz="1100" dirty="0"/>
              <a:t>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E4A6A0-A6A3-1251-012D-841DD9163F06}"/>
              </a:ext>
            </a:extLst>
          </p:cNvPr>
          <p:cNvSpPr/>
          <p:nvPr/>
        </p:nvSpPr>
        <p:spPr>
          <a:xfrm>
            <a:off x="5222774" y="1694899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E5C393-341F-253D-DCF1-1ADB2C82F4F2}"/>
              </a:ext>
            </a:extLst>
          </p:cNvPr>
          <p:cNvCxnSpPr>
            <a:stCxn id="60" idx="3"/>
            <a:endCxn id="59" idx="2"/>
          </p:cNvCxnSpPr>
          <p:nvPr/>
        </p:nvCxnSpPr>
        <p:spPr>
          <a:xfrm flipV="1">
            <a:off x="6321657" y="1994520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descr="test1">
            <a:extLst>
              <a:ext uri="{FF2B5EF4-FFF2-40B4-BE49-F238E27FC236}">
                <a16:creationId xmlns:a16="http://schemas.microsoft.com/office/drawing/2014/main" id="{17B7514F-2819-B3E6-79C7-F3411D2CF5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35464" y="1670959"/>
            <a:ext cx="728147" cy="31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AF7DE-4C31-F54E-4456-7A94FFFA7047}"/>
              </a:ext>
            </a:extLst>
          </p:cNvPr>
          <p:cNvSpPr/>
          <p:nvPr/>
        </p:nvSpPr>
        <p:spPr>
          <a:xfrm>
            <a:off x="8485361" y="2140350"/>
            <a:ext cx="125786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BACCC5-5FE9-21AC-0812-8BEC58DCF94E}"/>
              </a:ext>
            </a:extLst>
          </p:cNvPr>
          <p:cNvCxnSpPr>
            <a:cxnSpLocks/>
            <a:stCxn id="59" idx="6"/>
            <a:endCxn id="64" idx="1"/>
          </p:cNvCxnSpPr>
          <p:nvPr/>
        </p:nvCxnSpPr>
        <p:spPr>
          <a:xfrm>
            <a:off x="7735464" y="1994522"/>
            <a:ext cx="749897" cy="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BD4BB-5123-EEB9-5939-CF44C1AAED48}"/>
              </a:ext>
            </a:extLst>
          </p:cNvPr>
          <p:cNvSpPr txBox="1"/>
          <p:nvPr/>
        </p:nvSpPr>
        <p:spPr>
          <a:xfrm rot="1928201">
            <a:off x="7755674" y="214502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200 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DA482-12B5-4861-5C14-385475476269}"/>
              </a:ext>
            </a:extLst>
          </p:cNvPr>
          <p:cNvSpPr txBox="1"/>
          <p:nvPr/>
        </p:nvSpPr>
        <p:spPr>
          <a:xfrm rot="20210717">
            <a:off x="7759724" y="159624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1100 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72C77-114C-CC7A-87CD-9F1127B7B33E}"/>
              </a:ext>
            </a:extLst>
          </p:cNvPr>
          <p:cNvSpPr txBox="1"/>
          <p:nvPr/>
        </p:nvSpPr>
        <p:spPr>
          <a:xfrm>
            <a:off x="6594536" y="2865913"/>
            <a:ext cx="14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Merged contract</a:t>
            </a:r>
          </a:p>
          <a:p>
            <a:pPr algn="ctr"/>
            <a:r>
              <a:rPr lang="en-US" sz="1400" dirty="0"/>
              <a:t>(1300 W)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786CB1E-62CD-ADC8-B83A-207FEF7DB469}"/>
              </a:ext>
            </a:extLst>
          </p:cNvPr>
          <p:cNvSpPr/>
          <p:nvPr/>
        </p:nvSpPr>
        <p:spPr>
          <a:xfrm>
            <a:off x="4697636" y="122961"/>
            <a:ext cx="340499" cy="37627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C279F9-7678-1E23-F8B6-2BE627406C81}"/>
              </a:ext>
            </a:extLst>
          </p:cNvPr>
          <p:cNvSpPr txBox="1"/>
          <p:nvPr/>
        </p:nvSpPr>
        <p:spPr>
          <a:xfrm>
            <a:off x="194953" y="5359623"/>
            <a:ext cx="888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Adaptation to meet a growing demand for electricity ( + 300 Watts)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D8B00-EE5A-3B92-931B-2FFCB47BC2AD}"/>
              </a:ext>
            </a:extLst>
          </p:cNvPr>
          <p:cNvSpPr txBox="1"/>
          <p:nvPr/>
        </p:nvSpPr>
        <p:spPr>
          <a:xfrm>
            <a:off x="198312" y="4452400"/>
            <a:ext cx="522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Generate  a new temporary contract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B4B9DC-61C2-D9D8-A363-6982C5DE1E5C}"/>
              </a:ext>
            </a:extLst>
          </p:cNvPr>
          <p:cNvSpPr txBox="1"/>
          <p:nvPr/>
        </p:nvSpPr>
        <p:spPr>
          <a:xfrm>
            <a:off x="6373105" y="4476268"/>
            <a:ext cx="257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Merge contracts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038BBA9-307A-7BF8-7C53-FFFCFB7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22" y="496416"/>
            <a:ext cx="276205" cy="23953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146BCC-B34E-0AED-8AC1-827D52C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10" y="2581695"/>
            <a:ext cx="276205" cy="23953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2A2F0-F086-14C8-614F-2CF6D3E0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5718" y="1703740"/>
            <a:ext cx="276205" cy="23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E288-38D2-2083-2C5A-CCAA09BF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8128" y="269591"/>
            <a:ext cx="270598" cy="281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0F5275-2745-FFC3-EF33-E70B0A7DAE1A}"/>
              </a:ext>
            </a:extLst>
          </p:cNvPr>
          <p:cNvSpPr/>
          <p:nvPr/>
        </p:nvSpPr>
        <p:spPr>
          <a:xfrm>
            <a:off x="8463611" y="1384862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5306F-2032-2212-FA83-4AD39A03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93208" y="938852"/>
            <a:ext cx="270598" cy="281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988B1-4122-D2F4-DD4A-5E66DB04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65057" y="2596937"/>
            <a:ext cx="270598" cy="2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A1F84-8637-0A2C-ADD6-DD7DE17A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71231" y="1387529"/>
            <a:ext cx="270598" cy="28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A776F-BB83-AD7C-4EFC-4AA211F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94091" y="2149529"/>
            <a:ext cx="270598" cy="28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46AE9-ADF7-220F-D6C9-9247E1414F05}"/>
              </a:ext>
            </a:extLst>
          </p:cNvPr>
          <p:cNvSpPr txBox="1"/>
          <p:nvPr/>
        </p:nvSpPr>
        <p:spPr>
          <a:xfrm rot="20210717">
            <a:off x="7669704" y="123341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(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+ 800)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B13EA-EC69-C0A8-F377-294F9796C574}"/>
              </a:ext>
            </a:extLst>
          </p:cNvPr>
          <p:cNvSpPr txBox="1"/>
          <p:nvPr/>
        </p:nvSpPr>
        <p:spPr>
          <a:xfrm>
            <a:off x="249548" y="5920680"/>
            <a:ext cx="40464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growing_demand.png</a:t>
            </a:r>
          </a:p>
        </p:txBody>
      </p:sp>
    </p:spTree>
    <p:extLst>
      <p:ext uri="{BB962C8B-B14F-4D97-AF65-F5344CB8AC3E}">
        <p14:creationId xmlns:p14="http://schemas.microsoft.com/office/powerpoint/2010/main" val="40070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2A6B65-FD3C-0E40-7982-5635BAD7DBC0}"/>
              </a:ext>
            </a:extLst>
          </p:cNvPr>
          <p:cNvSpPr/>
          <p:nvPr/>
        </p:nvSpPr>
        <p:spPr>
          <a:xfrm>
            <a:off x="1813077" y="1499677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Contrat 1</a:t>
            </a:r>
          </a:p>
          <a:p>
            <a:pPr algn="ctr"/>
            <a:r>
              <a:rPr lang="fr-FR" sz="1000"/>
              <a:t>1000 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8ED62-C601-FB69-517B-626F9289C179}"/>
              </a:ext>
            </a:extLst>
          </p:cNvPr>
          <p:cNvSpPr/>
          <p:nvPr/>
        </p:nvSpPr>
        <p:spPr>
          <a:xfrm>
            <a:off x="399272" y="1699261"/>
            <a:ext cx="1155451" cy="640502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2E2DF-235D-5F9C-EFB5-9C976EEF519F}"/>
              </a:ext>
            </a:extLst>
          </p:cNvPr>
          <p:cNvSpPr/>
          <p:nvPr/>
        </p:nvSpPr>
        <p:spPr>
          <a:xfrm>
            <a:off x="3580579" y="1499675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24E13-2ACE-8F7A-EFF0-BC3ADD186FF9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1554721" y="2019512"/>
            <a:ext cx="258354" cy="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test1">
            <a:extLst>
              <a:ext uri="{FF2B5EF4-FFF2-40B4-BE49-F238E27FC236}">
                <a16:creationId xmlns:a16="http://schemas.microsoft.com/office/drawing/2014/main" id="{08BAADEA-3018-9793-A384-52EF5043F4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11962" y="1785774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847BB-ADBE-9019-1876-C7F18775A524}"/>
              </a:ext>
            </a:extLst>
          </p:cNvPr>
          <p:cNvSpPr/>
          <p:nvPr/>
        </p:nvSpPr>
        <p:spPr>
          <a:xfrm>
            <a:off x="3580579" y="2166298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11EA5-9FA9-B8B3-2DA7-4121D7A983DF}"/>
              </a:ext>
            </a:extLst>
          </p:cNvPr>
          <p:cNvCxnSpPr>
            <a:cxnSpLocks/>
            <a:stCxn id="4" idx="6"/>
            <a:endCxn id="28" idx="1"/>
          </p:cNvCxnSpPr>
          <p:nvPr/>
        </p:nvCxnSpPr>
        <p:spPr>
          <a:xfrm>
            <a:off x="2911962" y="2020470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7AD43075-C2A3-484D-12C0-84308FB1497A}"/>
              </a:ext>
            </a:extLst>
          </p:cNvPr>
          <p:cNvSpPr/>
          <p:nvPr/>
        </p:nvSpPr>
        <p:spPr>
          <a:xfrm>
            <a:off x="1813077" y="3836477"/>
            <a:ext cx="1098885" cy="1041585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Contrat 2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300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27D82-52E5-6D87-12D6-37CF265A9FD4}"/>
              </a:ext>
            </a:extLst>
          </p:cNvPr>
          <p:cNvSpPr/>
          <p:nvPr/>
        </p:nvSpPr>
        <p:spPr>
          <a:xfrm>
            <a:off x="406891" y="4057646"/>
            <a:ext cx="1182558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D1810-7E01-B139-1E54-D7C3087F4235}"/>
              </a:ext>
            </a:extLst>
          </p:cNvPr>
          <p:cNvSpPr/>
          <p:nvPr/>
        </p:nvSpPr>
        <p:spPr>
          <a:xfrm>
            <a:off x="3658201" y="4071171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D5252-DB12-F548-D2A1-4E8C7AB49E51}"/>
              </a:ext>
            </a:extLst>
          </p:cNvPr>
          <p:cNvCxnSpPr>
            <a:cxnSpLocks/>
            <a:stCxn id="41" idx="3"/>
            <a:endCxn id="40" idx="2"/>
          </p:cNvCxnSpPr>
          <p:nvPr/>
        </p:nvCxnSpPr>
        <p:spPr>
          <a:xfrm flipV="1">
            <a:off x="1589449" y="4357270"/>
            <a:ext cx="223626" cy="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58FD75-48AC-BF28-3261-1FC20E3815AE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2911962" y="4357268"/>
            <a:ext cx="74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6E3E91-685F-8C85-BC74-3CB5AD08F541}"/>
              </a:ext>
            </a:extLst>
          </p:cNvPr>
          <p:cNvSpPr txBox="1"/>
          <p:nvPr/>
        </p:nvSpPr>
        <p:spPr>
          <a:xfrm>
            <a:off x="2979057" y="214207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200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693B8-576D-4733-CE91-6240926312BD}"/>
              </a:ext>
            </a:extLst>
          </p:cNvPr>
          <p:cNvSpPr txBox="1"/>
          <p:nvPr/>
        </p:nvSpPr>
        <p:spPr>
          <a:xfrm>
            <a:off x="3022830" y="171015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800 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0F1BA-A099-66C0-55FD-E8DE76815FEB}"/>
              </a:ext>
            </a:extLst>
          </p:cNvPr>
          <p:cNvSpPr txBox="1"/>
          <p:nvPr/>
        </p:nvSpPr>
        <p:spPr>
          <a:xfrm>
            <a:off x="3056078" y="412088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300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74EF2-8D3B-6F1B-54BD-DC25214A13DD}"/>
              </a:ext>
            </a:extLst>
          </p:cNvPr>
          <p:cNvSpPr txBox="1"/>
          <p:nvPr/>
        </p:nvSpPr>
        <p:spPr>
          <a:xfrm>
            <a:off x="1933170" y="5184870"/>
            <a:ext cx="171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New temporary contract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7CE58-160D-CF81-413C-CEB62E9152F7}"/>
              </a:ext>
            </a:extLst>
          </p:cNvPr>
          <p:cNvSpPr txBox="1"/>
          <p:nvPr/>
        </p:nvSpPr>
        <p:spPr>
          <a:xfrm>
            <a:off x="1870161" y="2848070"/>
            <a:ext cx="1086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Initial contract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558BF54-4AEA-0C42-9680-20F4E0995FBE}"/>
              </a:ext>
            </a:extLst>
          </p:cNvPr>
          <p:cNvSpPr/>
          <p:nvPr/>
        </p:nvSpPr>
        <p:spPr>
          <a:xfrm>
            <a:off x="8732037" y="2705372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Contrat 1</a:t>
            </a:r>
          </a:p>
          <a:p>
            <a:pPr algn="ctr"/>
            <a:r>
              <a:rPr lang="fr-FR" sz="1000" b="1"/>
              <a:t>1300</a:t>
            </a:r>
            <a:r>
              <a:rPr lang="fr-FR" sz="1000"/>
              <a:t>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E4A6A0-A6A3-1251-012D-841DD9163F06}"/>
              </a:ext>
            </a:extLst>
          </p:cNvPr>
          <p:cNvSpPr/>
          <p:nvPr/>
        </p:nvSpPr>
        <p:spPr>
          <a:xfrm>
            <a:off x="7259516" y="2903263"/>
            <a:ext cx="1254824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E5C393-341F-253D-DCF1-1ADB2C82F4F2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>
            <a:off x="8514342" y="3212722"/>
            <a:ext cx="217695" cy="1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descr="test1">
            <a:extLst>
              <a:ext uri="{FF2B5EF4-FFF2-40B4-BE49-F238E27FC236}">
                <a16:creationId xmlns:a16="http://schemas.microsoft.com/office/drawing/2014/main" id="{17B7514F-2819-B3E6-79C7-F3411D2CF574}"/>
              </a:ext>
            </a:extLst>
          </p:cNvPr>
          <p:cNvCxnSpPr>
            <a:cxnSpLocks/>
          </p:cNvCxnSpPr>
          <p:nvPr/>
        </p:nvCxnSpPr>
        <p:spPr>
          <a:xfrm flipV="1">
            <a:off x="9830922" y="2991469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AF7DE-4C31-F54E-4456-7A94FFFA7047}"/>
              </a:ext>
            </a:extLst>
          </p:cNvPr>
          <p:cNvSpPr/>
          <p:nvPr/>
        </p:nvSpPr>
        <p:spPr>
          <a:xfrm>
            <a:off x="10499539" y="3371993"/>
            <a:ext cx="125786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BACCC5-5FE9-21AC-0812-8BEC58DCF94E}"/>
              </a:ext>
            </a:extLst>
          </p:cNvPr>
          <p:cNvCxnSpPr>
            <a:cxnSpLocks/>
            <a:stCxn id="59" idx="6"/>
            <a:endCxn id="64" idx="1"/>
          </p:cNvCxnSpPr>
          <p:nvPr/>
        </p:nvCxnSpPr>
        <p:spPr>
          <a:xfrm>
            <a:off x="9830922" y="3226165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BD4BB-5123-EEB9-5939-CF44C1AAED48}"/>
              </a:ext>
            </a:extLst>
          </p:cNvPr>
          <p:cNvSpPr txBox="1"/>
          <p:nvPr/>
        </p:nvSpPr>
        <p:spPr>
          <a:xfrm>
            <a:off x="9898017" y="334777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200 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DA482-12B5-4861-5C14-385475476269}"/>
              </a:ext>
            </a:extLst>
          </p:cNvPr>
          <p:cNvSpPr txBox="1"/>
          <p:nvPr/>
        </p:nvSpPr>
        <p:spPr>
          <a:xfrm>
            <a:off x="9941788" y="291584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1100 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72C77-114C-CC7A-87CD-9F1127B7B33E}"/>
              </a:ext>
            </a:extLst>
          </p:cNvPr>
          <p:cNvSpPr txBox="1"/>
          <p:nvPr/>
        </p:nvSpPr>
        <p:spPr>
          <a:xfrm>
            <a:off x="8689994" y="4134880"/>
            <a:ext cx="122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Merged contract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786CB1E-62CD-ADC8-B83A-207FEF7DB469}"/>
              </a:ext>
            </a:extLst>
          </p:cNvPr>
          <p:cNvSpPr/>
          <p:nvPr/>
        </p:nvSpPr>
        <p:spPr>
          <a:xfrm>
            <a:off x="5845217" y="1499675"/>
            <a:ext cx="939681" cy="41603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C279F9-7678-1E23-F8B6-2BE627406C81}"/>
              </a:ext>
            </a:extLst>
          </p:cNvPr>
          <p:cNvSpPr txBox="1"/>
          <p:nvPr/>
        </p:nvSpPr>
        <p:spPr>
          <a:xfrm>
            <a:off x="546946" y="614689"/>
            <a:ext cx="1028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Adaptation pour répondre à une hausse de demande ( + 300 Watts)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D8B00-EE5A-3B92-931B-2FFCB47BC2AD}"/>
              </a:ext>
            </a:extLst>
          </p:cNvPr>
          <p:cNvSpPr txBox="1"/>
          <p:nvPr/>
        </p:nvSpPr>
        <p:spPr>
          <a:xfrm>
            <a:off x="540537" y="5916170"/>
            <a:ext cx="623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Etape 1: Création d’un contrat temporaire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B4B9DC-61C2-D9D8-A363-6982C5DE1E5C}"/>
              </a:ext>
            </a:extLst>
          </p:cNvPr>
          <p:cNvSpPr txBox="1"/>
          <p:nvPr/>
        </p:nvSpPr>
        <p:spPr>
          <a:xfrm>
            <a:off x="7259516" y="4769302"/>
            <a:ext cx="433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Etape 2: fusion des contrats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038BBA9-307A-7BF8-7C53-FFFCFB7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04" y="1728059"/>
            <a:ext cx="276205" cy="23953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146BCC-B34E-0AED-8AC1-827D52C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892" y="4065265"/>
            <a:ext cx="276205" cy="23953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2A2F0-F086-14C8-614F-2CF6D3E0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176" y="2935383"/>
            <a:ext cx="276205" cy="23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E288-38D2-2083-2C5A-CCAA09BF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1506314"/>
            <a:ext cx="270598" cy="281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0F5275-2745-FFC3-EF33-E70B0A7DAE1A}"/>
              </a:ext>
            </a:extLst>
          </p:cNvPr>
          <p:cNvSpPr/>
          <p:nvPr/>
        </p:nvSpPr>
        <p:spPr>
          <a:xfrm>
            <a:off x="10477789" y="2616505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5306F-2032-2212-FA83-4AD39A03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2170495"/>
            <a:ext cx="270598" cy="281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988B1-4122-D2F4-DD4A-5E66DB04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3639" y="4080507"/>
            <a:ext cx="270598" cy="2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A1F84-8637-0A2C-ADD6-DD7DE17A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85409" y="2619172"/>
            <a:ext cx="270598" cy="28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A776F-BB83-AD7C-4EFC-4AA211F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08269" y="3381172"/>
            <a:ext cx="270598" cy="281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2DCC2E3-EB6C-EDCC-05A9-C8AF3A0B9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09" y="131986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DEA5D464-D400-469A-996F-7B9D94813DF8}"/>
              </a:ext>
            </a:extLst>
          </p:cNvPr>
          <p:cNvCxnSpPr>
            <a:cxnSpLocks/>
          </p:cNvCxnSpPr>
          <p:nvPr/>
        </p:nvCxnSpPr>
        <p:spPr>
          <a:xfrm flipH="1" flipV="1">
            <a:off x="1248393" y="3297727"/>
            <a:ext cx="6053261" cy="191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89">
            <a:extLst>
              <a:ext uri="{FF2B5EF4-FFF2-40B4-BE49-F238E27FC236}">
                <a16:creationId xmlns:a16="http://schemas.microsoft.com/office/drawing/2014/main" id="{5E7A09E3-C321-244D-B28E-B3D3D9978537}"/>
              </a:ext>
            </a:extLst>
          </p:cNvPr>
          <p:cNvCxnSpPr>
            <a:cxnSpLocks/>
          </p:cNvCxnSpPr>
          <p:nvPr/>
        </p:nvCxnSpPr>
        <p:spPr>
          <a:xfrm flipH="1" flipV="1">
            <a:off x="1234593" y="3399838"/>
            <a:ext cx="8221122" cy="431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FBC08B-600F-485A-984F-468BA90DB8CE}"/>
              </a:ext>
            </a:extLst>
          </p:cNvPr>
          <p:cNvGrpSpPr/>
          <p:nvPr/>
        </p:nvGrpSpPr>
        <p:grpSpPr>
          <a:xfrm>
            <a:off x="620234" y="71756"/>
            <a:ext cx="1205122" cy="6566925"/>
            <a:chOff x="702574" y="202704"/>
            <a:chExt cx="1734694" cy="677920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6A5E0C1-02BA-462B-9F87-8A1CCCB0F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870" y="478675"/>
              <a:ext cx="16620" cy="6503230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0C707-9D0F-45BC-B605-5A559518C33D}"/>
                </a:ext>
              </a:extLst>
            </p:cNvPr>
            <p:cNvSpPr/>
            <p:nvPr/>
          </p:nvSpPr>
          <p:spPr>
            <a:xfrm>
              <a:off x="702574" y="202704"/>
              <a:ext cx="1734694" cy="503313"/>
            </a:xfrm>
            <a:prstGeom prst="rect">
              <a:avLst/>
            </a:prstGeom>
            <a:solidFill>
              <a:srgbClr val="85D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2" dirty="0">
                  <a:solidFill>
                    <a:schemeClr val="tx1"/>
                  </a:solidFill>
                </a:rPr>
                <a:t>Consumer 1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3F064EE-356B-4360-9BD4-2F6CCD27887C}"/>
              </a:ext>
            </a:extLst>
          </p:cNvPr>
          <p:cNvGrpSpPr/>
          <p:nvPr/>
        </p:nvGrpSpPr>
        <p:grpSpPr>
          <a:xfrm>
            <a:off x="4830765" y="77361"/>
            <a:ext cx="946507" cy="6561319"/>
            <a:chOff x="5270869" y="206074"/>
            <a:chExt cx="1492940" cy="7013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B37877-7C7C-43F0-8B5A-AEE72A0C0AD3}"/>
                </a:ext>
              </a:extLst>
            </p:cNvPr>
            <p:cNvSpPr/>
            <p:nvPr/>
          </p:nvSpPr>
          <p:spPr>
            <a:xfrm>
              <a:off x="5270869" y="206074"/>
              <a:ext cx="1492940" cy="5458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2" dirty="0"/>
                <a:t>Producer 1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511C0CC-7EC3-4B97-9DA0-DAC0E33F397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990543" y="751876"/>
              <a:ext cx="26796" cy="6468144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29D9FB-BAD9-4642-AC0F-A69109A27359}"/>
              </a:ext>
            </a:extLst>
          </p:cNvPr>
          <p:cNvCxnSpPr>
            <a:cxnSpLocks/>
          </p:cNvCxnSpPr>
          <p:nvPr/>
        </p:nvCxnSpPr>
        <p:spPr>
          <a:xfrm flipH="1">
            <a:off x="7282709" y="579381"/>
            <a:ext cx="42495" cy="6055251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6B6A1BD-DC17-4FA4-87AE-147A2B2E0DDE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9423652" y="591080"/>
            <a:ext cx="41883" cy="604532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AD311B-5690-4AC2-BF3E-435652035A4C}"/>
              </a:ext>
            </a:extLst>
          </p:cNvPr>
          <p:cNvCxnSpPr>
            <a:cxnSpLocks/>
          </p:cNvCxnSpPr>
          <p:nvPr/>
        </p:nvCxnSpPr>
        <p:spPr>
          <a:xfrm flipH="1">
            <a:off x="1259104" y="1502585"/>
            <a:ext cx="4021574" cy="9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5A5098-8EF3-403C-8330-EB098BD63A92}"/>
              </a:ext>
            </a:extLst>
          </p:cNvPr>
          <p:cNvCxnSpPr>
            <a:cxnSpLocks/>
          </p:cNvCxnSpPr>
          <p:nvPr/>
        </p:nvCxnSpPr>
        <p:spPr>
          <a:xfrm flipH="1">
            <a:off x="1264345" y="1598795"/>
            <a:ext cx="60618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DDD99A-5FC1-4836-8AC4-861973E28ADD}"/>
              </a:ext>
            </a:extLst>
          </p:cNvPr>
          <p:cNvSpPr/>
          <p:nvPr/>
        </p:nvSpPr>
        <p:spPr>
          <a:xfrm>
            <a:off x="3423220" y="1417355"/>
            <a:ext cx="1217177" cy="140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  : </a:t>
            </a:r>
            <a:r>
              <a:rPr lang="en-US" sz="833" dirty="0">
                <a:solidFill>
                  <a:schemeClr val="tx1"/>
                </a:solidFill>
              </a:rPr>
              <a:t>13W</a:t>
            </a:r>
            <a:endParaRPr lang="en-US" sz="507" dirty="0">
              <a:solidFill>
                <a:schemeClr val="tx1"/>
              </a:solidFill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ECF729D-FB7A-4D09-8DB9-6B128EDB631D}"/>
              </a:ext>
            </a:extLst>
          </p:cNvPr>
          <p:cNvSpPr/>
          <p:nvPr/>
        </p:nvSpPr>
        <p:spPr>
          <a:xfrm>
            <a:off x="5619758" y="3161876"/>
            <a:ext cx="1157346" cy="250859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 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{Prod2:OK}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9AE2AE-5816-44D7-AE2B-C0C92896F854}"/>
              </a:ext>
            </a:extLst>
          </p:cNvPr>
          <p:cNvSpPr/>
          <p:nvPr/>
        </p:nvSpPr>
        <p:spPr>
          <a:xfrm>
            <a:off x="327468" y="1762855"/>
            <a:ext cx="1728121" cy="175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offers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2CF785-4DAC-4F3E-BFCB-6E57D328C520}"/>
              </a:ext>
            </a:extLst>
          </p:cNvPr>
          <p:cNvSpPr/>
          <p:nvPr/>
        </p:nvSpPr>
        <p:spPr>
          <a:xfrm>
            <a:off x="342770" y="3549477"/>
            <a:ext cx="1723384" cy="322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(5) Processing of received confirmations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51859-C7CE-4DF0-AE37-E8037BCFD7D1}"/>
              </a:ext>
            </a:extLst>
          </p:cNvPr>
          <p:cNvSpPr/>
          <p:nvPr/>
        </p:nvSpPr>
        <p:spPr>
          <a:xfrm>
            <a:off x="4589751" y="1069431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6C821F-1B69-49F0-87B2-3FC66A25695E}"/>
              </a:ext>
            </a:extLst>
          </p:cNvPr>
          <p:cNvSpPr/>
          <p:nvPr/>
        </p:nvSpPr>
        <p:spPr>
          <a:xfrm>
            <a:off x="6697719" y="1080976"/>
            <a:ext cx="1159221" cy="261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E8B595-D748-446D-8219-179D5BA5A52C}"/>
              </a:ext>
            </a:extLst>
          </p:cNvPr>
          <p:cNvSpPr/>
          <p:nvPr/>
        </p:nvSpPr>
        <p:spPr>
          <a:xfrm>
            <a:off x="8750110" y="1080233"/>
            <a:ext cx="1269773" cy="2686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AB441D3-9875-4B5D-9AA4-51423E29F9DC}"/>
              </a:ext>
            </a:extLst>
          </p:cNvPr>
          <p:cNvSpPr/>
          <p:nvPr/>
        </p:nvSpPr>
        <p:spPr>
          <a:xfrm>
            <a:off x="8611768" y="2712518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pic>
        <p:nvPicPr>
          <p:cNvPr id="182" name="Image 181">
            <a:extLst>
              <a:ext uri="{FF2B5EF4-FFF2-40B4-BE49-F238E27FC236}">
                <a16:creationId xmlns:a16="http://schemas.microsoft.com/office/drawing/2014/main" id="{92FC4240-D983-4A9D-AE88-3C090DBF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40" y="4838736"/>
            <a:ext cx="109233" cy="109233"/>
          </a:xfrm>
          <a:prstGeom prst="rect">
            <a:avLst/>
          </a:prstGeom>
        </p:spPr>
      </p:pic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29EC2BB1-6B3E-4F29-BFEF-5632FAD9911B}"/>
              </a:ext>
            </a:extLst>
          </p:cNvPr>
          <p:cNvSpPr/>
          <p:nvPr/>
        </p:nvSpPr>
        <p:spPr>
          <a:xfrm>
            <a:off x="7845312" y="3324205"/>
            <a:ext cx="1101976" cy="256551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 {Prod3:OK}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2EE2AC0E-12D2-4EB5-82D4-1C1AD8F2CC94}"/>
              </a:ext>
            </a:extLst>
          </p:cNvPr>
          <p:cNvCxnSpPr>
            <a:cxnSpLocks/>
          </p:cNvCxnSpPr>
          <p:nvPr/>
        </p:nvCxnSpPr>
        <p:spPr>
          <a:xfrm flipH="1" flipV="1">
            <a:off x="1259106" y="4547887"/>
            <a:ext cx="8185487" cy="136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34F140-4854-4DE1-B2E3-D11F9216AE43}"/>
              </a:ext>
            </a:extLst>
          </p:cNvPr>
          <p:cNvSpPr/>
          <p:nvPr/>
        </p:nvSpPr>
        <p:spPr>
          <a:xfrm>
            <a:off x="279088" y="4657302"/>
            <a:ext cx="1887414" cy="298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(5) Processing of received confirmations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E02D838-6744-49B4-AFAF-7CB80726B238}"/>
              </a:ext>
            </a:extLst>
          </p:cNvPr>
          <p:cNvSpPr txBox="1"/>
          <p:nvPr/>
        </p:nvSpPr>
        <p:spPr>
          <a:xfrm>
            <a:off x="4347749" y="2672090"/>
            <a:ext cx="1865861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ignored </a:t>
            </a:r>
          </a:p>
          <a:p>
            <a:pPr algn="ctr"/>
            <a:r>
              <a:rPr lang="en-US" sz="833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0A0204EF-1DDD-4D3C-8D3D-ADC438ADEF70}"/>
              </a:ext>
            </a:extLst>
          </p:cNvPr>
          <p:cNvSpPr txBox="1"/>
          <p:nvPr/>
        </p:nvSpPr>
        <p:spPr>
          <a:xfrm>
            <a:off x="6543207" y="2966706"/>
            <a:ext cx="149339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accepted by prod2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141C5B12-820A-4437-A040-07946A3EDFBB}"/>
              </a:ext>
            </a:extLst>
          </p:cNvPr>
          <p:cNvSpPr txBox="1"/>
          <p:nvPr/>
        </p:nvSpPr>
        <p:spPr>
          <a:xfrm>
            <a:off x="8587575" y="2974105"/>
            <a:ext cx="164781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accepted by prod3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02A2CE21-2D07-4229-A9F4-116FB05433D6}"/>
              </a:ext>
            </a:extLst>
          </p:cNvPr>
          <p:cNvSpPr txBox="1"/>
          <p:nvPr/>
        </p:nvSpPr>
        <p:spPr>
          <a:xfrm>
            <a:off x="195457" y="1936029"/>
            <a:ext cx="2159538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Issuance of a new contract from the offers of Prod2 and Prod3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1AE25788-8FCE-4491-AA7D-73C2CD8CC08F}"/>
              </a:ext>
            </a:extLst>
          </p:cNvPr>
          <p:cNvSpPr txBox="1"/>
          <p:nvPr/>
        </p:nvSpPr>
        <p:spPr>
          <a:xfrm>
            <a:off x="303447" y="3841525"/>
            <a:ext cx="226440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Partial contract validation (Prod2:OK)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4F6CEAD4-0A8A-4094-8225-44B0926E0AFB}"/>
              </a:ext>
            </a:extLst>
          </p:cNvPr>
          <p:cNvSpPr txBox="1"/>
          <p:nvPr/>
        </p:nvSpPr>
        <p:spPr>
          <a:xfrm>
            <a:off x="323412" y="4966362"/>
            <a:ext cx="2582166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Total contract validation(Prod2 OK,Prod3:OK)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2582A3B3-923D-4D3F-97F3-F4E409AE7D98}"/>
              </a:ext>
            </a:extLst>
          </p:cNvPr>
          <p:cNvSpPr txBox="1"/>
          <p:nvPr/>
        </p:nvSpPr>
        <p:spPr>
          <a:xfrm>
            <a:off x="6522412" y="6299588"/>
            <a:ext cx="1543528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 supply  onsumer1 (60 watts)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1C4B4F9C-1CE7-48FE-A202-7BD6BE6A70A8}"/>
              </a:ext>
            </a:extLst>
          </p:cNvPr>
          <p:cNvSpPr txBox="1"/>
          <p:nvPr/>
        </p:nvSpPr>
        <p:spPr>
          <a:xfrm>
            <a:off x="8524892" y="6312751"/>
            <a:ext cx="1650307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 supply  onsumer1 (40 watts)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6D96E767-9B4D-44BD-9793-1527CA7EC1DE}"/>
              </a:ext>
            </a:extLst>
          </p:cNvPr>
          <p:cNvSpPr txBox="1"/>
          <p:nvPr/>
        </p:nvSpPr>
        <p:spPr>
          <a:xfrm>
            <a:off x="4617974" y="5964068"/>
            <a:ext cx="1235384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</a:t>
            </a:r>
            <a:r>
              <a:rPr lang="en-US" sz="833" dirty="0">
                <a:solidFill>
                  <a:schemeClr val="accent1"/>
                </a:solidFill>
              </a:rPr>
              <a:t> </a:t>
            </a:r>
            <a:r>
              <a:rPr lang="en-US" sz="833" dirty="0">
                <a:solidFill>
                  <a:srgbClr val="00B050"/>
                </a:solidFill>
              </a:rPr>
              <a:t>ignored</a:t>
            </a:r>
          </a:p>
          <a:p>
            <a:pPr algn="ctr"/>
            <a:r>
              <a:rPr lang="en-US" sz="833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36320C4F-60C3-4377-9B95-24A6BB63605E}"/>
              </a:ext>
            </a:extLst>
          </p:cNvPr>
          <p:cNvSpPr txBox="1"/>
          <p:nvPr/>
        </p:nvSpPr>
        <p:spPr>
          <a:xfrm>
            <a:off x="523794" y="5396240"/>
            <a:ext cx="1397727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Consumer satisfied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092184" y="6544950"/>
            <a:ext cx="3761174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" dirty="0"/>
              <a:t> : Transmission of information to other agents via the "Bonding" eco-law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96F652-8B8C-424A-B745-F83772696860}"/>
              </a:ext>
            </a:extLst>
          </p:cNvPr>
          <p:cNvSpPr/>
          <p:nvPr/>
        </p:nvSpPr>
        <p:spPr>
          <a:xfrm>
            <a:off x="6857570" y="87093"/>
            <a:ext cx="864879" cy="5039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/>
              <a:t>Producer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2F56E2-553D-482C-B421-FBA3B8284CCE}"/>
              </a:ext>
            </a:extLst>
          </p:cNvPr>
          <p:cNvSpPr/>
          <p:nvPr/>
        </p:nvSpPr>
        <p:spPr>
          <a:xfrm>
            <a:off x="8957198" y="87093"/>
            <a:ext cx="932907" cy="5039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/>
              <a:t>Producer 3</a:t>
            </a:r>
            <a:endParaRPr lang="en-US" sz="698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2A039EA-3952-4382-BE61-69068A1ECDB4}"/>
              </a:ext>
            </a:extLst>
          </p:cNvPr>
          <p:cNvSpPr/>
          <p:nvPr/>
        </p:nvSpPr>
        <p:spPr>
          <a:xfrm>
            <a:off x="5942893" y="1506349"/>
            <a:ext cx="1047851" cy="140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</a:t>
            </a:r>
            <a:r>
              <a:rPr lang="en-US" sz="833" dirty="0">
                <a:solidFill>
                  <a:schemeClr val="tx1"/>
                </a:solidFill>
              </a:rPr>
              <a:t>  : 60W</a:t>
            </a:r>
          </a:p>
        </p:txBody>
      </p:sp>
      <p:cxnSp>
        <p:nvCxnSpPr>
          <p:cNvPr id="5" name="Connecteur droit avec flèche 26">
            <a:extLst>
              <a:ext uri="{FF2B5EF4-FFF2-40B4-BE49-F238E27FC236}">
                <a16:creationId xmlns:a16="http://schemas.microsoft.com/office/drawing/2014/main" id="{BEED6896-A5C8-5EB4-0A8B-F7672BCBD7CB}"/>
              </a:ext>
            </a:extLst>
          </p:cNvPr>
          <p:cNvCxnSpPr>
            <a:cxnSpLocks/>
          </p:cNvCxnSpPr>
          <p:nvPr/>
        </p:nvCxnSpPr>
        <p:spPr>
          <a:xfrm>
            <a:off x="1260650" y="988517"/>
            <a:ext cx="4063800" cy="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4C327862-2D51-920C-42E0-2CA7A794D7AE}"/>
              </a:ext>
            </a:extLst>
          </p:cNvPr>
          <p:cNvCxnSpPr>
            <a:cxnSpLocks/>
          </p:cNvCxnSpPr>
          <p:nvPr/>
        </p:nvCxnSpPr>
        <p:spPr>
          <a:xfrm flipV="1">
            <a:off x="1259104" y="973970"/>
            <a:ext cx="6042548" cy="247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26">
            <a:extLst>
              <a:ext uri="{FF2B5EF4-FFF2-40B4-BE49-F238E27FC236}">
                <a16:creationId xmlns:a16="http://schemas.microsoft.com/office/drawing/2014/main" id="{623736B8-F40A-6FA7-1569-83F092537795}"/>
              </a:ext>
            </a:extLst>
          </p:cNvPr>
          <p:cNvCxnSpPr>
            <a:cxnSpLocks/>
          </p:cNvCxnSpPr>
          <p:nvPr/>
        </p:nvCxnSpPr>
        <p:spPr>
          <a:xfrm flipV="1">
            <a:off x="1248393" y="973972"/>
            <a:ext cx="8175259" cy="21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26">
            <a:extLst>
              <a:ext uri="{FF2B5EF4-FFF2-40B4-BE49-F238E27FC236}">
                <a16:creationId xmlns:a16="http://schemas.microsoft.com/office/drawing/2014/main" id="{B0B544FE-4957-B5A5-7765-A38933705BB9}"/>
              </a:ext>
            </a:extLst>
          </p:cNvPr>
          <p:cNvCxnSpPr>
            <a:cxnSpLocks/>
          </p:cNvCxnSpPr>
          <p:nvPr/>
        </p:nvCxnSpPr>
        <p:spPr>
          <a:xfrm>
            <a:off x="1259106" y="2459189"/>
            <a:ext cx="8196611" cy="11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6">
            <a:extLst>
              <a:ext uri="{FF2B5EF4-FFF2-40B4-BE49-F238E27FC236}">
                <a16:creationId xmlns:a16="http://schemas.microsoft.com/office/drawing/2014/main" id="{1B1CE9BB-94EF-E1CB-9374-C657E217B678}"/>
              </a:ext>
            </a:extLst>
          </p:cNvPr>
          <p:cNvCxnSpPr>
            <a:cxnSpLocks/>
          </p:cNvCxnSpPr>
          <p:nvPr/>
        </p:nvCxnSpPr>
        <p:spPr>
          <a:xfrm>
            <a:off x="1260652" y="2456653"/>
            <a:ext cx="6059173" cy="44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9686B067-C882-61EF-A766-314F76F5AF09}"/>
              </a:ext>
            </a:extLst>
          </p:cNvPr>
          <p:cNvCxnSpPr>
            <a:cxnSpLocks/>
          </p:cNvCxnSpPr>
          <p:nvPr/>
        </p:nvCxnSpPr>
        <p:spPr>
          <a:xfrm>
            <a:off x="1248393" y="2464849"/>
            <a:ext cx="40556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6">
            <a:extLst>
              <a:ext uri="{FF2B5EF4-FFF2-40B4-BE49-F238E27FC236}">
                <a16:creationId xmlns:a16="http://schemas.microsoft.com/office/drawing/2014/main" id="{E9B91A9E-4F5A-28FD-3915-CE0FBDDB09F5}"/>
              </a:ext>
            </a:extLst>
          </p:cNvPr>
          <p:cNvCxnSpPr>
            <a:cxnSpLocks/>
          </p:cNvCxnSpPr>
          <p:nvPr/>
        </p:nvCxnSpPr>
        <p:spPr>
          <a:xfrm>
            <a:off x="1259106" y="4172730"/>
            <a:ext cx="8222011" cy="21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6E34461F-E9EA-2877-E5B0-EA5D1476554A}"/>
              </a:ext>
            </a:extLst>
          </p:cNvPr>
          <p:cNvCxnSpPr>
            <a:cxnSpLocks/>
          </p:cNvCxnSpPr>
          <p:nvPr/>
        </p:nvCxnSpPr>
        <p:spPr>
          <a:xfrm>
            <a:off x="1259106" y="4186535"/>
            <a:ext cx="6086119" cy="80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6">
            <a:extLst>
              <a:ext uri="{FF2B5EF4-FFF2-40B4-BE49-F238E27FC236}">
                <a16:creationId xmlns:a16="http://schemas.microsoft.com/office/drawing/2014/main" id="{DD3D05DC-46DA-F58C-0B72-97FC53E049EF}"/>
              </a:ext>
            </a:extLst>
          </p:cNvPr>
          <p:cNvCxnSpPr>
            <a:cxnSpLocks/>
          </p:cNvCxnSpPr>
          <p:nvPr/>
        </p:nvCxnSpPr>
        <p:spPr>
          <a:xfrm>
            <a:off x="1267410" y="4175507"/>
            <a:ext cx="4070312" cy="221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D489A218-53EF-46E8-9C98-D77BFF0670EB}"/>
              </a:ext>
            </a:extLst>
          </p:cNvPr>
          <p:cNvSpPr/>
          <p:nvPr/>
        </p:nvSpPr>
        <p:spPr>
          <a:xfrm>
            <a:off x="2294173" y="3954017"/>
            <a:ext cx="1828859" cy="423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</a:t>
            </a:r>
            <a:r>
              <a:rPr lang="en-US" sz="833" dirty="0">
                <a:solidFill>
                  <a:schemeClr val="tx1"/>
                </a:solidFill>
              </a:rPr>
              <a:t>  pending</a:t>
            </a:r>
          </a:p>
          <a:p>
            <a:pPr algn="ctr"/>
            <a:r>
              <a:rPr lang="en-US" sz="833" b="1" dirty="0">
                <a:solidFill>
                  <a:schemeClr val="tx1"/>
                </a:solidFill>
              </a:rPr>
              <a:t>(consom.1 :OK, Prod2:OK, prod3:?)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Prod2=60W,Prod3=40W</a:t>
            </a:r>
            <a:endParaRPr lang="en-US" sz="507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26">
            <a:extLst>
              <a:ext uri="{FF2B5EF4-FFF2-40B4-BE49-F238E27FC236}">
                <a16:creationId xmlns:a16="http://schemas.microsoft.com/office/drawing/2014/main" id="{7919CE85-539D-1161-326C-887E4038AA89}"/>
              </a:ext>
            </a:extLst>
          </p:cNvPr>
          <p:cNvCxnSpPr>
            <a:cxnSpLocks/>
          </p:cNvCxnSpPr>
          <p:nvPr/>
        </p:nvCxnSpPr>
        <p:spPr>
          <a:xfrm flipV="1">
            <a:off x="1240943" y="5355083"/>
            <a:ext cx="8221122" cy="249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26">
            <a:extLst>
              <a:ext uri="{FF2B5EF4-FFF2-40B4-BE49-F238E27FC236}">
                <a16:creationId xmlns:a16="http://schemas.microsoft.com/office/drawing/2014/main" id="{1FB0441C-899B-84EA-1085-51E51B3506B0}"/>
              </a:ext>
            </a:extLst>
          </p:cNvPr>
          <p:cNvCxnSpPr>
            <a:cxnSpLocks/>
          </p:cNvCxnSpPr>
          <p:nvPr/>
        </p:nvCxnSpPr>
        <p:spPr>
          <a:xfrm flipV="1">
            <a:off x="1259106" y="5364333"/>
            <a:ext cx="6067069" cy="24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26">
            <a:extLst>
              <a:ext uri="{FF2B5EF4-FFF2-40B4-BE49-F238E27FC236}">
                <a16:creationId xmlns:a16="http://schemas.microsoft.com/office/drawing/2014/main" id="{2B2C852E-2C82-751D-255E-FCAC22DECA5A}"/>
              </a:ext>
            </a:extLst>
          </p:cNvPr>
          <p:cNvCxnSpPr>
            <a:cxnSpLocks/>
          </p:cNvCxnSpPr>
          <p:nvPr/>
        </p:nvCxnSpPr>
        <p:spPr>
          <a:xfrm flipV="1">
            <a:off x="1244714" y="5368093"/>
            <a:ext cx="4065652" cy="110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F12B4123-7AA7-4DF1-919A-E88367DDAB56}"/>
              </a:ext>
            </a:extLst>
          </p:cNvPr>
          <p:cNvSpPr/>
          <p:nvPr/>
        </p:nvSpPr>
        <p:spPr>
          <a:xfrm>
            <a:off x="2338587" y="5212921"/>
            <a:ext cx="1780447" cy="302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</a:t>
            </a:r>
            <a:r>
              <a:rPr lang="en-US" sz="833" dirty="0">
                <a:solidFill>
                  <a:schemeClr val="tx1"/>
                </a:solidFill>
              </a:rPr>
              <a:t> : validated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Prod2:60W,Prod3:40W  </a:t>
            </a:r>
          </a:p>
          <a:p>
            <a:pPr algn="ctr"/>
            <a:endParaRPr lang="en-US" sz="507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26">
            <a:extLst>
              <a:ext uri="{FF2B5EF4-FFF2-40B4-BE49-F238E27FC236}">
                <a16:creationId xmlns:a16="http://schemas.microsoft.com/office/drawing/2014/main" id="{DB802345-090D-0AB1-98DE-0EE6C085DE96}"/>
              </a:ext>
            </a:extLst>
          </p:cNvPr>
          <p:cNvCxnSpPr>
            <a:cxnSpLocks/>
          </p:cNvCxnSpPr>
          <p:nvPr/>
        </p:nvCxnSpPr>
        <p:spPr>
          <a:xfrm flipV="1">
            <a:off x="1265394" y="5781302"/>
            <a:ext cx="8215723" cy="75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26">
            <a:extLst>
              <a:ext uri="{FF2B5EF4-FFF2-40B4-BE49-F238E27FC236}">
                <a16:creationId xmlns:a16="http://schemas.microsoft.com/office/drawing/2014/main" id="{5CECCA9F-5931-F782-FBC1-B4A0D2AE0DF5}"/>
              </a:ext>
            </a:extLst>
          </p:cNvPr>
          <p:cNvCxnSpPr>
            <a:cxnSpLocks/>
          </p:cNvCxnSpPr>
          <p:nvPr/>
        </p:nvCxnSpPr>
        <p:spPr>
          <a:xfrm flipV="1">
            <a:off x="1248393" y="5781302"/>
            <a:ext cx="6053261" cy="75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6">
            <a:extLst>
              <a:ext uri="{FF2B5EF4-FFF2-40B4-BE49-F238E27FC236}">
                <a16:creationId xmlns:a16="http://schemas.microsoft.com/office/drawing/2014/main" id="{EAC1F78B-F8FC-D7F3-0F81-24FEDF88084E}"/>
              </a:ext>
            </a:extLst>
          </p:cNvPr>
          <p:cNvCxnSpPr>
            <a:cxnSpLocks/>
          </p:cNvCxnSpPr>
          <p:nvPr/>
        </p:nvCxnSpPr>
        <p:spPr>
          <a:xfrm>
            <a:off x="1275226" y="5785514"/>
            <a:ext cx="401180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57135D4-ADDA-47A6-8C65-7D78FB24E11B}"/>
              </a:ext>
            </a:extLst>
          </p:cNvPr>
          <p:cNvSpPr/>
          <p:nvPr/>
        </p:nvSpPr>
        <p:spPr>
          <a:xfrm>
            <a:off x="2371596" y="876081"/>
            <a:ext cx="1261307" cy="207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</a:t>
            </a:r>
            <a:r>
              <a:rPr lang="en-US" sz="833" dirty="0">
                <a:solidFill>
                  <a:schemeClr val="tx1"/>
                </a:solidFill>
              </a:rPr>
              <a:t> :100W</a:t>
            </a:r>
            <a:endParaRPr lang="en-US" sz="507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C48D2E-2C18-4880-9130-22B0C85FA728}"/>
              </a:ext>
            </a:extLst>
          </p:cNvPr>
          <p:cNvSpPr/>
          <p:nvPr/>
        </p:nvSpPr>
        <p:spPr>
          <a:xfrm>
            <a:off x="2287901" y="2213675"/>
            <a:ext cx="1775939" cy="437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 </a:t>
            </a:r>
            <a:r>
              <a:rPr lang="en-US" sz="833" dirty="0">
                <a:solidFill>
                  <a:schemeClr val="tx1"/>
                </a:solidFill>
              </a:rPr>
              <a:t>:pending</a:t>
            </a:r>
          </a:p>
          <a:p>
            <a:pPr algn="ctr"/>
            <a:r>
              <a:rPr lang="en-US" sz="833" b="1" dirty="0">
                <a:solidFill>
                  <a:schemeClr val="tx1"/>
                </a:solidFill>
              </a:rPr>
              <a:t>(consom.1:OK, Prod2:?, prod3:?)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Prod2=60W,Prod3=40W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9D57D7F-AFE5-4231-A946-4665E3353210}"/>
              </a:ext>
            </a:extLst>
          </p:cNvPr>
          <p:cNvCxnSpPr>
            <a:cxnSpLocks/>
          </p:cNvCxnSpPr>
          <p:nvPr/>
        </p:nvCxnSpPr>
        <p:spPr>
          <a:xfrm flipH="1">
            <a:off x="1263581" y="1681180"/>
            <a:ext cx="8181010" cy="38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79CD50F-8FC4-4D9A-B0BF-3A51060BC0CE}"/>
              </a:ext>
            </a:extLst>
          </p:cNvPr>
          <p:cNvSpPr/>
          <p:nvPr/>
        </p:nvSpPr>
        <p:spPr>
          <a:xfrm>
            <a:off x="7863555" y="1590518"/>
            <a:ext cx="942031" cy="1489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</a:t>
            </a:r>
            <a:r>
              <a:rPr lang="en-US" sz="833" dirty="0">
                <a:solidFill>
                  <a:schemeClr val="tx1"/>
                </a:solidFill>
              </a:rPr>
              <a:t> : 90 W</a:t>
            </a:r>
          </a:p>
        </p:txBody>
      </p:sp>
      <p:sp>
        <p:nvSpPr>
          <p:cNvPr id="86" name="Rectangle : coins arrondis 188">
            <a:extLst>
              <a:ext uri="{FF2B5EF4-FFF2-40B4-BE49-F238E27FC236}">
                <a16:creationId xmlns:a16="http://schemas.microsoft.com/office/drawing/2014/main" id="{547F8FA8-A6B0-E8A9-1573-7CF3AD183007}"/>
              </a:ext>
            </a:extLst>
          </p:cNvPr>
          <p:cNvSpPr/>
          <p:nvPr/>
        </p:nvSpPr>
        <p:spPr>
          <a:xfrm>
            <a:off x="7863553" y="4445988"/>
            <a:ext cx="1101976" cy="256551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 {Prod3 :OK}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0BB76-1C69-EF8A-9487-A35344173467}"/>
              </a:ext>
            </a:extLst>
          </p:cNvPr>
          <p:cNvSpPr/>
          <p:nvPr/>
        </p:nvSpPr>
        <p:spPr>
          <a:xfrm>
            <a:off x="654984" y="645356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(1 ) Checking for energy deficiencies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BB951-673C-6D26-5A50-39D3F8AE2EF0}"/>
              </a:ext>
            </a:extLst>
          </p:cNvPr>
          <p:cNvSpPr/>
          <p:nvPr/>
        </p:nvSpPr>
        <p:spPr>
          <a:xfrm>
            <a:off x="8611768" y="5966920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8E295-630A-F12F-BBA5-2497306F4E4A}"/>
              </a:ext>
            </a:extLst>
          </p:cNvPr>
          <p:cNvSpPr/>
          <p:nvPr/>
        </p:nvSpPr>
        <p:spPr>
          <a:xfrm>
            <a:off x="6508445" y="5974292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1E696-1068-FDFD-C73E-C6632ECDA2C9}"/>
              </a:ext>
            </a:extLst>
          </p:cNvPr>
          <p:cNvSpPr/>
          <p:nvPr/>
        </p:nvSpPr>
        <p:spPr>
          <a:xfrm>
            <a:off x="6616525" y="2712387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13" name="Rectangle : coins arrondis 182">
            <a:extLst>
              <a:ext uri="{FF2B5EF4-FFF2-40B4-BE49-F238E27FC236}">
                <a16:creationId xmlns:a16="http://schemas.microsoft.com/office/drawing/2014/main" id="{35697C97-ADC2-4001-4B27-208244C6E04C}"/>
              </a:ext>
            </a:extLst>
          </p:cNvPr>
          <p:cNvSpPr/>
          <p:nvPr/>
        </p:nvSpPr>
        <p:spPr>
          <a:xfrm>
            <a:off x="2678134" y="5642526"/>
            <a:ext cx="887507" cy="2648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bg1"/>
                </a:solidFill>
              </a:rPr>
              <a:t>SATISFIED : </a:t>
            </a:r>
            <a:r>
              <a:rPr lang="en-US" sz="833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" name="Connecteur droit avec flèche 78">
            <a:extLst>
              <a:ext uri="{FF2B5EF4-FFF2-40B4-BE49-F238E27FC236}">
                <a16:creationId xmlns:a16="http://schemas.microsoft.com/office/drawing/2014/main" id="{46F16A59-A0FD-9A13-A891-9B569055F69B}"/>
              </a:ext>
            </a:extLst>
          </p:cNvPr>
          <p:cNvCxnSpPr>
            <a:cxnSpLocks/>
          </p:cNvCxnSpPr>
          <p:nvPr/>
        </p:nvCxnSpPr>
        <p:spPr>
          <a:xfrm>
            <a:off x="1731877" y="6592370"/>
            <a:ext cx="3231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78">
            <a:extLst>
              <a:ext uri="{FF2B5EF4-FFF2-40B4-BE49-F238E27FC236}">
                <a16:creationId xmlns:a16="http://schemas.microsoft.com/office/drawing/2014/main" id="{9148DE73-3CBB-6366-2C3A-BBF2371FF214}"/>
              </a:ext>
            </a:extLst>
          </p:cNvPr>
          <p:cNvCxnSpPr>
            <a:cxnSpLocks/>
          </p:cNvCxnSpPr>
          <p:nvPr/>
        </p:nvCxnSpPr>
        <p:spPr>
          <a:xfrm>
            <a:off x="1732454" y="6755653"/>
            <a:ext cx="3231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4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DEA5D464-D400-469A-996F-7B9D94813DF8}"/>
              </a:ext>
            </a:extLst>
          </p:cNvPr>
          <p:cNvCxnSpPr>
            <a:cxnSpLocks/>
          </p:cNvCxnSpPr>
          <p:nvPr/>
        </p:nvCxnSpPr>
        <p:spPr>
          <a:xfrm flipH="1">
            <a:off x="1649399" y="3486065"/>
            <a:ext cx="599849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FBC08B-600F-485A-984F-468BA90DB8CE}"/>
              </a:ext>
            </a:extLst>
          </p:cNvPr>
          <p:cNvGrpSpPr/>
          <p:nvPr/>
        </p:nvGrpSpPr>
        <p:grpSpPr>
          <a:xfrm>
            <a:off x="1023948" y="140765"/>
            <a:ext cx="1205122" cy="5561347"/>
            <a:chOff x="702574" y="202703"/>
            <a:chExt cx="1734694" cy="6779202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6A5E0C1-02BA-462B-9F87-8A1CCCB0F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869" y="754627"/>
              <a:ext cx="21541" cy="6227278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0C707-9D0F-45BC-B605-5A559518C33D}"/>
                </a:ext>
              </a:extLst>
            </p:cNvPr>
            <p:cNvSpPr/>
            <p:nvPr/>
          </p:nvSpPr>
          <p:spPr>
            <a:xfrm>
              <a:off x="702574" y="202703"/>
              <a:ext cx="1734694" cy="595215"/>
            </a:xfrm>
            <a:prstGeom prst="rect">
              <a:avLst/>
            </a:prstGeom>
            <a:solidFill>
              <a:srgbClr val="85D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Consumer 1</a:t>
              </a: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29D9FB-BAD9-4642-AC0F-A69109A27359}"/>
              </a:ext>
            </a:extLst>
          </p:cNvPr>
          <p:cNvCxnSpPr>
            <a:cxnSpLocks/>
          </p:cNvCxnSpPr>
          <p:nvPr/>
        </p:nvCxnSpPr>
        <p:spPr>
          <a:xfrm flipH="1">
            <a:off x="7681389" y="381406"/>
            <a:ext cx="8180" cy="539519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AD311B-5690-4AC2-BF3E-435652035A4C}"/>
              </a:ext>
            </a:extLst>
          </p:cNvPr>
          <p:cNvCxnSpPr>
            <a:cxnSpLocks/>
          </p:cNvCxnSpPr>
          <p:nvPr/>
        </p:nvCxnSpPr>
        <p:spPr>
          <a:xfrm flipH="1">
            <a:off x="1664364" y="1503013"/>
            <a:ext cx="3105628" cy="98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5A5098-8EF3-403C-8330-EB098BD63A92}"/>
              </a:ext>
            </a:extLst>
          </p:cNvPr>
          <p:cNvCxnSpPr>
            <a:cxnSpLocks/>
          </p:cNvCxnSpPr>
          <p:nvPr/>
        </p:nvCxnSpPr>
        <p:spPr>
          <a:xfrm flipH="1">
            <a:off x="1649399" y="1599223"/>
            <a:ext cx="604637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DDD99A-5FC1-4836-8AC4-861973E28ADD}"/>
              </a:ext>
            </a:extLst>
          </p:cNvPr>
          <p:cNvSpPr/>
          <p:nvPr/>
        </p:nvSpPr>
        <p:spPr>
          <a:xfrm>
            <a:off x="2912534" y="1417783"/>
            <a:ext cx="1217177" cy="140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OFFER  : </a:t>
            </a:r>
            <a:r>
              <a:rPr lang="en-US" sz="900" dirty="0">
                <a:solidFill>
                  <a:schemeClr val="tx1"/>
                </a:solidFill>
              </a:rPr>
              <a:t>13W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ECF729D-FB7A-4D09-8DB9-6B128EDB631D}"/>
              </a:ext>
            </a:extLst>
          </p:cNvPr>
          <p:cNvSpPr/>
          <p:nvPr/>
        </p:nvSpPr>
        <p:spPr>
          <a:xfrm>
            <a:off x="5109072" y="3350214"/>
            <a:ext cx="1157346" cy="250859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PROD_CONFIRM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{Prod2:OK}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9AE2AE-5816-44D7-AE2B-C0C92896F854}"/>
              </a:ext>
            </a:extLst>
          </p:cNvPr>
          <p:cNvSpPr/>
          <p:nvPr/>
        </p:nvSpPr>
        <p:spPr>
          <a:xfrm>
            <a:off x="974516" y="1685923"/>
            <a:ext cx="1289661" cy="3451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(3) Processing of received offers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6020D37-1BB2-40ED-B0FB-3B58DE92D8BF}"/>
              </a:ext>
            </a:extLst>
          </p:cNvPr>
          <p:cNvSpPr/>
          <p:nvPr/>
        </p:nvSpPr>
        <p:spPr>
          <a:xfrm>
            <a:off x="6944673" y="2853476"/>
            <a:ext cx="1259048" cy="298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(4) contract processing</a:t>
            </a:r>
          </a:p>
          <a:p>
            <a:pPr marL="108700" indent="-108700" algn="ctr">
              <a:buFont typeface="Symbol" panose="05050102010706020507" pitchFamily="18" charset="2"/>
              <a:buChar char="Þ"/>
            </a:pPr>
            <a:endParaRPr lang="en-US" sz="9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2CF785-4DAC-4F3E-BFCB-6E57D328C520}"/>
              </a:ext>
            </a:extLst>
          </p:cNvPr>
          <p:cNvSpPr/>
          <p:nvPr/>
        </p:nvSpPr>
        <p:spPr>
          <a:xfrm>
            <a:off x="974516" y="3707618"/>
            <a:ext cx="1289662" cy="322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(5) Processing of received confirmations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6C821F-1B69-49F0-87B2-3FC66A25695E}"/>
              </a:ext>
            </a:extLst>
          </p:cNvPr>
          <p:cNvSpPr/>
          <p:nvPr/>
        </p:nvSpPr>
        <p:spPr>
          <a:xfrm>
            <a:off x="7068284" y="1081404"/>
            <a:ext cx="1159221" cy="261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Processing of received requests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0A0204EF-1DDD-4D3C-8D3D-ADC438ADEF70}"/>
              </a:ext>
            </a:extLst>
          </p:cNvPr>
          <p:cNvSpPr txBox="1"/>
          <p:nvPr/>
        </p:nvSpPr>
        <p:spPr>
          <a:xfrm>
            <a:off x="6893452" y="3134724"/>
            <a:ext cx="14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 accepted by Prod2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02A2CE21-2D07-4229-A9F4-116FB05433D6}"/>
              </a:ext>
            </a:extLst>
          </p:cNvPr>
          <p:cNvSpPr txBox="1"/>
          <p:nvPr/>
        </p:nvSpPr>
        <p:spPr>
          <a:xfrm>
            <a:off x="721091" y="2057221"/>
            <a:ext cx="17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Issuance of a new contract from the offers of Prod2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6184228-49F1-4041-87B1-5EA9D6065F32}"/>
              </a:ext>
            </a:extLst>
          </p:cNvPr>
          <p:cNvSpPr/>
          <p:nvPr/>
        </p:nvSpPr>
        <p:spPr>
          <a:xfrm>
            <a:off x="6944673" y="4989349"/>
            <a:ext cx="1282832" cy="3251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(4) contract processing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1AE25788-8FCE-4491-AA7D-73C2CD8CC08F}"/>
              </a:ext>
            </a:extLst>
          </p:cNvPr>
          <p:cNvSpPr txBox="1"/>
          <p:nvPr/>
        </p:nvSpPr>
        <p:spPr>
          <a:xfrm>
            <a:off x="693794" y="4040369"/>
            <a:ext cx="1970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contract validation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36320C4F-60C3-4377-9B95-24A6BB63605E}"/>
              </a:ext>
            </a:extLst>
          </p:cNvPr>
          <p:cNvSpPr txBox="1"/>
          <p:nvPr/>
        </p:nvSpPr>
        <p:spPr>
          <a:xfrm>
            <a:off x="1000469" y="4528202"/>
            <a:ext cx="1397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Consumer satisfied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451949" y="5899907"/>
            <a:ext cx="4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Transmission of information to other agents via the "Bonding" eco-law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96F652-8B8C-424A-B745-F83772696860}"/>
              </a:ext>
            </a:extLst>
          </p:cNvPr>
          <p:cNvSpPr/>
          <p:nvPr/>
        </p:nvSpPr>
        <p:spPr>
          <a:xfrm>
            <a:off x="7222516" y="156067"/>
            <a:ext cx="946506" cy="462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Producer 2</a:t>
            </a:r>
          </a:p>
          <a:p>
            <a:pPr algn="ctr"/>
            <a:r>
              <a:rPr lang="en-US" sz="1100" b="1" dirty="0"/>
              <a:t>(60W)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2A039EA-3952-4382-BE61-69068A1ECDB4}"/>
              </a:ext>
            </a:extLst>
          </p:cNvPr>
          <p:cNvSpPr/>
          <p:nvPr/>
        </p:nvSpPr>
        <p:spPr>
          <a:xfrm>
            <a:off x="5432207" y="1506777"/>
            <a:ext cx="1047851" cy="140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OFFER</a:t>
            </a:r>
            <a:r>
              <a:rPr lang="en-US" sz="900" dirty="0">
                <a:solidFill>
                  <a:schemeClr val="tx1"/>
                </a:solidFill>
              </a:rPr>
              <a:t>  : 50W</a:t>
            </a:r>
          </a:p>
        </p:txBody>
      </p:sp>
      <p:cxnSp>
        <p:nvCxnSpPr>
          <p:cNvPr id="5" name="Connecteur droit avec flèche 26">
            <a:extLst>
              <a:ext uri="{FF2B5EF4-FFF2-40B4-BE49-F238E27FC236}">
                <a16:creationId xmlns:a16="http://schemas.microsoft.com/office/drawing/2014/main" id="{BEED6896-A5C8-5EB4-0A8B-F7672BCBD7CB}"/>
              </a:ext>
            </a:extLst>
          </p:cNvPr>
          <p:cNvCxnSpPr>
            <a:cxnSpLocks/>
          </p:cNvCxnSpPr>
          <p:nvPr/>
        </p:nvCxnSpPr>
        <p:spPr>
          <a:xfrm flipV="1">
            <a:off x="1649399" y="989107"/>
            <a:ext cx="3164365" cy="96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4C327862-2D51-920C-42E0-2CA7A794D7AE}"/>
              </a:ext>
            </a:extLst>
          </p:cNvPr>
          <p:cNvCxnSpPr>
            <a:cxnSpLocks/>
          </p:cNvCxnSpPr>
          <p:nvPr/>
        </p:nvCxnSpPr>
        <p:spPr>
          <a:xfrm>
            <a:off x="1661233" y="988945"/>
            <a:ext cx="6034536" cy="10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6">
            <a:extLst>
              <a:ext uri="{FF2B5EF4-FFF2-40B4-BE49-F238E27FC236}">
                <a16:creationId xmlns:a16="http://schemas.microsoft.com/office/drawing/2014/main" id="{1B1CE9BB-94EF-E1CB-9374-C657E217B678}"/>
              </a:ext>
            </a:extLst>
          </p:cNvPr>
          <p:cNvCxnSpPr>
            <a:cxnSpLocks/>
          </p:cNvCxnSpPr>
          <p:nvPr/>
        </p:nvCxnSpPr>
        <p:spPr>
          <a:xfrm>
            <a:off x="1664364" y="2653186"/>
            <a:ext cx="603140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9686B067-C882-61EF-A766-314F76F5AF09}"/>
              </a:ext>
            </a:extLst>
          </p:cNvPr>
          <p:cNvCxnSpPr>
            <a:cxnSpLocks/>
          </p:cNvCxnSpPr>
          <p:nvPr/>
        </p:nvCxnSpPr>
        <p:spPr>
          <a:xfrm>
            <a:off x="1649399" y="2644993"/>
            <a:ext cx="3143933" cy="8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6E34461F-E9EA-2877-E5B0-EA5D1476554A}"/>
              </a:ext>
            </a:extLst>
          </p:cNvPr>
          <p:cNvCxnSpPr>
            <a:cxnSpLocks/>
          </p:cNvCxnSpPr>
          <p:nvPr/>
        </p:nvCxnSpPr>
        <p:spPr>
          <a:xfrm>
            <a:off x="1664364" y="4374871"/>
            <a:ext cx="5983530" cy="11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6">
            <a:extLst>
              <a:ext uri="{FF2B5EF4-FFF2-40B4-BE49-F238E27FC236}">
                <a16:creationId xmlns:a16="http://schemas.microsoft.com/office/drawing/2014/main" id="{DD3D05DC-46DA-F58C-0B72-97FC53E049EF}"/>
              </a:ext>
            </a:extLst>
          </p:cNvPr>
          <p:cNvCxnSpPr>
            <a:cxnSpLocks/>
          </p:cNvCxnSpPr>
          <p:nvPr/>
        </p:nvCxnSpPr>
        <p:spPr>
          <a:xfrm>
            <a:off x="1649399" y="4374871"/>
            <a:ext cx="3177637" cy="11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D489A218-53EF-46E8-9C98-D77BFF0670EB}"/>
              </a:ext>
            </a:extLst>
          </p:cNvPr>
          <p:cNvSpPr/>
          <p:nvPr/>
        </p:nvSpPr>
        <p:spPr>
          <a:xfrm>
            <a:off x="2462937" y="4142355"/>
            <a:ext cx="1828859" cy="423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CONTRACT</a:t>
            </a:r>
            <a:r>
              <a:rPr lang="en-US" sz="900" dirty="0">
                <a:solidFill>
                  <a:schemeClr val="tx1"/>
                </a:solidFill>
              </a:rPr>
              <a:t> validated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(consumer1 :OK, Prod2:OK,)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Prod2=50W</a:t>
            </a:r>
          </a:p>
        </p:txBody>
      </p:sp>
      <p:cxnSp>
        <p:nvCxnSpPr>
          <p:cNvPr id="36" name="Connecteur droit avec flèche 26">
            <a:extLst>
              <a:ext uri="{FF2B5EF4-FFF2-40B4-BE49-F238E27FC236}">
                <a16:creationId xmlns:a16="http://schemas.microsoft.com/office/drawing/2014/main" id="{5CECCA9F-5931-F782-FBC1-B4A0D2AE0DF5}"/>
              </a:ext>
            </a:extLst>
          </p:cNvPr>
          <p:cNvCxnSpPr>
            <a:cxnSpLocks/>
            <a:stCxn id="282" idx="2"/>
          </p:cNvCxnSpPr>
          <p:nvPr/>
        </p:nvCxnSpPr>
        <p:spPr>
          <a:xfrm>
            <a:off x="1699333" y="4759034"/>
            <a:ext cx="5948561" cy="11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6">
            <a:extLst>
              <a:ext uri="{FF2B5EF4-FFF2-40B4-BE49-F238E27FC236}">
                <a16:creationId xmlns:a16="http://schemas.microsoft.com/office/drawing/2014/main" id="{EAC1F78B-F8FC-D7F3-0F81-24FEDF88084E}"/>
              </a:ext>
            </a:extLst>
          </p:cNvPr>
          <p:cNvCxnSpPr>
            <a:cxnSpLocks/>
          </p:cNvCxnSpPr>
          <p:nvPr/>
        </p:nvCxnSpPr>
        <p:spPr>
          <a:xfrm>
            <a:off x="1661233" y="4759034"/>
            <a:ext cx="3132099" cy="11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39256CC1-A089-4346-8AA3-A7095E827014}"/>
              </a:ext>
            </a:extLst>
          </p:cNvPr>
          <p:cNvSpPr/>
          <p:nvPr/>
        </p:nvSpPr>
        <p:spPr>
          <a:xfrm>
            <a:off x="2990309" y="4634366"/>
            <a:ext cx="887507" cy="2648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SATISFIED : </a:t>
            </a:r>
            <a:r>
              <a:rPr lang="en-US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57135D4-ADDA-47A6-8C65-7D78FB24E11B}"/>
              </a:ext>
            </a:extLst>
          </p:cNvPr>
          <p:cNvSpPr/>
          <p:nvPr/>
        </p:nvSpPr>
        <p:spPr>
          <a:xfrm>
            <a:off x="2540360" y="876509"/>
            <a:ext cx="1261307" cy="207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</a:t>
            </a:r>
            <a:r>
              <a:rPr lang="en-US" sz="900" dirty="0">
                <a:solidFill>
                  <a:schemeClr val="tx1"/>
                </a:solidFill>
              </a:rPr>
              <a:t> :50W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C48D2E-2C18-4880-9130-22B0C85FA728}"/>
              </a:ext>
            </a:extLst>
          </p:cNvPr>
          <p:cNvSpPr/>
          <p:nvPr/>
        </p:nvSpPr>
        <p:spPr>
          <a:xfrm>
            <a:off x="2456665" y="2402013"/>
            <a:ext cx="1775939" cy="437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CONTRACT </a:t>
            </a:r>
            <a:r>
              <a:rPr lang="en-US" sz="900" dirty="0">
                <a:solidFill>
                  <a:schemeClr val="tx1"/>
                </a:solidFill>
              </a:rPr>
              <a:t>:pending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(consumer1:OK, Prod2:?)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Prod2=50W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8A349-9C29-B751-2446-55E3B12C42A6}"/>
              </a:ext>
            </a:extLst>
          </p:cNvPr>
          <p:cNvSpPr/>
          <p:nvPr/>
        </p:nvSpPr>
        <p:spPr>
          <a:xfrm>
            <a:off x="1072526" y="668305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(1 ) Checking for energy deficiencies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D1964-50EA-A6C6-79A9-A52B5DD87A7F}"/>
              </a:ext>
            </a:extLst>
          </p:cNvPr>
          <p:cNvSpPr txBox="1"/>
          <p:nvPr/>
        </p:nvSpPr>
        <p:spPr>
          <a:xfrm>
            <a:off x="274204" y="916280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3BF6B0-C637-5CC2-EBCF-CA1E7752BA82}"/>
              </a:ext>
            </a:extLst>
          </p:cNvPr>
          <p:cNvSpPr txBox="1"/>
          <p:nvPr/>
        </p:nvSpPr>
        <p:spPr>
          <a:xfrm>
            <a:off x="261325" y="1541844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BFA4C-4379-52F8-0B98-15D02934A2F7}"/>
              </a:ext>
            </a:extLst>
          </p:cNvPr>
          <p:cNvSpPr txBox="1"/>
          <p:nvPr/>
        </p:nvSpPr>
        <p:spPr>
          <a:xfrm>
            <a:off x="246045" y="2618157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3]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9AC561-5671-1432-76AF-DAC55449A3B1}"/>
              </a:ext>
            </a:extLst>
          </p:cNvPr>
          <p:cNvSpPr txBox="1"/>
          <p:nvPr/>
        </p:nvSpPr>
        <p:spPr>
          <a:xfrm>
            <a:off x="221766" y="3475903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4]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25DDB-B650-D33D-6874-830245AABA7D}"/>
              </a:ext>
            </a:extLst>
          </p:cNvPr>
          <p:cNvSpPr txBox="1"/>
          <p:nvPr/>
        </p:nvSpPr>
        <p:spPr>
          <a:xfrm>
            <a:off x="246045" y="4834735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5]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2582A3B3-923D-4D3F-97F3-F4E409AE7D98}"/>
              </a:ext>
            </a:extLst>
          </p:cNvPr>
          <p:cNvSpPr txBox="1"/>
          <p:nvPr/>
        </p:nvSpPr>
        <p:spPr>
          <a:xfrm>
            <a:off x="7045290" y="5375911"/>
            <a:ext cx="123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Supply consumer1 (50 Watts)</a:t>
            </a:r>
          </a:p>
        </p:txBody>
      </p:sp>
      <p:cxnSp>
        <p:nvCxnSpPr>
          <p:cNvPr id="2" name="Connecteur droit avec flèche 78">
            <a:extLst>
              <a:ext uri="{FF2B5EF4-FFF2-40B4-BE49-F238E27FC236}">
                <a16:creationId xmlns:a16="http://schemas.microsoft.com/office/drawing/2014/main" id="{BF8605E2-261D-6E09-49C2-CEDB487D7A4E}"/>
              </a:ext>
            </a:extLst>
          </p:cNvPr>
          <p:cNvCxnSpPr>
            <a:cxnSpLocks/>
          </p:cNvCxnSpPr>
          <p:nvPr/>
        </p:nvCxnSpPr>
        <p:spPr>
          <a:xfrm>
            <a:off x="2139802" y="5968918"/>
            <a:ext cx="3231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78">
            <a:extLst>
              <a:ext uri="{FF2B5EF4-FFF2-40B4-BE49-F238E27FC236}">
                <a16:creationId xmlns:a16="http://schemas.microsoft.com/office/drawing/2014/main" id="{622A0820-D105-2F1C-F868-825B03B89D0E}"/>
              </a:ext>
            </a:extLst>
          </p:cNvPr>
          <p:cNvCxnSpPr>
            <a:cxnSpLocks/>
          </p:cNvCxnSpPr>
          <p:nvPr/>
        </p:nvCxnSpPr>
        <p:spPr>
          <a:xfrm>
            <a:off x="2140379" y="6132201"/>
            <a:ext cx="3231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4">
            <a:extLst>
              <a:ext uri="{FF2B5EF4-FFF2-40B4-BE49-F238E27FC236}">
                <a16:creationId xmlns:a16="http://schemas.microsoft.com/office/drawing/2014/main" id="{F742C09F-0368-8E4E-7395-A0BDF69E92DF}"/>
              </a:ext>
            </a:extLst>
          </p:cNvPr>
          <p:cNvCxnSpPr>
            <a:cxnSpLocks/>
          </p:cNvCxnSpPr>
          <p:nvPr/>
        </p:nvCxnSpPr>
        <p:spPr>
          <a:xfrm flipH="1">
            <a:off x="4778530" y="350509"/>
            <a:ext cx="8180" cy="539519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4320079" y="146367"/>
            <a:ext cx="946507" cy="4700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Producer 1</a:t>
            </a:r>
          </a:p>
          <a:p>
            <a:pPr algn="ctr"/>
            <a:r>
              <a:rPr lang="en-US" sz="1100" b="1" dirty="0"/>
              <a:t>(13W)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51859-C7CE-4DF0-AE37-E8037BCFD7D1}"/>
              </a:ext>
            </a:extLst>
          </p:cNvPr>
          <p:cNvSpPr/>
          <p:nvPr/>
        </p:nvSpPr>
        <p:spPr>
          <a:xfrm>
            <a:off x="4079065" y="1069859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Processing of received requests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6D96E767-9B4D-44BD-9793-1527CA7EC1DE}"/>
              </a:ext>
            </a:extLst>
          </p:cNvPr>
          <p:cNvSpPr txBox="1"/>
          <p:nvPr/>
        </p:nvSpPr>
        <p:spPr>
          <a:xfrm>
            <a:off x="4182623" y="4967435"/>
            <a:ext cx="12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</a:t>
            </a:r>
            <a:r>
              <a:rPr lang="en-US" sz="900" dirty="0">
                <a:solidFill>
                  <a:schemeClr val="accent1"/>
                </a:solidFill>
              </a:rPr>
              <a:t> </a:t>
            </a:r>
            <a:r>
              <a:rPr lang="en-US" sz="900" dirty="0">
                <a:solidFill>
                  <a:srgbClr val="00B050"/>
                </a:solidFill>
              </a:rPr>
              <a:t>ignored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E02D838-6744-49B4-AFAF-7CB80726B238}"/>
              </a:ext>
            </a:extLst>
          </p:cNvPr>
          <p:cNvSpPr txBox="1"/>
          <p:nvPr/>
        </p:nvSpPr>
        <p:spPr>
          <a:xfrm>
            <a:off x="3852880" y="2810534"/>
            <a:ext cx="20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 ignored 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(Prod1 not concerned) </a:t>
            </a:r>
          </a:p>
        </p:txBody>
      </p:sp>
    </p:spTree>
    <p:extLst>
      <p:ext uri="{BB962C8B-B14F-4D97-AF65-F5344CB8AC3E}">
        <p14:creationId xmlns:p14="http://schemas.microsoft.com/office/powerpoint/2010/main" val="359584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229;p7">
            <a:extLst>
              <a:ext uri="{FF2B5EF4-FFF2-40B4-BE49-F238E27FC236}">
                <a16:creationId xmlns:a16="http://schemas.microsoft.com/office/drawing/2014/main" id="{E0AFA648-FED4-5E6C-F198-DBFEDE3104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55761" y="1659877"/>
            <a:ext cx="1898457" cy="64834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C105894-0585-269D-B44B-8F9DC23CA00C}"/>
              </a:ext>
            </a:extLst>
          </p:cNvPr>
          <p:cNvSpPr/>
          <p:nvPr/>
        </p:nvSpPr>
        <p:spPr>
          <a:xfrm>
            <a:off x="2154291" y="5242225"/>
            <a:ext cx="4373509" cy="1002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93" name="Google Shape;229;p7">
            <a:extLst>
              <a:ext uri="{FF2B5EF4-FFF2-40B4-BE49-F238E27FC236}">
                <a16:creationId xmlns:a16="http://schemas.microsoft.com/office/drawing/2014/main" id="{8CDC00BB-7C1C-83ED-706C-ED3D61055C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470088" y="-47630"/>
            <a:ext cx="842301" cy="94961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014568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46326" y="1184155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4520307" y="96603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724550" y="3665178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2196403" y="785996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81260" y="1659877"/>
            <a:ext cx="1872958" cy="637987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1977633">
            <a:off x="3903210" y="1896013"/>
            <a:ext cx="50323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</p:cNvCxnSpPr>
          <p:nvPr/>
        </p:nvCxnSpPr>
        <p:spPr>
          <a:xfrm>
            <a:off x="8212807" y="1773509"/>
            <a:ext cx="362088" cy="21192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87" name="Google Shape;229;p7">
            <a:extLst>
              <a:ext uri="{FF2B5EF4-FFF2-40B4-BE49-F238E27FC236}">
                <a16:creationId xmlns:a16="http://schemas.microsoft.com/office/drawing/2014/main" id="{4397F2DF-20F9-1AD4-75B5-CE6C7A0ED9E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122340" y="955929"/>
            <a:ext cx="364944" cy="34421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89" name="Google Shape;229;p7">
            <a:extLst>
              <a:ext uri="{FF2B5EF4-FFF2-40B4-BE49-F238E27FC236}">
                <a16:creationId xmlns:a16="http://schemas.microsoft.com/office/drawing/2014/main" id="{44C8E00A-E197-CBA6-B6DB-A0870120D7EB}"/>
              </a:ext>
            </a:extLst>
          </p:cNvPr>
          <p:cNvCxnSpPr>
            <a:cxnSpLocks/>
          </p:cNvCxnSpPr>
          <p:nvPr/>
        </p:nvCxnSpPr>
        <p:spPr>
          <a:xfrm flipH="1">
            <a:off x="1089749" y="1314731"/>
            <a:ext cx="1060762" cy="60923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91" name="Google Shape;229;p7">
            <a:extLst>
              <a:ext uri="{FF2B5EF4-FFF2-40B4-BE49-F238E27FC236}">
                <a16:creationId xmlns:a16="http://schemas.microsoft.com/office/drawing/2014/main" id="{C347B015-6E1B-9A3D-D369-B60298D51100}"/>
              </a:ext>
            </a:extLst>
          </p:cNvPr>
          <p:cNvCxnSpPr>
            <a:cxnSpLocks/>
          </p:cNvCxnSpPr>
          <p:nvPr/>
        </p:nvCxnSpPr>
        <p:spPr>
          <a:xfrm flipH="1" flipV="1">
            <a:off x="1343526" y="863469"/>
            <a:ext cx="844323" cy="13535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96" name="Google Shape;229;p7">
            <a:extLst>
              <a:ext uri="{FF2B5EF4-FFF2-40B4-BE49-F238E27FC236}">
                <a16:creationId xmlns:a16="http://schemas.microsoft.com/office/drawing/2014/main" id="{65E6264C-E548-2C40-7970-1D398E049990}"/>
              </a:ext>
            </a:extLst>
          </p:cNvPr>
          <p:cNvCxnSpPr>
            <a:cxnSpLocks/>
          </p:cNvCxnSpPr>
          <p:nvPr/>
        </p:nvCxnSpPr>
        <p:spPr>
          <a:xfrm flipH="1" flipV="1">
            <a:off x="3976396" y="-2085"/>
            <a:ext cx="543911" cy="30970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5301846" y="-47630"/>
            <a:ext cx="572968" cy="36513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933" y="3087723"/>
            <a:ext cx="1124603" cy="69344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 flipH="1">
            <a:off x="-125405" y="4265377"/>
            <a:ext cx="1907413" cy="67954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7" name="Google Shape;229;p7">
            <a:extLst>
              <a:ext uri="{FF2B5EF4-FFF2-40B4-BE49-F238E27FC236}">
                <a16:creationId xmlns:a16="http://schemas.microsoft.com/office/drawing/2014/main" id="{85C8374D-BA12-FA86-0266-9FD5CDF6052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842326" y="1976155"/>
            <a:ext cx="405040" cy="84258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>
            <a:off x="5275262" y="613347"/>
            <a:ext cx="2185878" cy="83870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17" name="Google Shape;229;p7">
            <a:extLst>
              <a:ext uri="{FF2B5EF4-FFF2-40B4-BE49-F238E27FC236}">
                <a16:creationId xmlns:a16="http://schemas.microsoft.com/office/drawing/2014/main" id="{6A629172-9C83-7A1C-9532-AA627677DBB5}"/>
              </a:ext>
            </a:extLst>
          </p:cNvPr>
          <p:cNvCxnSpPr>
            <a:cxnSpLocks/>
          </p:cNvCxnSpPr>
          <p:nvPr/>
        </p:nvCxnSpPr>
        <p:spPr>
          <a:xfrm flipV="1">
            <a:off x="2675859" y="-108796"/>
            <a:ext cx="410438" cy="92678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026943" y="279119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7;p7">
            <a:extLst>
              <a:ext uri="{FF2B5EF4-FFF2-40B4-BE49-F238E27FC236}">
                <a16:creationId xmlns:a16="http://schemas.microsoft.com/office/drawing/2014/main" id="{34EA3780-A571-F8BA-09FF-48BD6FB109B7}"/>
              </a:ext>
            </a:extLst>
          </p:cNvPr>
          <p:cNvSpPr/>
          <p:nvPr/>
        </p:nvSpPr>
        <p:spPr>
          <a:xfrm>
            <a:off x="8536178" y="1776217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8418216" y="39336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7;p7">
            <a:extLst>
              <a:ext uri="{FF2B5EF4-FFF2-40B4-BE49-F238E27FC236}">
                <a16:creationId xmlns:a16="http://schemas.microsoft.com/office/drawing/2014/main" id="{483D2032-392C-B224-9574-F8D05034BF6A}"/>
              </a:ext>
            </a:extLst>
          </p:cNvPr>
          <p:cNvSpPr/>
          <p:nvPr/>
        </p:nvSpPr>
        <p:spPr>
          <a:xfrm>
            <a:off x="116866" y="2476234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376548" y="1514552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3;p7">
            <a:extLst>
              <a:ext uri="{FF2B5EF4-FFF2-40B4-BE49-F238E27FC236}">
                <a16:creationId xmlns:a16="http://schemas.microsoft.com/office/drawing/2014/main" id="{C7BD03D7-0AD0-7A3B-208E-1DF0A1B61269}"/>
              </a:ext>
            </a:extLst>
          </p:cNvPr>
          <p:cNvSpPr/>
          <p:nvPr/>
        </p:nvSpPr>
        <p:spPr>
          <a:xfrm rot="19769751">
            <a:off x="3899959" y="2650833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5F296-B397-D490-C5E7-E81AE7D3DCEB}"/>
              </a:ext>
            </a:extLst>
          </p:cNvPr>
          <p:cNvSpPr txBox="1"/>
          <p:nvPr/>
        </p:nvSpPr>
        <p:spPr>
          <a:xfrm>
            <a:off x="2137198" y="1045375"/>
            <a:ext cx="94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-25000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(address</a:t>
            </a:r>
            <a:r>
              <a:rPr lang="en-GB" sz="900" baseline="-25000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endParaRPr lang="en-GB" sz="1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sz="11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4470001" y="344180"/>
            <a:ext cx="91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-25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  (address</a:t>
            </a:r>
            <a:r>
              <a:rPr lang="en-GB" sz="900" baseline="-25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454218" y="1459822"/>
            <a:ext cx="92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-25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(address</a:t>
            </a:r>
            <a:r>
              <a:rPr lang="en-GB" sz="900" baseline="-25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1664634" y="3911977"/>
            <a:ext cx="971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-25000" dirty="0">
                <a:solidFill>
                  <a:schemeClr val="bg1"/>
                </a:solidFill>
                <a:cs typeface="Arial" panose="020B0604020202020204" pitchFamily="34" charset="0"/>
              </a:rPr>
              <a:t>n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(address</a:t>
            </a:r>
            <a:r>
              <a:rPr lang="en-GB" sz="900" baseline="-25000" dirty="0">
                <a:solidFill>
                  <a:schemeClr val="bg1"/>
                </a:solidFill>
                <a:cs typeface="Arial" panose="020B0604020202020204" pitchFamily="34" charset="0"/>
              </a:rPr>
              <a:t>n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589630" y="2369807"/>
            <a:ext cx="9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BE8BF-28BB-4B19-7C3E-EC990E325A1D}"/>
              </a:ext>
            </a:extLst>
          </p:cNvPr>
          <p:cNvSpPr txBox="1"/>
          <p:nvPr/>
        </p:nvSpPr>
        <p:spPr>
          <a:xfrm rot="20532959">
            <a:off x="5732063" y="1987763"/>
            <a:ext cx="1477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1</a:t>
            </a:r>
          </a:p>
        </p:txBody>
      </p:sp>
      <p:sp>
        <p:nvSpPr>
          <p:cNvPr id="38" name="Google Shape;228;p7">
            <a:extLst>
              <a:ext uri="{FF2B5EF4-FFF2-40B4-BE49-F238E27FC236}">
                <a16:creationId xmlns:a16="http://schemas.microsoft.com/office/drawing/2014/main" id="{79C160F4-9502-DD17-FFC0-782A78397FEF}"/>
              </a:ext>
            </a:extLst>
          </p:cNvPr>
          <p:cNvSpPr/>
          <p:nvPr/>
        </p:nvSpPr>
        <p:spPr>
          <a:xfrm>
            <a:off x="6689968" y="3589212"/>
            <a:ext cx="792000" cy="79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chemeClr val="bg2">
                <a:lumMod val="1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F9A52-7A88-07D9-BC07-4C195FB2D084}"/>
              </a:ext>
            </a:extLst>
          </p:cNvPr>
          <p:cNvSpPr txBox="1"/>
          <p:nvPr/>
        </p:nvSpPr>
        <p:spPr>
          <a:xfrm>
            <a:off x="6684904" y="3866149"/>
            <a:ext cx="91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-25000" dirty="0">
                <a:solidFill>
                  <a:schemeClr val="bg1"/>
                </a:solidFill>
                <a:cs typeface="Arial" panose="020B0604020202020204" pitchFamily="34" charset="0"/>
              </a:rPr>
              <a:t>k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(address</a:t>
            </a:r>
            <a:r>
              <a:rPr lang="en-GB" sz="900" baseline="-25000" dirty="0">
                <a:solidFill>
                  <a:schemeClr val="bg1"/>
                </a:solidFill>
                <a:cs typeface="Arial" panose="020B0604020202020204" pitchFamily="34" charset="0"/>
              </a:rPr>
              <a:t>k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2" name="Google Shape;235;p7">
            <a:extLst>
              <a:ext uri="{FF2B5EF4-FFF2-40B4-BE49-F238E27FC236}">
                <a16:creationId xmlns:a16="http://schemas.microsoft.com/office/drawing/2014/main" id="{56B3E618-8482-EC7B-06A6-2A2405742737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5469840" y="2997862"/>
            <a:ext cx="1219699" cy="792986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213;p7">
            <a:extLst>
              <a:ext uri="{FF2B5EF4-FFF2-40B4-BE49-F238E27FC236}">
                <a16:creationId xmlns:a16="http://schemas.microsoft.com/office/drawing/2014/main" id="{5B1B6686-EF71-883D-A987-BCD8B5D9114F}"/>
              </a:ext>
            </a:extLst>
          </p:cNvPr>
          <p:cNvSpPr/>
          <p:nvPr/>
        </p:nvSpPr>
        <p:spPr>
          <a:xfrm rot="1960196">
            <a:off x="5698749" y="3029405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1CA58-BD60-7EDA-35EB-6253ED2D24B3}"/>
              </a:ext>
            </a:extLst>
          </p:cNvPr>
          <p:cNvSpPr txBox="1"/>
          <p:nvPr/>
        </p:nvSpPr>
        <p:spPr>
          <a:xfrm rot="19729355">
            <a:off x="3265792" y="3006973"/>
            <a:ext cx="147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n</a:t>
            </a:r>
          </a:p>
        </p:txBody>
      </p:sp>
      <p:sp>
        <p:nvSpPr>
          <p:cNvPr id="74" name="Google Shape;227;p7">
            <a:extLst>
              <a:ext uri="{FF2B5EF4-FFF2-40B4-BE49-F238E27FC236}">
                <a16:creationId xmlns:a16="http://schemas.microsoft.com/office/drawing/2014/main" id="{A22A18DF-FA85-67AD-36F5-BFD6F62712C9}"/>
              </a:ext>
            </a:extLst>
          </p:cNvPr>
          <p:cNvSpPr/>
          <p:nvPr/>
        </p:nvSpPr>
        <p:spPr>
          <a:xfrm>
            <a:off x="672043" y="459431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229;p7">
            <a:extLst>
              <a:ext uri="{FF2B5EF4-FFF2-40B4-BE49-F238E27FC236}">
                <a16:creationId xmlns:a16="http://schemas.microsoft.com/office/drawing/2014/main" id="{B2F1DD6E-9AA5-ACD9-1E8A-8E21FD0E2210}"/>
              </a:ext>
            </a:extLst>
          </p:cNvPr>
          <p:cNvCxnSpPr>
            <a:cxnSpLocks/>
            <a:endCxn id="219" idx="3"/>
          </p:cNvCxnSpPr>
          <p:nvPr/>
        </p:nvCxnSpPr>
        <p:spPr>
          <a:xfrm flipV="1">
            <a:off x="7427224" y="3370420"/>
            <a:ext cx="703711" cy="43576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D34F472-62A8-F452-6821-5E9A1803FA8A}"/>
              </a:ext>
            </a:extLst>
          </p:cNvPr>
          <p:cNvSpPr txBox="1"/>
          <p:nvPr/>
        </p:nvSpPr>
        <p:spPr>
          <a:xfrm rot="2011307">
            <a:off x="3042748" y="1949493"/>
            <a:ext cx="147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4622F-81EA-3D9B-407A-BF248BBFF01A}"/>
              </a:ext>
            </a:extLst>
          </p:cNvPr>
          <p:cNvSpPr txBox="1"/>
          <p:nvPr/>
        </p:nvSpPr>
        <p:spPr>
          <a:xfrm rot="5229239">
            <a:off x="4262034" y="1581170"/>
            <a:ext cx="1033689" cy="38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2</a:t>
            </a:r>
          </a:p>
        </p:txBody>
      </p:sp>
      <p:sp>
        <p:nvSpPr>
          <p:cNvPr id="94" name="Google Shape;213;p7">
            <a:extLst>
              <a:ext uri="{FF2B5EF4-FFF2-40B4-BE49-F238E27FC236}">
                <a16:creationId xmlns:a16="http://schemas.microsoft.com/office/drawing/2014/main" id="{067B4D09-EC9C-74F9-63A3-4587347C59EA}"/>
              </a:ext>
            </a:extLst>
          </p:cNvPr>
          <p:cNvSpPr/>
          <p:nvPr/>
        </p:nvSpPr>
        <p:spPr>
          <a:xfrm rot="20474214">
            <a:off x="5645293" y="1950252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13;p7">
            <a:extLst>
              <a:ext uri="{FF2B5EF4-FFF2-40B4-BE49-F238E27FC236}">
                <a16:creationId xmlns:a16="http://schemas.microsoft.com/office/drawing/2014/main" id="{77B0C201-3229-328E-E057-AA2CA69BCABF}"/>
              </a:ext>
            </a:extLst>
          </p:cNvPr>
          <p:cNvSpPr/>
          <p:nvPr/>
        </p:nvSpPr>
        <p:spPr>
          <a:xfrm rot="4909649">
            <a:off x="4914615" y="1580487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229;p7">
            <a:extLst>
              <a:ext uri="{FF2B5EF4-FFF2-40B4-BE49-F238E27FC236}">
                <a16:creationId xmlns:a16="http://schemas.microsoft.com/office/drawing/2014/main" id="{6ACA2FFC-39C5-9545-E310-25C15427CC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46280" y="895551"/>
            <a:ext cx="116266" cy="111901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65" name="Google Shape;235;p7">
            <a:extLst>
              <a:ext uri="{FF2B5EF4-FFF2-40B4-BE49-F238E27FC236}">
                <a16:creationId xmlns:a16="http://schemas.microsoft.com/office/drawing/2014/main" id="{7F23DA2D-9364-A640-DC91-CFFAF80ACDC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4916307" y="888603"/>
            <a:ext cx="146239" cy="112596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229;p7">
            <a:extLst>
              <a:ext uri="{FF2B5EF4-FFF2-40B4-BE49-F238E27FC236}">
                <a16:creationId xmlns:a16="http://schemas.microsoft.com/office/drawing/2014/main" id="{12A68525-B53B-C225-69BA-1126A3EBD9B8}"/>
              </a:ext>
            </a:extLst>
          </p:cNvPr>
          <p:cNvCxnSpPr>
            <a:cxnSpLocks/>
          </p:cNvCxnSpPr>
          <p:nvPr/>
        </p:nvCxnSpPr>
        <p:spPr>
          <a:xfrm flipV="1">
            <a:off x="2456401" y="2716728"/>
            <a:ext cx="2030145" cy="1195249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70" name="Google Shape;235;p7">
            <a:extLst>
              <a:ext uri="{FF2B5EF4-FFF2-40B4-BE49-F238E27FC236}">
                <a16:creationId xmlns:a16="http://schemas.microsoft.com/office/drawing/2014/main" id="{547F9EF9-C0C0-E8A0-4F62-74D61B41E909}"/>
              </a:ext>
            </a:extLst>
          </p:cNvPr>
          <p:cNvCxnSpPr>
            <a:cxnSpLocks/>
          </p:cNvCxnSpPr>
          <p:nvPr/>
        </p:nvCxnSpPr>
        <p:spPr>
          <a:xfrm flipH="1">
            <a:off x="2505525" y="2707326"/>
            <a:ext cx="1994235" cy="119524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229;p7">
            <a:extLst>
              <a:ext uri="{FF2B5EF4-FFF2-40B4-BE49-F238E27FC236}">
                <a16:creationId xmlns:a16="http://schemas.microsoft.com/office/drawing/2014/main" id="{975F3E91-7650-7AAC-F8B1-41E8524548A1}"/>
              </a:ext>
            </a:extLst>
          </p:cNvPr>
          <p:cNvCxnSpPr>
            <a:cxnSpLocks/>
          </p:cNvCxnSpPr>
          <p:nvPr/>
        </p:nvCxnSpPr>
        <p:spPr>
          <a:xfrm flipH="1" flipV="1">
            <a:off x="2951016" y="1383999"/>
            <a:ext cx="1583271" cy="104958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2915270" y="1341797"/>
            <a:ext cx="1571276" cy="1056867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15DE871-B7F4-9D88-B580-520F58ABBADB}"/>
              </a:ext>
            </a:extLst>
          </p:cNvPr>
          <p:cNvSpPr txBox="1"/>
          <p:nvPr/>
        </p:nvSpPr>
        <p:spPr>
          <a:xfrm rot="1938553">
            <a:off x="5222795" y="3418180"/>
            <a:ext cx="156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Reception from neighbour k</a:t>
            </a:r>
          </a:p>
        </p:txBody>
      </p:sp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7572344F-4C40-63A2-F4A4-DE33AF66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60" y="4697025"/>
            <a:ext cx="361968" cy="334879"/>
          </a:xfrm>
          <a:prstGeom prst="rect">
            <a:avLst/>
          </a:prstGeom>
        </p:spPr>
      </p:pic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A044A2BA-8CFC-334B-2B3A-E7FB06F79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43195"/>
              </p:ext>
            </p:extLst>
          </p:nvPr>
        </p:nvGraphicFramePr>
        <p:xfrm>
          <a:off x="2304201" y="5295888"/>
          <a:ext cx="4033099" cy="8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9">
                  <a:extLst>
                    <a:ext uri="{9D8B030D-6E8A-4147-A177-3AD203B41FA5}">
                      <a16:colId xmlns:a16="http://schemas.microsoft.com/office/drawing/2014/main" val="33768412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860342646"/>
                    </a:ext>
                  </a:extLst>
                </a:gridCol>
              </a:tblGrid>
              <a:tr h="190512">
                <a:tc>
                  <a:txBody>
                    <a:bodyPr/>
                    <a:lstStyle/>
                    <a:p>
                      <a:r>
                        <a:rPr lang="fr-FR" sz="1200" dirty="0"/>
                        <a:t>Key</a:t>
                      </a:r>
                      <a:endParaRPr lang="en-CH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Value</a:t>
                      </a:r>
                      <a:endParaRPr lang="en-CH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15340"/>
                  </a:ext>
                </a:extLst>
              </a:tr>
              <a:tr h="264116">
                <a:tc>
                  <a:txBody>
                    <a:bodyPr/>
                    <a:lstStyle/>
                    <a:p>
                      <a:r>
                        <a:rPr lang="fr-FR" sz="1200" dirty="0"/>
                        <a:t>SOURCE</a:t>
                      </a:r>
                      <a:endParaRPr lang="en-CH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address</a:t>
                      </a:r>
                      <a:r>
                        <a:rPr lang="fr-FR" sz="1200" baseline="-25000" dirty="0"/>
                        <a:t>k</a:t>
                      </a:r>
                      <a:endParaRPr lang="en-CH" sz="120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74533"/>
                  </a:ext>
                </a:extLst>
              </a:tr>
              <a:tr h="347820">
                <a:tc>
                  <a:txBody>
                    <a:bodyPr/>
                    <a:lstStyle/>
                    <a:p>
                      <a:r>
                        <a:rPr lang="fr-FR" sz="1200" dirty="0"/>
                        <a:t>SENDING</a:t>
                      </a:r>
                      <a:endParaRPr lang="en-CH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address</a:t>
                      </a:r>
                      <a:r>
                        <a:rPr lang="fr-FR" sz="1200" baseline="-25000" dirty="0"/>
                        <a:t>1</a:t>
                      </a:r>
                      <a:r>
                        <a:rPr lang="fr-FR" sz="1200" dirty="0"/>
                        <a:t>, address</a:t>
                      </a:r>
                      <a:r>
                        <a:rPr lang="fr-FR" sz="1200" baseline="-25000" dirty="0"/>
                        <a:t>2</a:t>
                      </a:r>
                      <a:r>
                        <a:rPr lang="fr-FR" sz="1200" dirty="0"/>
                        <a:t>, address</a:t>
                      </a:r>
                      <a:r>
                        <a:rPr lang="fr-FR" sz="1200" baseline="-25000" dirty="0"/>
                        <a:t>3</a:t>
                      </a:r>
                      <a:r>
                        <a:rPr lang="fr-FR" sz="1200" dirty="0"/>
                        <a:t>,    , address</a:t>
                      </a:r>
                      <a:r>
                        <a:rPr lang="fr-FR" sz="1200" baseline="-25000" dirty="0"/>
                        <a:t>n</a:t>
                      </a:r>
                      <a:endParaRPr lang="en-CH" sz="120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5288"/>
                  </a:ext>
                </a:extLst>
              </a:tr>
            </a:tbl>
          </a:graphicData>
        </a:graphic>
      </p:graphicFrame>
      <p:cxnSp>
        <p:nvCxnSpPr>
          <p:cNvPr id="131" name="Google Shape;229;p7">
            <a:extLst>
              <a:ext uri="{FF2B5EF4-FFF2-40B4-BE49-F238E27FC236}">
                <a16:creationId xmlns:a16="http://schemas.microsoft.com/office/drawing/2014/main" id="{A8CA284C-6195-D958-9CE5-1F3CB6725948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4051533" y="2817292"/>
            <a:ext cx="120238" cy="1862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ot"/>
            <a:miter lim="800000"/>
            <a:headEnd type="none" w="sm" len="sm"/>
            <a:tailEnd type="none" w="med" len="med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EC1A3D4-BCD4-FCBB-611D-B43F3F553923}"/>
              </a:ext>
            </a:extLst>
          </p:cNvPr>
          <p:cNvSpPr txBox="1"/>
          <p:nvPr/>
        </p:nvSpPr>
        <p:spPr>
          <a:xfrm>
            <a:off x="3302214" y="4936430"/>
            <a:ext cx="273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 synthetic properties: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95B4866-43B3-1FA0-9094-41B1E7749E81}"/>
              </a:ext>
            </a:extLst>
          </p:cNvPr>
          <p:cNvSpPr/>
          <p:nvPr/>
        </p:nvSpPr>
        <p:spPr>
          <a:xfrm>
            <a:off x="3823402" y="2534145"/>
            <a:ext cx="615387" cy="46202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642D26-B956-42D9-3D41-8C29D21E1961}"/>
              </a:ext>
            </a:extLst>
          </p:cNvPr>
          <p:cNvSpPr txBox="1"/>
          <p:nvPr/>
        </p:nvSpPr>
        <p:spPr>
          <a:xfrm>
            <a:off x="6684904" y="4433156"/>
            <a:ext cx="13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 node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58EEA7-5581-2607-70CC-4CCB278C6B90}"/>
              </a:ext>
            </a:extLst>
          </p:cNvPr>
          <p:cNvSpPr txBox="1"/>
          <p:nvPr/>
        </p:nvSpPr>
        <p:spPr>
          <a:xfrm>
            <a:off x="5999007" y="185904"/>
            <a:ext cx="23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Destination nodes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9D0914-E59E-91F1-9E06-04D135CC4A27}"/>
              </a:ext>
            </a:extLst>
          </p:cNvPr>
          <p:cNvCxnSpPr>
            <a:stCxn id="144" idx="1"/>
          </p:cNvCxnSpPr>
          <p:nvPr/>
        </p:nvCxnSpPr>
        <p:spPr>
          <a:xfrm flipH="1">
            <a:off x="5581260" y="370570"/>
            <a:ext cx="417747" cy="1220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3F813C4-F894-E1D3-3D98-ECDB4796407D}"/>
              </a:ext>
            </a:extLst>
          </p:cNvPr>
          <p:cNvCxnSpPr>
            <a:cxnSpLocks/>
          </p:cNvCxnSpPr>
          <p:nvPr/>
        </p:nvCxnSpPr>
        <p:spPr>
          <a:xfrm>
            <a:off x="7194170" y="533381"/>
            <a:ext cx="468849" cy="4793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41F32D6A-3AA5-DB31-6BE3-DEA866476B4C}"/>
              </a:ext>
            </a:extLst>
          </p:cNvPr>
          <p:cNvCxnSpPr>
            <a:cxnSpLocks/>
            <a:stCxn id="74" idx="4"/>
            <a:endCxn id="223" idx="7"/>
          </p:cNvCxnSpPr>
          <p:nvPr/>
        </p:nvCxnSpPr>
        <p:spPr>
          <a:xfrm flipH="1">
            <a:off x="982656" y="1138031"/>
            <a:ext cx="44437" cy="47590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52" name="Google Shape;229;p7">
            <a:extLst>
              <a:ext uri="{FF2B5EF4-FFF2-40B4-BE49-F238E27FC236}">
                <a16:creationId xmlns:a16="http://schemas.microsoft.com/office/drawing/2014/main" id="{CB209B45-96AE-61CE-62CE-DF3AF1B6304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471916" y="2155023"/>
            <a:ext cx="176589" cy="32121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54" name="Google Shape;229;p7">
            <a:extLst>
              <a:ext uri="{FF2B5EF4-FFF2-40B4-BE49-F238E27FC236}">
                <a16:creationId xmlns:a16="http://schemas.microsoft.com/office/drawing/2014/main" id="{89FCBB4A-53EC-CB2D-1FA6-E3A8B5BDAA5C}"/>
              </a:ext>
            </a:extLst>
          </p:cNvPr>
          <p:cNvCxnSpPr>
            <a:cxnSpLocks/>
          </p:cNvCxnSpPr>
          <p:nvPr/>
        </p:nvCxnSpPr>
        <p:spPr>
          <a:xfrm>
            <a:off x="212722" y="-84263"/>
            <a:ext cx="577542" cy="63429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57" name="Google Shape;229;p7">
            <a:extLst>
              <a:ext uri="{FF2B5EF4-FFF2-40B4-BE49-F238E27FC236}">
                <a16:creationId xmlns:a16="http://schemas.microsoft.com/office/drawing/2014/main" id="{D3736577-12C6-9206-EE90-069453B326FF}"/>
              </a:ext>
            </a:extLst>
          </p:cNvPr>
          <p:cNvCxnSpPr>
            <a:cxnSpLocks/>
          </p:cNvCxnSpPr>
          <p:nvPr/>
        </p:nvCxnSpPr>
        <p:spPr>
          <a:xfrm>
            <a:off x="7427224" y="4242108"/>
            <a:ext cx="2572941" cy="102409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60" name="Google Shape;229;p7">
            <a:extLst>
              <a:ext uri="{FF2B5EF4-FFF2-40B4-BE49-F238E27FC236}">
                <a16:creationId xmlns:a16="http://schemas.microsoft.com/office/drawing/2014/main" id="{A566FDD2-1F89-27A8-EA39-E642C70ED42A}"/>
              </a:ext>
            </a:extLst>
          </p:cNvPr>
          <p:cNvCxnSpPr>
            <a:cxnSpLocks/>
          </p:cNvCxnSpPr>
          <p:nvPr/>
        </p:nvCxnSpPr>
        <p:spPr>
          <a:xfrm flipV="1">
            <a:off x="8707370" y="2921328"/>
            <a:ext cx="1710598" cy="27931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62" name="Google Shape;229;p7">
            <a:extLst>
              <a:ext uri="{FF2B5EF4-FFF2-40B4-BE49-F238E27FC236}">
                <a16:creationId xmlns:a16="http://schemas.microsoft.com/office/drawing/2014/main" id="{30422C97-6DFA-44C4-C19A-8C70D26B0938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9246278" y="2115517"/>
            <a:ext cx="891213" cy="13872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65" name="Google Shape;229;p7">
            <a:extLst>
              <a:ext uri="{FF2B5EF4-FFF2-40B4-BE49-F238E27FC236}">
                <a16:creationId xmlns:a16="http://schemas.microsoft.com/office/drawing/2014/main" id="{383A58C0-BDA2-8195-9893-1D0FDB838F54}"/>
              </a:ext>
            </a:extLst>
          </p:cNvPr>
          <p:cNvCxnSpPr>
            <a:cxnSpLocks/>
          </p:cNvCxnSpPr>
          <p:nvPr/>
        </p:nvCxnSpPr>
        <p:spPr>
          <a:xfrm flipV="1">
            <a:off x="9046593" y="-13588"/>
            <a:ext cx="516076" cy="50619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AD9CAB-3837-AC84-BEB8-C39B27780CBB}"/>
              </a:ext>
            </a:extLst>
          </p:cNvPr>
          <p:cNvSpPr txBox="1"/>
          <p:nvPr/>
        </p:nvSpPr>
        <p:spPr>
          <a:xfrm>
            <a:off x="116866" y="6592865"/>
            <a:ext cx="20795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spreading_of_lsa.png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7794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2" grpId="0" animBg="1"/>
      <p:bldP spid="53" grpId="0" animBg="1"/>
      <p:bldP spid="64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33" grpId="0" animBg="1"/>
      <p:bldP spid="38" grpId="0" animBg="1"/>
      <p:bldP spid="45" grpId="0" animBg="1"/>
      <p:bldP spid="74" grpId="0" animBg="1"/>
      <p:bldP spid="94" grpId="0" animBg="1"/>
      <p:bldP spid="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858148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364177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299973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120214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058803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3196962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2194616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784500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784552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340300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696688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13844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158723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728762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201223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888818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211035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319876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30869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724773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 </a:t>
              </a:r>
              <a:r>
                <a:rPr lang="en-US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(Grid Edge Device)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8286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583423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646104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598813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211035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784552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282856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724377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152400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201223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753628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GEDs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</a:t>
            </a: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857646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6188067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6044159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201159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455631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161732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768178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342053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857645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319876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991850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995818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880477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517332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42478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418998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432047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186378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113615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6400059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4628824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275482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827939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884248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650605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258655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2476230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139046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4645075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580871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4401112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339701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099514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099514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3989963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2477860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1373381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1475514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065398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065450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2477962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1509544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3649922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4632391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5469533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4621198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3977586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419340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439621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3752036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4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4926405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212121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228005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009660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5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4482121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169716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17952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17952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17952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4491933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5600774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589597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1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005671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2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1861587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3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109500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864321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9270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4879711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4491933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194556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2950454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3478006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240017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6</a:t>
              </a: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065450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1859617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2846128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2708601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024169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2389188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2333357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2627115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1563754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005275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43329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4482121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034526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3677995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GEDs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</a:t>
            </a: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184454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138544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5468965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5325057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4482057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5736529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4628435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212121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220371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228330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5379263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5442630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049076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4622951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138543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5600774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3378085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243802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272748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276716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161375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5798230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5705679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5699896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5712945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5469533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5467276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2606194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2969708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2780483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2774526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2956160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2957701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1394513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5680957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3909722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1556380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1648382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157427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108837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165146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4567454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3524483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269456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261856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3524483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16949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3705563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3707586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4931503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3" y="2324602"/>
            <a:ext cx="1490044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2568899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FDB8D-7E89-87B1-3EF4-690C455034FE}"/>
              </a:ext>
            </a:extLst>
          </p:cNvPr>
          <p:cNvSpPr txBox="1"/>
          <p:nvPr/>
        </p:nvSpPr>
        <p:spPr>
          <a:xfrm>
            <a:off x="588040" y="6239086"/>
            <a:ext cx="17660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connection_graph.png</a:t>
            </a:r>
          </a:p>
        </p:txBody>
      </p:sp>
    </p:spTree>
    <p:extLst>
      <p:ext uri="{BB962C8B-B14F-4D97-AF65-F5344CB8AC3E}">
        <p14:creationId xmlns:p14="http://schemas.microsoft.com/office/powerpoint/2010/main" val="19647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10518715" y="1070751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296708" y="107793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711851" y="107482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>
            <a:off x="1588873" y="1379828"/>
            <a:ext cx="2295408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6F661092-FF03-36D9-5A24-0FC4FDD112A3}"/>
              </a:ext>
            </a:extLst>
          </p:cNvPr>
          <p:cNvSpPr/>
          <p:nvPr/>
        </p:nvSpPr>
        <p:spPr>
          <a:xfrm>
            <a:off x="3929821" y="1070465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29;p7">
            <a:extLst>
              <a:ext uri="{FF2B5EF4-FFF2-40B4-BE49-F238E27FC236}">
                <a16:creationId xmlns:a16="http://schemas.microsoft.com/office/drawing/2014/main" id="{6345F247-8F7E-7379-AF76-5A3E1820A30C}"/>
              </a:ext>
            </a:extLst>
          </p:cNvPr>
          <p:cNvCxnSpPr>
            <a:cxnSpLocks/>
          </p:cNvCxnSpPr>
          <p:nvPr/>
        </p:nvCxnSpPr>
        <p:spPr>
          <a:xfrm>
            <a:off x="4824452" y="1383902"/>
            <a:ext cx="2295408" cy="2198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29;p7">
            <a:extLst>
              <a:ext uri="{FF2B5EF4-FFF2-40B4-BE49-F238E27FC236}">
                <a16:creationId xmlns:a16="http://schemas.microsoft.com/office/drawing/2014/main" id="{150AB96D-C14E-864C-E529-1A8BC089ADE8}"/>
              </a:ext>
            </a:extLst>
          </p:cNvPr>
          <p:cNvCxnSpPr>
            <a:cxnSpLocks/>
          </p:cNvCxnSpPr>
          <p:nvPr/>
        </p:nvCxnSpPr>
        <p:spPr>
          <a:xfrm>
            <a:off x="8219738" y="1413834"/>
            <a:ext cx="2219301" cy="95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229;p7">
            <a:extLst>
              <a:ext uri="{FF2B5EF4-FFF2-40B4-BE49-F238E27FC236}">
                <a16:creationId xmlns:a16="http://schemas.microsoft.com/office/drawing/2014/main" id="{F3520A6B-792A-D05C-3822-E3F2A7C1B5BD}"/>
              </a:ext>
            </a:extLst>
          </p:cNvPr>
          <p:cNvCxnSpPr>
            <a:cxnSpLocks/>
          </p:cNvCxnSpPr>
          <p:nvPr/>
        </p:nvCxnSpPr>
        <p:spPr>
          <a:xfrm flipH="1" flipV="1">
            <a:off x="4790832" y="1492629"/>
            <a:ext cx="2354909" cy="952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4E662B31-0F91-9F4C-7631-EC9CB24D9C13}"/>
              </a:ext>
            </a:extLst>
          </p:cNvPr>
          <p:cNvCxnSpPr>
            <a:cxnSpLocks/>
          </p:cNvCxnSpPr>
          <p:nvPr/>
        </p:nvCxnSpPr>
        <p:spPr>
          <a:xfrm flipH="1" flipV="1">
            <a:off x="8177842" y="1520715"/>
            <a:ext cx="2209438" cy="837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9;p7">
            <a:extLst>
              <a:ext uri="{FF2B5EF4-FFF2-40B4-BE49-F238E27FC236}">
                <a16:creationId xmlns:a16="http://schemas.microsoft.com/office/drawing/2014/main" id="{FF729D76-E3A6-031A-8597-B148AF4A7B3C}"/>
              </a:ext>
            </a:extLst>
          </p:cNvPr>
          <p:cNvCxnSpPr>
            <a:cxnSpLocks/>
          </p:cNvCxnSpPr>
          <p:nvPr/>
        </p:nvCxnSpPr>
        <p:spPr>
          <a:xfrm flipH="1">
            <a:off x="1526328" y="1482564"/>
            <a:ext cx="22693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ZoneTexte 117">
            <a:extLst>
              <a:ext uri="{FF2B5EF4-FFF2-40B4-BE49-F238E27FC236}">
                <a16:creationId xmlns:a16="http://schemas.microsoft.com/office/drawing/2014/main" id="{0833B624-5691-1B51-9F47-E47F9A11FFED}"/>
              </a:ext>
            </a:extLst>
          </p:cNvPr>
          <p:cNvSpPr txBox="1"/>
          <p:nvPr/>
        </p:nvSpPr>
        <p:spPr>
          <a:xfrm>
            <a:off x="6711680" y="170058"/>
            <a:ext cx="1763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Gymnastics room</a:t>
            </a:r>
          </a:p>
          <a:p>
            <a:pPr algn="ctr"/>
            <a:r>
              <a:rPr lang="en-US" sz="1400" dirty="0"/>
              <a:t>1 consumer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FF0C9E40-80CC-3591-CD33-ED5DEF89FA4E}"/>
              </a:ext>
            </a:extLst>
          </p:cNvPr>
          <p:cNvSpPr txBox="1"/>
          <p:nvPr/>
        </p:nvSpPr>
        <p:spPr>
          <a:xfrm>
            <a:off x="3665147" y="174307"/>
            <a:ext cx="2295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After-school building</a:t>
            </a:r>
          </a:p>
          <a:p>
            <a:pPr algn="ctr"/>
            <a:r>
              <a:rPr lang="en-US" sz="1400" dirty="0"/>
              <a:t>2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92" name="ZoneTexte 117">
            <a:extLst>
              <a:ext uri="{FF2B5EF4-FFF2-40B4-BE49-F238E27FC236}">
                <a16:creationId xmlns:a16="http://schemas.microsoft.com/office/drawing/2014/main" id="{11CEB615-EC08-B3BB-D1B6-6E8B13240526}"/>
              </a:ext>
            </a:extLst>
          </p:cNvPr>
          <p:cNvSpPr txBox="1"/>
          <p:nvPr/>
        </p:nvSpPr>
        <p:spPr>
          <a:xfrm>
            <a:off x="258938" y="160769"/>
            <a:ext cx="17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school</a:t>
            </a:r>
          </a:p>
          <a:p>
            <a:pPr algn="ctr"/>
            <a:r>
              <a:rPr lang="en-US" sz="1400" dirty="0"/>
              <a:t>4 consumers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7F379C-DD8F-BBE9-3667-49DA914955BE}"/>
              </a:ext>
            </a:extLst>
          </p:cNvPr>
          <p:cNvSpPr/>
          <p:nvPr/>
        </p:nvSpPr>
        <p:spPr>
          <a:xfrm>
            <a:off x="896769" y="2251509"/>
            <a:ext cx="973549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2987FF-C033-4824-4044-AECF297A3E91}"/>
              </a:ext>
            </a:extLst>
          </p:cNvPr>
          <p:cNvSpPr/>
          <p:nvPr/>
        </p:nvSpPr>
        <p:spPr>
          <a:xfrm>
            <a:off x="3838724" y="2236316"/>
            <a:ext cx="973550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sp>
        <p:nvSpPr>
          <p:cNvPr id="99" name="ZoneTexte 117">
            <a:extLst>
              <a:ext uri="{FF2B5EF4-FFF2-40B4-BE49-F238E27FC236}">
                <a16:creationId xmlns:a16="http://schemas.microsoft.com/office/drawing/2014/main" id="{CF07124D-3693-0883-5FCD-A94F565066D0}"/>
              </a:ext>
            </a:extLst>
          </p:cNvPr>
          <p:cNvSpPr txBox="1"/>
          <p:nvPr/>
        </p:nvSpPr>
        <p:spPr>
          <a:xfrm>
            <a:off x="10274948" y="174308"/>
            <a:ext cx="1458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Underground</a:t>
            </a:r>
          </a:p>
          <a:p>
            <a:pPr algn="ctr"/>
            <a:r>
              <a:rPr lang="en-US" sz="1400" dirty="0"/>
              <a:t>5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E8717E-82D2-6E58-0C81-C7F306B6961C}"/>
              </a:ext>
            </a:extLst>
          </p:cNvPr>
          <p:cNvSpPr/>
          <p:nvPr/>
        </p:nvSpPr>
        <p:spPr>
          <a:xfrm>
            <a:off x="11021313" y="2251687"/>
            <a:ext cx="105640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BB24F8D-DEA3-ED3E-77D9-B6C94E89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1397" y="1985768"/>
            <a:ext cx="302682" cy="501502"/>
          </a:xfrm>
          <a:prstGeom prst="rect">
            <a:avLst/>
          </a:prstGeom>
        </p:spPr>
      </p:pic>
      <p:cxnSp>
        <p:nvCxnSpPr>
          <p:cNvPr id="108" name="Connecteur droit avec flèche 121">
            <a:extLst>
              <a:ext uri="{FF2B5EF4-FFF2-40B4-BE49-F238E27FC236}">
                <a16:creationId xmlns:a16="http://schemas.microsoft.com/office/drawing/2014/main" id="{48C9E747-7530-FC8C-C436-40B1131BCAF8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623714" y="1733020"/>
            <a:ext cx="201220" cy="43549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21">
            <a:extLst>
              <a:ext uri="{FF2B5EF4-FFF2-40B4-BE49-F238E27FC236}">
                <a16:creationId xmlns:a16="http://schemas.microsoft.com/office/drawing/2014/main" id="{AD1EC60B-7C57-D944-7BE4-B3B4EA5B542E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517585" y="1662779"/>
            <a:ext cx="267728" cy="242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21">
            <a:extLst>
              <a:ext uri="{FF2B5EF4-FFF2-40B4-BE49-F238E27FC236}">
                <a16:creationId xmlns:a16="http://schemas.microsoft.com/office/drawing/2014/main" id="{D0B124F6-4A2B-3F8F-069E-983C5C269199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33799" y="1618244"/>
            <a:ext cx="226843" cy="1565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469A12C5-9935-D853-080A-5AFC39AD78DA}"/>
              </a:ext>
            </a:extLst>
          </p:cNvPr>
          <p:cNvCxnSpPr>
            <a:cxnSpLocks/>
            <a:stCxn id="119" idx="0"/>
            <a:endCxn id="5" idx="3"/>
          </p:cNvCxnSpPr>
          <p:nvPr/>
        </p:nvCxnSpPr>
        <p:spPr>
          <a:xfrm flipV="1">
            <a:off x="10408446" y="1746765"/>
            <a:ext cx="226255" cy="3566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7BA25386-9D4E-5B63-3365-B6802181B1E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0731137" y="1869938"/>
            <a:ext cx="106569" cy="267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21">
            <a:extLst>
              <a:ext uri="{FF2B5EF4-FFF2-40B4-BE49-F238E27FC236}">
                <a16:creationId xmlns:a16="http://schemas.microsoft.com/office/drawing/2014/main" id="{0DCD467E-6548-768A-4ABA-FFCC7C310D47}"/>
              </a:ext>
            </a:extLst>
          </p:cNvPr>
          <p:cNvCxnSpPr>
            <a:cxnSpLocks/>
          </p:cNvCxnSpPr>
          <p:nvPr/>
        </p:nvCxnSpPr>
        <p:spPr>
          <a:xfrm flipH="1" flipV="1">
            <a:off x="11021313" y="1869938"/>
            <a:ext cx="289402" cy="3772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5A4838-8D7D-A963-0469-45B066EC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88081" y="1657949"/>
            <a:ext cx="245718" cy="2336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4FE7401-532A-D2B5-42A8-65C5085D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94726" y="1905743"/>
            <a:ext cx="245718" cy="2336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CCAF313-BD72-F2A6-83CC-C93B3A2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0855" y="2168515"/>
            <a:ext cx="245718" cy="2336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6799388-E067-29F3-3D21-2C093B17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948" y="2103431"/>
            <a:ext cx="266996" cy="26699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7FF1FCF-D9C4-B93C-9B58-A0C71A41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9" y="2137912"/>
            <a:ext cx="266996" cy="26699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FF37EB7-73DA-A933-60E9-9F852D27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883" y="2113675"/>
            <a:ext cx="266996" cy="26699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F41957-F668-E32B-99D6-D41C368C3810}"/>
              </a:ext>
            </a:extLst>
          </p:cNvPr>
          <p:cNvSpPr/>
          <p:nvPr/>
        </p:nvSpPr>
        <p:spPr>
          <a:xfrm>
            <a:off x="7237817" y="2245555"/>
            <a:ext cx="1009637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99ADE6F-FD26-9F9E-EC15-78C5EA25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83347" y="1794390"/>
            <a:ext cx="225706" cy="3800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FB0AD0F-E00F-F52B-94FC-15651011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087" y="2522466"/>
            <a:ext cx="258376" cy="2246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888302-3F11-3715-940B-53A3FAFB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092" y="2494309"/>
            <a:ext cx="258376" cy="2246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0CFA25F-8629-765E-1342-66E7F409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049" y="2484830"/>
            <a:ext cx="258376" cy="2246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507C0F6-192D-DF78-E038-7F022164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1993" y="2516345"/>
            <a:ext cx="258376" cy="22467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FED585E-312D-E4CC-EF81-43E44FE4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5649" y="1985565"/>
            <a:ext cx="302682" cy="50150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62330B0-5B87-D2BE-3935-C6CC9D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04565" y="1985565"/>
            <a:ext cx="302682" cy="501502"/>
          </a:xfrm>
          <a:prstGeom prst="rect">
            <a:avLst/>
          </a:prstGeom>
        </p:spPr>
      </p:pic>
      <p:cxnSp>
        <p:nvCxnSpPr>
          <p:cNvPr id="154" name="Connecteur droit avec flèche 121">
            <a:extLst>
              <a:ext uri="{FF2B5EF4-FFF2-40B4-BE49-F238E27FC236}">
                <a16:creationId xmlns:a16="http://schemas.microsoft.com/office/drawing/2014/main" id="{A701F49D-326A-54B2-52C5-683DF75BED6D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10054381" y="1625600"/>
            <a:ext cx="464334" cy="4880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21">
            <a:extLst>
              <a:ext uri="{FF2B5EF4-FFF2-40B4-BE49-F238E27FC236}">
                <a16:creationId xmlns:a16="http://schemas.microsoft.com/office/drawing/2014/main" id="{A530D251-70B0-2186-FA14-073C4A05F299}"/>
              </a:ext>
            </a:extLst>
          </p:cNvPr>
          <p:cNvCxnSpPr>
            <a:cxnSpLocks/>
          </p:cNvCxnSpPr>
          <p:nvPr/>
        </p:nvCxnSpPr>
        <p:spPr>
          <a:xfrm flipV="1">
            <a:off x="7692708" y="1875953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21">
            <a:extLst>
              <a:ext uri="{FF2B5EF4-FFF2-40B4-BE49-F238E27FC236}">
                <a16:creationId xmlns:a16="http://schemas.microsoft.com/office/drawing/2014/main" id="{8B09EA46-F661-ECBC-1864-9A2669A87309}"/>
              </a:ext>
            </a:extLst>
          </p:cNvPr>
          <p:cNvCxnSpPr>
            <a:cxnSpLocks/>
          </p:cNvCxnSpPr>
          <p:nvPr/>
        </p:nvCxnSpPr>
        <p:spPr>
          <a:xfrm flipV="1">
            <a:off x="4383072" y="1865096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21">
            <a:extLst>
              <a:ext uri="{FF2B5EF4-FFF2-40B4-BE49-F238E27FC236}">
                <a16:creationId xmlns:a16="http://schemas.microsoft.com/office/drawing/2014/main" id="{B1E0F93F-D772-ABF7-39BC-80C022793CD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1107714" y="1862465"/>
            <a:ext cx="275830" cy="389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21">
            <a:extLst>
              <a:ext uri="{FF2B5EF4-FFF2-40B4-BE49-F238E27FC236}">
                <a16:creationId xmlns:a16="http://schemas.microsoft.com/office/drawing/2014/main" id="{8A71F1A9-4F4E-DF17-3509-B3A4E58DBC9F}"/>
              </a:ext>
            </a:extLst>
          </p:cNvPr>
          <p:cNvCxnSpPr>
            <a:cxnSpLocks/>
            <a:stCxn id="124" idx="1"/>
          </p:cNvCxnSpPr>
          <p:nvPr/>
        </p:nvCxnSpPr>
        <p:spPr>
          <a:xfrm flipV="1">
            <a:off x="3709053" y="1669353"/>
            <a:ext cx="288146" cy="315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21">
            <a:extLst>
              <a:ext uri="{FF2B5EF4-FFF2-40B4-BE49-F238E27FC236}">
                <a16:creationId xmlns:a16="http://schemas.microsoft.com/office/drawing/2014/main" id="{B047E5A3-09E1-F8EC-2B17-9C85DDD631E8}"/>
              </a:ext>
            </a:extLst>
          </p:cNvPr>
          <p:cNvCxnSpPr>
            <a:cxnSpLocks/>
          </p:cNvCxnSpPr>
          <p:nvPr/>
        </p:nvCxnSpPr>
        <p:spPr>
          <a:xfrm flipH="1" flipV="1">
            <a:off x="4679474" y="1696517"/>
            <a:ext cx="425091" cy="2440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6603831-9A29-4663-6FEB-3F688DD7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2060" y="991871"/>
            <a:ext cx="443101" cy="443101"/>
          </a:xfrm>
          <a:prstGeom prst="rect">
            <a:avLst/>
          </a:prstGeom>
        </p:spPr>
      </p:pic>
      <p:cxnSp>
        <p:nvCxnSpPr>
          <p:cNvPr id="4" name="Connecteur droit avec flèche 121">
            <a:extLst>
              <a:ext uri="{FF2B5EF4-FFF2-40B4-BE49-F238E27FC236}">
                <a16:creationId xmlns:a16="http://schemas.microsoft.com/office/drawing/2014/main" id="{40E4FE15-E03C-7CBA-F055-1E944EDFCB23}"/>
              </a:ext>
            </a:extLst>
          </p:cNvPr>
          <p:cNvCxnSpPr>
            <a:cxnSpLocks/>
          </p:cNvCxnSpPr>
          <p:nvPr/>
        </p:nvCxnSpPr>
        <p:spPr>
          <a:xfrm flipH="1">
            <a:off x="11310715" y="1163421"/>
            <a:ext cx="186778" cy="1166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2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2;p1">
            <a:extLst>
              <a:ext uri="{FF2B5EF4-FFF2-40B4-BE49-F238E27FC236}">
                <a16:creationId xmlns:a16="http://schemas.microsoft.com/office/drawing/2014/main" id="{7F7A121A-C9BD-9A01-CB73-EBCC836AD1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88265-D5F6-6290-D566-75EFAEBD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51" y="3824665"/>
            <a:ext cx="547688" cy="63684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9C3A440-C6D8-E2C6-FA1B-648DB100E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81" y="2549991"/>
            <a:ext cx="633414" cy="6334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87E69-A829-F763-ABA5-3D81FA3E6FC9}"/>
              </a:ext>
            </a:extLst>
          </p:cNvPr>
          <p:cNvSpPr/>
          <p:nvPr/>
        </p:nvSpPr>
        <p:spPr>
          <a:xfrm>
            <a:off x="2029884" y="3624479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3C1051-6CEC-5CD3-33E2-A271EAC7F9F5}"/>
              </a:ext>
            </a:extLst>
          </p:cNvPr>
          <p:cNvSpPr/>
          <p:nvPr/>
        </p:nvSpPr>
        <p:spPr>
          <a:xfrm rot="5400000">
            <a:off x="2664168" y="2747639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36EC5-18F5-0625-4C86-82D257E8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6" y="4088427"/>
            <a:ext cx="547688" cy="636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CC4F9C-7A6E-B9ED-1EB0-D9012C103E51}"/>
              </a:ext>
            </a:extLst>
          </p:cNvPr>
          <p:cNvSpPr/>
          <p:nvPr/>
        </p:nvSpPr>
        <p:spPr>
          <a:xfrm>
            <a:off x="3747269" y="3888241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8FCA8-67B8-C56C-5DC3-FFD78A66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51" y="3950819"/>
            <a:ext cx="547688" cy="636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7FAA9E-822E-6513-8FA9-47B4AECB58C3}"/>
              </a:ext>
            </a:extLst>
          </p:cNvPr>
          <p:cNvSpPr/>
          <p:nvPr/>
        </p:nvSpPr>
        <p:spPr>
          <a:xfrm>
            <a:off x="5283346" y="3824663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8BE0749-8A29-BA25-A285-19AD2077B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05" y="2598098"/>
            <a:ext cx="633414" cy="6334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F42DD8-E994-D19D-7191-A8373ED5730D}"/>
              </a:ext>
            </a:extLst>
          </p:cNvPr>
          <p:cNvSpPr/>
          <p:nvPr/>
        </p:nvSpPr>
        <p:spPr>
          <a:xfrm rot="5400000">
            <a:off x="4473192" y="2795746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3AF177-24ED-C6A4-D9DC-36B3D195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2" y="1649456"/>
            <a:ext cx="547688" cy="6368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C01192F-302C-61CC-EDFD-E53ED6703E47}"/>
              </a:ext>
            </a:extLst>
          </p:cNvPr>
          <p:cNvSpPr/>
          <p:nvPr/>
        </p:nvSpPr>
        <p:spPr>
          <a:xfrm rot="5400000">
            <a:off x="840161" y="1867785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18912C5E-540C-B46B-F395-0AD52D4F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3" y="252860"/>
            <a:ext cx="633414" cy="6334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507199A-A5F9-C803-E815-F081A20B48A0}"/>
              </a:ext>
            </a:extLst>
          </p:cNvPr>
          <p:cNvSpPr/>
          <p:nvPr/>
        </p:nvSpPr>
        <p:spPr>
          <a:xfrm rot="5400000">
            <a:off x="2244870" y="450508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7A76DF-5522-8A49-5A2F-8C152769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7" y="427329"/>
            <a:ext cx="547688" cy="636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4108D-24B2-4296-FFDA-246D4A473E8F}"/>
              </a:ext>
            </a:extLst>
          </p:cNvPr>
          <p:cNvSpPr/>
          <p:nvPr/>
        </p:nvSpPr>
        <p:spPr>
          <a:xfrm>
            <a:off x="3531993" y="1006719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8B514E-F8FB-E0E1-C733-466C7F93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32" y="396755"/>
            <a:ext cx="547688" cy="6368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234797-4F98-C5E7-C052-DCF4D95DA4A7}"/>
              </a:ext>
            </a:extLst>
          </p:cNvPr>
          <p:cNvSpPr/>
          <p:nvPr/>
        </p:nvSpPr>
        <p:spPr>
          <a:xfrm rot="2777460">
            <a:off x="5536665" y="932263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602010-8571-ADA5-8D2E-D1A1EF263F84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1268865" y="1967880"/>
            <a:ext cx="5641834" cy="2922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2E882D-7CAF-B9EC-C997-2FF8E293C824}"/>
              </a:ext>
            </a:extLst>
          </p:cNvPr>
          <p:cNvCxnSpPr>
            <a:cxnSpLocks/>
          </p:cNvCxnSpPr>
          <p:nvPr/>
        </p:nvCxnSpPr>
        <p:spPr>
          <a:xfrm>
            <a:off x="1285132" y="2150103"/>
            <a:ext cx="856824" cy="15071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C2553B-63D1-762D-F14D-733D88F0597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47040" y="3731262"/>
            <a:ext cx="1200229" cy="2570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E014D-D4E1-8A29-9CE8-3B0CB94575F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63814" y="3924757"/>
            <a:ext cx="919530" cy="9545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5FD25A-D9BC-E399-F6FD-D616F07D5128}"/>
              </a:ext>
            </a:extLst>
          </p:cNvPr>
          <p:cNvCxnSpPr>
            <a:cxnSpLocks/>
          </p:cNvCxnSpPr>
          <p:nvPr/>
        </p:nvCxnSpPr>
        <p:spPr>
          <a:xfrm flipV="1">
            <a:off x="5940553" y="3064709"/>
            <a:ext cx="970146" cy="7679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8A2B35-1783-0BBB-FA5F-FEFA62B1797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H="1" flipV="1">
            <a:off x="3860607" y="1206903"/>
            <a:ext cx="1751353" cy="2617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6C701-81D8-7D3A-A945-7611F54648D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85134" y="1106811"/>
            <a:ext cx="2246859" cy="67948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8D9ACF-B3F9-9025-6955-15E60BA36C19}"/>
              </a:ext>
            </a:extLst>
          </p:cNvPr>
          <p:cNvCxnSpPr>
            <a:cxnSpLocks/>
          </p:cNvCxnSpPr>
          <p:nvPr/>
        </p:nvCxnSpPr>
        <p:spPr>
          <a:xfrm flipV="1">
            <a:off x="4048601" y="965118"/>
            <a:ext cx="1604459" cy="1168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CEF799-47B6-7CE4-6F74-F306EF282C93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V="1">
            <a:off x="5611958" y="1101519"/>
            <a:ext cx="180966" cy="272314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795766-748D-ED79-933E-C089C3DE627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756642" y="2718788"/>
            <a:ext cx="2220739" cy="1770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D33BFE-6F76-1CE9-2AB7-093503B4DFDE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>
            <a:off x="2528320" y="550559"/>
            <a:ext cx="1003673" cy="5562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27C78A-5225-EFFE-C741-1784C2383D5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2358498" y="3031087"/>
            <a:ext cx="489067" cy="5933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880143-D93F-732A-FC15-F696D5C195E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189220" y="1106813"/>
            <a:ext cx="2721481" cy="6688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99675B-CE5C-B4A7-4272-63B297E412FA}"/>
              </a:ext>
            </a:extLst>
          </p:cNvPr>
          <p:cNvSpPr/>
          <p:nvPr/>
        </p:nvSpPr>
        <p:spPr>
          <a:xfrm rot="5400000">
            <a:off x="4903081" y="2280550"/>
            <a:ext cx="4614085" cy="5988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1DF875-32F2-27B9-FB6A-A6DB309A7C14}"/>
              </a:ext>
            </a:extLst>
          </p:cNvPr>
          <p:cNvSpPr/>
          <p:nvPr/>
        </p:nvSpPr>
        <p:spPr>
          <a:xfrm>
            <a:off x="173354" y="252862"/>
            <a:ext cx="6595066" cy="4634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BC584F-FB6F-E5C3-B643-20131B0AF984}"/>
              </a:ext>
            </a:extLst>
          </p:cNvPr>
          <p:cNvSpPr txBox="1"/>
          <p:nvPr/>
        </p:nvSpPr>
        <p:spPr>
          <a:xfrm>
            <a:off x="7545522" y="1972466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</a:t>
            </a:r>
          </a:p>
          <a:p>
            <a:r>
              <a:rPr lang="en-US" dirty="0"/>
              <a:t>to the</a:t>
            </a:r>
          </a:p>
          <a:p>
            <a:r>
              <a:rPr lang="en-US" dirty="0"/>
              <a:t>Power Grid</a:t>
            </a:r>
          </a:p>
        </p:txBody>
      </p:sp>
    </p:spTree>
    <p:extLst>
      <p:ext uri="{BB962C8B-B14F-4D97-AF65-F5344CB8AC3E}">
        <p14:creationId xmlns:p14="http://schemas.microsoft.com/office/powerpoint/2010/main" val="48705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15;g2397f3db75e_3_0">
            <a:extLst>
              <a:ext uri="{FF2B5EF4-FFF2-40B4-BE49-F238E27FC236}">
                <a16:creationId xmlns:a16="http://schemas.microsoft.com/office/drawing/2014/main" id="{72A3FA92-84EB-2381-954D-D70C29AB49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5815" y="2083275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6;g2397f3db75e_3_0">
            <a:extLst>
              <a:ext uri="{FF2B5EF4-FFF2-40B4-BE49-F238E27FC236}">
                <a16:creationId xmlns:a16="http://schemas.microsoft.com/office/drawing/2014/main" id="{B70E09AD-D122-B630-99E7-EB4ED22F89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977" y="4098209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7;g2397f3db75e_3_0">
            <a:extLst>
              <a:ext uri="{FF2B5EF4-FFF2-40B4-BE49-F238E27FC236}">
                <a16:creationId xmlns:a16="http://schemas.microsoft.com/office/drawing/2014/main" id="{7D738919-4BCB-D521-F206-140547B8E4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7691" y="4006377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18;g2397f3db75e_3_0">
            <a:extLst>
              <a:ext uri="{FF2B5EF4-FFF2-40B4-BE49-F238E27FC236}">
                <a16:creationId xmlns:a16="http://schemas.microsoft.com/office/drawing/2014/main" id="{560A2DB4-2B2E-15B4-3072-B4817FA9FE2E}"/>
              </a:ext>
            </a:extLst>
          </p:cNvPr>
          <p:cNvSpPr/>
          <p:nvPr/>
        </p:nvSpPr>
        <p:spPr>
          <a:xfrm>
            <a:off x="1483081" y="873638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9;g2397f3db75e_3_0">
            <a:extLst>
              <a:ext uri="{FF2B5EF4-FFF2-40B4-BE49-F238E27FC236}">
                <a16:creationId xmlns:a16="http://schemas.microsoft.com/office/drawing/2014/main" id="{2D43488C-4BEC-1D4F-FD20-9C6B1A207C35}"/>
              </a:ext>
            </a:extLst>
          </p:cNvPr>
          <p:cNvSpPr/>
          <p:nvPr/>
        </p:nvSpPr>
        <p:spPr>
          <a:xfrm>
            <a:off x="7257851" y="873583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0;g2397f3db75e_3_0">
            <a:extLst>
              <a:ext uri="{FF2B5EF4-FFF2-40B4-BE49-F238E27FC236}">
                <a16:creationId xmlns:a16="http://schemas.microsoft.com/office/drawing/2014/main" id="{A3152BF9-2422-F966-EE12-CE8853F8B3CD}"/>
              </a:ext>
            </a:extLst>
          </p:cNvPr>
          <p:cNvSpPr/>
          <p:nvPr/>
        </p:nvSpPr>
        <p:spPr>
          <a:xfrm rot="10800000" flipH="1">
            <a:off x="3982624" y="37645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21;g2397f3db75e_3_0">
            <a:extLst>
              <a:ext uri="{FF2B5EF4-FFF2-40B4-BE49-F238E27FC236}">
                <a16:creationId xmlns:a16="http://schemas.microsoft.com/office/drawing/2014/main" id="{C90ECEBF-09ED-1AAC-E5B8-5518E226D819}"/>
              </a:ext>
            </a:extLst>
          </p:cNvPr>
          <p:cNvSpPr/>
          <p:nvPr/>
        </p:nvSpPr>
        <p:spPr>
          <a:xfrm rot="10800000" flipH="1">
            <a:off x="9110147" y="3748266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22;g2397f3db75e_3_0">
            <a:extLst>
              <a:ext uri="{FF2B5EF4-FFF2-40B4-BE49-F238E27FC236}">
                <a16:creationId xmlns:a16="http://schemas.microsoft.com/office/drawing/2014/main" id="{1478D715-76C8-2EB5-5DB6-A5F1554B17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162" y="1124142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3;g2397f3db75e_3_0">
            <a:extLst>
              <a:ext uri="{FF2B5EF4-FFF2-40B4-BE49-F238E27FC236}">
                <a16:creationId xmlns:a16="http://schemas.microsoft.com/office/drawing/2014/main" id="{C405BCA0-5B05-E59B-893D-B0720591889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952" y="96211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4;g2397f3db75e_3_0">
            <a:extLst>
              <a:ext uri="{FF2B5EF4-FFF2-40B4-BE49-F238E27FC236}">
                <a16:creationId xmlns:a16="http://schemas.microsoft.com/office/drawing/2014/main" id="{2BA2D07E-8AE6-8A5D-4327-EC40CE7AA31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1727" y="425907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26;g2397f3db75e_3_0">
            <a:extLst>
              <a:ext uri="{FF2B5EF4-FFF2-40B4-BE49-F238E27FC236}">
                <a16:creationId xmlns:a16="http://schemas.microsoft.com/office/drawing/2014/main" id="{D889FBBC-A287-CE5D-1B35-4D35903251C4}"/>
              </a:ext>
            </a:extLst>
          </p:cNvPr>
          <p:cNvGrpSpPr/>
          <p:nvPr/>
        </p:nvGrpSpPr>
        <p:grpSpPr>
          <a:xfrm>
            <a:off x="352813" y="1603657"/>
            <a:ext cx="666600" cy="613800"/>
            <a:chOff x="679177" y="3025575"/>
            <a:chExt cx="666600" cy="613800"/>
          </a:xfrm>
        </p:grpSpPr>
        <p:pic>
          <p:nvPicPr>
            <p:cNvPr id="25" name="Google Shape;227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33960489-3D57-7199-9796-8E2A5E8D173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28;g2397f3db75e_3_0">
              <a:extLst>
                <a:ext uri="{FF2B5EF4-FFF2-40B4-BE49-F238E27FC236}">
                  <a16:creationId xmlns:a16="http://schemas.microsoft.com/office/drawing/2014/main" id="{44CB7A01-B351-A3B2-B753-EE919F800345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29;g2397f3db75e_3_0">
            <a:extLst>
              <a:ext uri="{FF2B5EF4-FFF2-40B4-BE49-F238E27FC236}">
                <a16:creationId xmlns:a16="http://schemas.microsoft.com/office/drawing/2014/main" id="{049047A8-90D2-EA84-1092-BB646BF25534}"/>
              </a:ext>
            </a:extLst>
          </p:cNvPr>
          <p:cNvGrpSpPr/>
          <p:nvPr/>
        </p:nvGrpSpPr>
        <p:grpSpPr>
          <a:xfrm>
            <a:off x="3033988" y="1498207"/>
            <a:ext cx="666600" cy="613800"/>
            <a:chOff x="679177" y="3025575"/>
            <a:chExt cx="666600" cy="613800"/>
          </a:xfrm>
        </p:grpSpPr>
        <p:pic>
          <p:nvPicPr>
            <p:cNvPr id="28" name="Google Shape;230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25F37298-D994-EA80-6C8C-3DBE8F86BFC6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31;g2397f3db75e_3_0">
              <a:extLst>
                <a:ext uri="{FF2B5EF4-FFF2-40B4-BE49-F238E27FC236}">
                  <a16:creationId xmlns:a16="http://schemas.microsoft.com/office/drawing/2014/main" id="{D1938613-8AB1-A1C9-183D-DF2FE40BEDEF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232;g2397f3db75e_3_0">
            <a:extLst>
              <a:ext uri="{FF2B5EF4-FFF2-40B4-BE49-F238E27FC236}">
                <a16:creationId xmlns:a16="http://schemas.microsoft.com/office/drawing/2014/main" id="{E94206D6-BF96-686C-0C56-CC73645E9C38}"/>
              </a:ext>
            </a:extLst>
          </p:cNvPr>
          <p:cNvGrpSpPr/>
          <p:nvPr/>
        </p:nvGrpSpPr>
        <p:grpSpPr>
          <a:xfrm>
            <a:off x="5826025" y="1574407"/>
            <a:ext cx="666600" cy="613800"/>
            <a:chOff x="679177" y="3025575"/>
            <a:chExt cx="666600" cy="613800"/>
          </a:xfrm>
        </p:grpSpPr>
        <p:pic>
          <p:nvPicPr>
            <p:cNvPr id="31" name="Google Shape;233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87344219-051A-3458-8E4F-40182A99B5B3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34;g2397f3db75e_3_0">
              <a:extLst>
                <a:ext uri="{FF2B5EF4-FFF2-40B4-BE49-F238E27FC236}">
                  <a16:creationId xmlns:a16="http://schemas.microsoft.com/office/drawing/2014/main" id="{71618252-FF06-1A8B-31D6-580C607E31BA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235;g2397f3db75e_3_0">
            <a:extLst>
              <a:ext uri="{FF2B5EF4-FFF2-40B4-BE49-F238E27FC236}">
                <a16:creationId xmlns:a16="http://schemas.microsoft.com/office/drawing/2014/main" id="{491877BA-C6CA-FBAB-5965-090D193934CB}"/>
              </a:ext>
            </a:extLst>
          </p:cNvPr>
          <p:cNvGrpSpPr/>
          <p:nvPr/>
        </p:nvGrpSpPr>
        <p:grpSpPr>
          <a:xfrm>
            <a:off x="8694263" y="1574407"/>
            <a:ext cx="666600" cy="613800"/>
            <a:chOff x="679177" y="3025575"/>
            <a:chExt cx="666600" cy="613800"/>
          </a:xfrm>
        </p:grpSpPr>
        <p:pic>
          <p:nvPicPr>
            <p:cNvPr id="34" name="Google Shape;236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8AC4CB71-20D6-0AEE-3029-A72F841A0DB9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37;g2397f3db75e_3_0">
              <a:extLst>
                <a:ext uri="{FF2B5EF4-FFF2-40B4-BE49-F238E27FC236}">
                  <a16:creationId xmlns:a16="http://schemas.microsoft.com/office/drawing/2014/main" id="{2CC3EB5D-6F92-5335-358F-736D027A0752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EE989C-29E8-F195-901A-BB02CCECD8A2}"/>
              </a:ext>
            </a:extLst>
          </p:cNvPr>
          <p:cNvSpPr txBox="1"/>
          <p:nvPr/>
        </p:nvSpPr>
        <p:spPr>
          <a:xfrm>
            <a:off x="319934" y="6113758"/>
            <a:ext cx="27769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chained_graph_4nodes.png</a:t>
            </a:r>
          </a:p>
        </p:txBody>
      </p:sp>
    </p:spTree>
    <p:extLst>
      <p:ext uri="{BB962C8B-B14F-4D97-AF65-F5344CB8AC3E}">
        <p14:creationId xmlns:p14="http://schemas.microsoft.com/office/powerpoint/2010/main" val="5966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268694" y="2115724"/>
            <a:ext cx="46781" cy="224198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4739497" y="2081144"/>
            <a:ext cx="0" cy="128877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607296" y="1819763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3796082" y="1820894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10578108" y="2115724"/>
            <a:ext cx="34205" cy="241214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2117072" y="5627114"/>
            <a:ext cx="145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Underground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 flipV="1">
            <a:off x="5412241" y="1196514"/>
            <a:ext cx="1765147" cy="2111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553936" y="4357710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2981874" y="4975678"/>
            <a:ext cx="6799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3729223" y="3399458"/>
            <a:ext cx="0" cy="45246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91" y="798600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H="1" flipV="1">
            <a:off x="1036448" y="953590"/>
            <a:ext cx="7115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280921" y="953590"/>
            <a:ext cx="0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511858" y="953592"/>
            <a:ext cx="0" cy="86492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877930" y="4853941"/>
            <a:ext cx="23911" cy="7865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1227697" y="485394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1538042" y="485394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0452" y="696763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44884" y="696763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27050" y="695497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77" y="5546108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79" y="5576430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89" y="5570241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3630784" y="1071043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9850889" y="181824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96941" y="3822375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2384160" y="6054014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3-phases current: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3889436" y="6205985"/>
            <a:ext cx="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3907372" y="6332267"/>
            <a:ext cx="577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2375188" y="6221335"/>
            <a:ext cx="1343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single-phase current:</a:t>
            </a:r>
          </a:p>
        </p:txBody>
      </p: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8230158" y="3459547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328" y="2090720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416" y="2078887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0999" y="2057523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726" y="4622368"/>
            <a:ext cx="258376" cy="2246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65" y="798397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56" y="798397"/>
            <a:ext cx="492629" cy="816218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</p:cNvCxnSpPr>
          <p:nvPr/>
        </p:nvCxnSpPr>
        <p:spPr>
          <a:xfrm flipV="1">
            <a:off x="6767129" y="73640"/>
            <a:ext cx="4849202" cy="3387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8997094" y="1470820"/>
            <a:ext cx="853795" cy="36323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 flipV="1">
            <a:off x="1280921" y="3360392"/>
            <a:ext cx="9327220" cy="5908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3915330" y="6545465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8FAE5931-4B59-5988-93F7-DAAF50FC1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43" y="6055966"/>
            <a:ext cx="1666182" cy="583164"/>
          </a:xfrm>
          <a:prstGeom prst="rect">
            <a:avLst/>
          </a:prstGeom>
        </p:spPr>
      </p:pic>
      <p:sp>
        <p:nvSpPr>
          <p:cNvPr id="18" name="Google Shape;243;p7">
            <a:extLst>
              <a:ext uri="{FF2B5EF4-FFF2-40B4-BE49-F238E27FC236}">
                <a16:creationId xmlns:a16="http://schemas.microsoft.com/office/drawing/2014/main" id="{47978B9E-9634-A4E9-8323-5C9779226818}"/>
              </a:ext>
            </a:extLst>
          </p:cNvPr>
          <p:cNvSpPr/>
          <p:nvPr/>
        </p:nvSpPr>
        <p:spPr>
          <a:xfrm>
            <a:off x="2293105" y="815336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28;p7">
            <a:extLst>
              <a:ext uri="{FF2B5EF4-FFF2-40B4-BE49-F238E27FC236}">
                <a16:creationId xmlns:a16="http://schemas.microsoft.com/office/drawing/2014/main" id="{4B9547E9-49F5-F55A-1DDE-C946597AE0CE}"/>
              </a:ext>
            </a:extLst>
          </p:cNvPr>
          <p:cNvSpPr/>
          <p:nvPr/>
        </p:nvSpPr>
        <p:spPr>
          <a:xfrm>
            <a:off x="5774755" y="1636565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28;p7">
            <a:extLst>
              <a:ext uri="{FF2B5EF4-FFF2-40B4-BE49-F238E27FC236}">
                <a16:creationId xmlns:a16="http://schemas.microsoft.com/office/drawing/2014/main" id="{752D86B9-3E05-C603-D9FF-2EBD7227B5D7}"/>
              </a:ext>
            </a:extLst>
          </p:cNvPr>
          <p:cNvSpPr/>
          <p:nvPr/>
        </p:nvSpPr>
        <p:spPr>
          <a:xfrm>
            <a:off x="8230158" y="107793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  <a:p>
            <a:pPr algn="ctr">
              <a:buClr>
                <a:srgbClr val="000000"/>
              </a:buClr>
              <a:buSzPts val="1000"/>
            </a:pPr>
            <a:endParaRPr lang="fr-F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27;p7">
            <a:extLst>
              <a:ext uri="{FF2B5EF4-FFF2-40B4-BE49-F238E27FC236}">
                <a16:creationId xmlns:a16="http://schemas.microsoft.com/office/drawing/2014/main" id="{E01C5B10-347A-47EF-29A0-7C9748FEF3C0}"/>
              </a:ext>
            </a:extLst>
          </p:cNvPr>
          <p:cNvSpPr/>
          <p:nvPr/>
        </p:nvSpPr>
        <p:spPr>
          <a:xfrm>
            <a:off x="2559100" y="4620976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5474635" y="2399555"/>
            <a:ext cx="152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After-school building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7768055" y="1850519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Gymnastics room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6D2EA9-296E-C512-6957-F1CDD8DC8EB7}"/>
              </a:ext>
            </a:extLst>
          </p:cNvPr>
          <p:cNvCxnSpPr>
            <a:cxnSpLocks/>
            <a:stCxn id="135" idx="3"/>
            <a:endCxn id="24" idx="1"/>
          </p:cNvCxnSpPr>
          <p:nvPr/>
        </p:nvCxnSpPr>
        <p:spPr>
          <a:xfrm>
            <a:off x="5393913" y="1440375"/>
            <a:ext cx="496828" cy="3121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C6BF7-DD83-3D58-6D22-875671EBFD0A}"/>
              </a:ext>
            </a:extLst>
          </p:cNvPr>
          <p:cNvCxnSpPr>
            <a:cxnSpLocks/>
          </p:cNvCxnSpPr>
          <p:nvPr/>
        </p:nvCxnSpPr>
        <p:spPr>
          <a:xfrm flipV="1">
            <a:off x="5212840" y="2031492"/>
            <a:ext cx="570442" cy="4704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1749158" y="1626408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school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889D33D4-91B3-76CB-BDFB-2737F3537E86}"/>
              </a:ext>
            </a:extLst>
          </p:cNvPr>
          <p:cNvSpPr txBox="1"/>
          <p:nvPr/>
        </p:nvSpPr>
        <p:spPr>
          <a:xfrm>
            <a:off x="3565291" y="510124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panels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DB2252-7139-B56D-B094-CED60C30FC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61849" y="794124"/>
            <a:ext cx="747242" cy="13719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51907F-C8BE-6C7C-D20B-77D9C617D34D}"/>
              </a:ext>
            </a:extLst>
          </p:cNvPr>
          <p:cNvCxnSpPr>
            <a:cxnSpLocks/>
          </p:cNvCxnSpPr>
          <p:nvPr/>
        </p:nvCxnSpPr>
        <p:spPr>
          <a:xfrm>
            <a:off x="1347545" y="928583"/>
            <a:ext cx="989538" cy="18393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087F52-D0E5-75AB-C00E-E6F3D995B04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109119" y="1011952"/>
            <a:ext cx="1183986" cy="19938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127ABC-0BF4-E9BD-6FF4-34B0709F9671}"/>
              </a:ext>
            </a:extLst>
          </p:cNvPr>
          <p:cNvCxnSpPr>
            <a:cxnSpLocks/>
          </p:cNvCxnSpPr>
          <p:nvPr/>
        </p:nvCxnSpPr>
        <p:spPr>
          <a:xfrm flipV="1">
            <a:off x="1712375" y="1402284"/>
            <a:ext cx="612257" cy="43687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A355F7-CA1C-E73E-50DD-B8F306B97976}"/>
              </a:ext>
            </a:extLst>
          </p:cNvPr>
          <p:cNvCxnSpPr>
            <a:cxnSpLocks/>
          </p:cNvCxnSpPr>
          <p:nvPr/>
        </p:nvCxnSpPr>
        <p:spPr>
          <a:xfrm>
            <a:off x="1997894" y="4527873"/>
            <a:ext cx="557034" cy="33615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914C84E-7DE0-ED1D-C393-0F74BF170EB8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052001" y="5296990"/>
            <a:ext cx="623085" cy="3533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32C3428-94CF-4928-4838-FAE922CDAC4B}"/>
              </a:ext>
            </a:extLst>
          </p:cNvPr>
          <p:cNvCxnSpPr>
            <a:cxnSpLocks/>
          </p:cNvCxnSpPr>
          <p:nvPr/>
        </p:nvCxnSpPr>
        <p:spPr>
          <a:xfrm flipV="1">
            <a:off x="1160362" y="5123870"/>
            <a:ext cx="1398738" cy="39459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CC7685D-C27F-0493-DFDA-58C0C826CC9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07977" y="5016976"/>
            <a:ext cx="1651123" cy="50148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4BF510B-65C8-6A54-5C4B-2192EE58FA1E}"/>
              </a:ext>
            </a:extLst>
          </p:cNvPr>
          <p:cNvCxnSpPr>
            <a:cxnSpLocks/>
          </p:cNvCxnSpPr>
          <p:nvPr/>
        </p:nvCxnSpPr>
        <p:spPr>
          <a:xfrm flipH="1">
            <a:off x="3085105" y="4245649"/>
            <a:ext cx="545679" cy="42253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5EE5B3A-6AEE-4EE0-A095-59260542C903}"/>
              </a:ext>
            </a:extLst>
          </p:cNvPr>
          <p:cNvCxnSpPr>
            <a:cxnSpLocks/>
          </p:cNvCxnSpPr>
          <p:nvPr/>
        </p:nvCxnSpPr>
        <p:spPr>
          <a:xfrm flipV="1">
            <a:off x="1501654" y="5221766"/>
            <a:ext cx="1061618" cy="33389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08">
            <a:extLst>
              <a:ext uri="{FF2B5EF4-FFF2-40B4-BE49-F238E27FC236}">
                <a16:creationId xmlns:a16="http://schemas.microsoft.com/office/drawing/2014/main" id="{E8C4B463-9E85-B42F-B0FD-90E34C4377B4}"/>
              </a:ext>
            </a:extLst>
          </p:cNvPr>
          <p:cNvCxnSpPr>
            <a:cxnSpLocks/>
          </p:cNvCxnSpPr>
          <p:nvPr/>
        </p:nvCxnSpPr>
        <p:spPr>
          <a:xfrm>
            <a:off x="7206472" y="1200453"/>
            <a:ext cx="0" cy="218948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6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9567A3F8-6CF9-28B3-EA86-097FD8865C94}"/>
              </a:ext>
            </a:extLst>
          </p:cNvPr>
          <p:cNvSpPr/>
          <p:nvPr/>
        </p:nvSpPr>
        <p:spPr>
          <a:xfrm>
            <a:off x="516567" y="3353986"/>
            <a:ext cx="4330062" cy="991863"/>
          </a:xfrm>
          <a:prstGeom prst="trapezoid">
            <a:avLst>
              <a:gd name="adj" fmla="val 1201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F2AF9-AF65-D98C-5A04-FD80BC8130D5}"/>
              </a:ext>
            </a:extLst>
          </p:cNvPr>
          <p:cNvSpPr/>
          <p:nvPr/>
        </p:nvSpPr>
        <p:spPr>
          <a:xfrm>
            <a:off x="509788" y="4352067"/>
            <a:ext cx="4336630" cy="16575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D795C-2C3F-3788-ACD5-A371038B5162}"/>
              </a:ext>
            </a:extLst>
          </p:cNvPr>
          <p:cNvSpPr txBox="1"/>
          <p:nvPr/>
        </p:nvSpPr>
        <p:spPr>
          <a:xfrm>
            <a:off x="1596038" y="82362"/>
            <a:ext cx="9737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latin typeface="CenturySchL-Roma"/>
              </a:rPr>
              <a:t>Simplified micro-grid with district-level,  house-level and appliance-level goals.</a:t>
            </a:r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7ACC49-8437-D299-CC07-711289E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1" y="5259069"/>
            <a:ext cx="746733" cy="6445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B1A83AC-A247-AE1D-098C-558E3CC1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9" y="5252133"/>
            <a:ext cx="798863" cy="6445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3CF16B-FBA2-3A88-2334-B2640380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62" y="5253031"/>
            <a:ext cx="485571" cy="6445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54E8122-1C73-014A-63CB-372884A06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579" y="5253030"/>
            <a:ext cx="798863" cy="644537"/>
          </a:xfrm>
          <a:prstGeom prst="rect">
            <a:avLst/>
          </a:prstGeom>
        </p:spPr>
      </p:pic>
      <p:sp>
        <p:nvSpPr>
          <p:cNvPr id="64" name="Arrow: Down 63">
            <a:extLst>
              <a:ext uri="{FF2B5EF4-FFF2-40B4-BE49-F238E27FC236}">
                <a16:creationId xmlns:a16="http://schemas.microsoft.com/office/drawing/2014/main" id="{DDCA36BB-6569-DC2B-C28F-98D23A3B0716}"/>
              </a:ext>
            </a:extLst>
          </p:cNvPr>
          <p:cNvSpPr/>
          <p:nvPr/>
        </p:nvSpPr>
        <p:spPr>
          <a:xfrm>
            <a:off x="4415713" y="5040788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5324714-73D1-C359-080E-A070E6FB155D}"/>
              </a:ext>
            </a:extLst>
          </p:cNvPr>
          <p:cNvSpPr/>
          <p:nvPr/>
        </p:nvSpPr>
        <p:spPr>
          <a:xfrm flipV="1">
            <a:off x="4020578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1DE6C99-99B2-6C71-EB98-9015B3A69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36604" y="3753171"/>
            <a:ext cx="1724276" cy="492393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E299337-AD68-1756-787E-17BA4496E533}"/>
              </a:ext>
            </a:extLst>
          </p:cNvPr>
          <p:cNvSpPr/>
          <p:nvPr/>
        </p:nvSpPr>
        <p:spPr>
          <a:xfrm>
            <a:off x="9073835" y="3211902"/>
            <a:ext cx="2607481" cy="239965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9B2C2B-1B30-099D-3A56-C4983053720C}"/>
              </a:ext>
            </a:extLst>
          </p:cNvPr>
          <p:cNvSpPr/>
          <p:nvPr/>
        </p:nvSpPr>
        <p:spPr>
          <a:xfrm>
            <a:off x="477341" y="5242823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3456AD-6868-CD49-5EF0-2F92FF62423C}"/>
              </a:ext>
            </a:extLst>
          </p:cNvPr>
          <p:cNvSpPr/>
          <p:nvPr/>
        </p:nvSpPr>
        <p:spPr>
          <a:xfrm>
            <a:off x="1734319" y="5233964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1F924CD-8858-CE14-8DD7-75EA7FD605A8}"/>
              </a:ext>
            </a:extLst>
          </p:cNvPr>
          <p:cNvSpPr/>
          <p:nvPr/>
        </p:nvSpPr>
        <p:spPr>
          <a:xfrm>
            <a:off x="2906751" y="5232959"/>
            <a:ext cx="539394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D1D882B-953B-4238-BB84-90CB3B517C8B}"/>
              </a:ext>
            </a:extLst>
          </p:cNvPr>
          <p:cNvSpPr/>
          <p:nvPr/>
        </p:nvSpPr>
        <p:spPr>
          <a:xfrm>
            <a:off x="3819609" y="5241584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DD55158-0870-101C-2291-C8EA00555DBE}"/>
              </a:ext>
            </a:extLst>
          </p:cNvPr>
          <p:cNvSpPr/>
          <p:nvPr/>
        </p:nvSpPr>
        <p:spPr>
          <a:xfrm>
            <a:off x="1684865" y="3735861"/>
            <a:ext cx="1817386" cy="529077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F6C08E-C8B7-9293-62C4-D6EBCF198D2D}"/>
              </a:ext>
            </a:extLst>
          </p:cNvPr>
          <p:cNvSpPr/>
          <p:nvPr/>
        </p:nvSpPr>
        <p:spPr>
          <a:xfrm>
            <a:off x="9169640" y="4081510"/>
            <a:ext cx="2453244" cy="135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706F22-BF7B-B505-5B5E-1CE9E37B802E}"/>
              </a:ext>
            </a:extLst>
          </p:cNvPr>
          <p:cNvSpPr/>
          <p:nvPr/>
        </p:nvSpPr>
        <p:spPr>
          <a:xfrm>
            <a:off x="283692" y="3213268"/>
            <a:ext cx="4712841" cy="337726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028BD08-C62A-4860-945E-0C9112E93762}"/>
              </a:ext>
            </a:extLst>
          </p:cNvPr>
          <p:cNvSpPr/>
          <p:nvPr/>
        </p:nvSpPr>
        <p:spPr>
          <a:xfrm>
            <a:off x="5630243" y="3211902"/>
            <a:ext cx="2607481" cy="239965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48D3B1-4916-1609-37C5-89806D6E9D39}"/>
              </a:ext>
            </a:extLst>
          </p:cNvPr>
          <p:cNvSpPr/>
          <p:nvPr/>
        </p:nvSpPr>
        <p:spPr>
          <a:xfrm>
            <a:off x="5731128" y="4081510"/>
            <a:ext cx="2453244" cy="135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F3AFCBB-E6CA-B020-D24A-301EA3BAD473}"/>
              </a:ext>
            </a:extLst>
          </p:cNvPr>
          <p:cNvSpPr/>
          <p:nvPr/>
        </p:nvSpPr>
        <p:spPr>
          <a:xfrm>
            <a:off x="123949" y="2340101"/>
            <a:ext cx="11952502" cy="4379876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D71861-3F8D-C313-11BF-EF2DD5A5C7C2}"/>
              </a:ext>
            </a:extLst>
          </p:cNvPr>
          <p:cNvSpPr txBox="1"/>
          <p:nvPr/>
        </p:nvSpPr>
        <p:spPr>
          <a:xfrm>
            <a:off x="6488287" y="1388631"/>
            <a:ext cx="237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enturySchL-Roma"/>
              </a:rPr>
              <a:t>Prosumer goal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046A84-F157-9DCA-4203-CC64896CB6C4}"/>
              </a:ext>
            </a:extLst>
          </p:cNvPr>
          <p:cNvSpPr txBox="1"/>
          <p:nvPr/>
        </p:nvSpPr>
        <p:spPr>
          <a:xfrm>
            <a:off x="3819610" y="1382472"/>
            <a:ext cx="163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enturySchL-Roma"/>
              </a:rPr>
              <a:t>Evaluation</a:t>
            </a:r>
            <a:endParaRPr lang="en-US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E01CF8-FC4F-4A73-B881-255B7E37D176}"/>
              </a:ext>
            </a:extLst>
          </p:cNvPr>
          <p:cNvSpPr txBox="1"/>
          <p:nvPr/>
        </p:nvSpPr>
        <p:spPr>
          <a:xfrm>
            <a:off x="7303174" y="2632837"/>
            <a:ext cx="1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6C1617-537E-97F2-1A5F-E603BF756C78}"/>
              </a:ext>
            </a:extLst>
          </p:cNvPr>
          <p:cNvSpPr txBox="1"/>
          <p:nvPr/>
        </p:nvSpPr>
        <p:spPr>
          <a:xfrm>
            <a:off x="5495296" y="2639001"/>
            <a:ext cx="120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FB5460-3BF7-A479-8172-5889AB7B688C}"/>
              </a:ext>
            </a:extLst>
          </p:cNvPr>
          <p:cNvSpPr txBox="1"/>
          <p:nvPr/>
        </p:nvSpPr>
        <p:spPr>
          <a:xfrm>
            <a:off x="3638046" y="2644333"/>
            <a:ext cx="1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B1718E-4A2A-80E0-DFEE-73BAB6DBFFF7}"/>
              </a:ext>
            </a:extLst>
          </p:cNvPr>
          <p:cNvSpPr txBox="1"/>
          <p:nvPr/>
        </p:nvSpPr>
        <p:spPr>
          <a:xfrm>
            <a:off x="1838102" y="2644648"/>
            <a:ext cx="137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14309FB-B12F-A73C-D21D-C6FD525EBEB9}"/>
              </a:ext>
            </a:extLst>
          </p:cNvPr>
          <p:cNvSpPr txBox="1"/>
          <p:nvPr/>
        </p:nvSpPr>
        <p:spPr>
          <a:xfrm>
            <a:off x="10693651" y="2643254"/>
            <a:ext cx="16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E19406-2E08-FD11-7CEF-204C7164C523}"/>
              </a:ext>
            </a:extLst>
          </p:cNvPr>
          <p:cNvSpPr txBox="1"/>
          <p:nvPr/>
        </p:nvSpPr>
        <p:spPr>
          <a:xfrm>
            <a:off x="8911592" y="2643254"/>
            <a:ext cx="135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384837-4197-37DC-AF22-3C99F2CCB138}"/>
              </a:ext>
            </a:extLst>
          </p:cNvPr>
          <p:cNvSpPr txBox="1"/>
          <p:nvPr/>
        </p:nvSpPr>
        <p:spPr>
          <a:xfrm>
            <a:off x="278656" y="4801309"/>
            <a:ext cx="111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AE3F40-B547-F2E0-5199-A1C2492283FA}"/>
              </a:ext>
            </a:extLst>
          </p:cNvPr>
          <p:cNvSpPr txBox="1"/>
          <p:nvPr/>
        </p:nvSpPr>
        <p:spPr>
          <a:xfrm>
            <a:off x="235957" y="4501276"/>
            <a:ext cx="92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7478AC-47B1-86FF-A925-A4C31B91C89D}"/>
              </a:ext>
            </a:extLst>
          </p:cNvPr>
          <p:cNvSpPr txBox="1"/>
          <p:nvPr/>
        </p:nvSpPr>
        <p:spPr>
          <a:xfrm>
            <a:off x="1675381" y="4711769"/>
            <a:ext cx="11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6C27EE-FE68-920F-11B7-44291D853197}"/>
              </a:ext>
            </a:extLst>
          </p:cNvPr>
          <p:cNvSpPr txBox="1"/>
          <p:nvPr/>
        </p:nvSpPr>
        <p:spPr>
          <a:xfrm>
            <a:off x="1275359" y="4409995"/>
            <a:ext cx="87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201577-733F-DF80-2E73-76EA4521D64C}"/>
              </a:ext>
            </a:extLst>
          </p:cNvPr>
          <p:cNvSpPr txBox="1"/>
          <p:nvPr/>
        </p:nvSpPr>
        <p:spPr>
          <a:xfrm>
            <a:off x="2998165" y="4714675"/>
            <a:ext cx="11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5F856BC-E355-CDAD-33B8-5367704F01CC}"/>
              </a:ext>
            </a:extLst>
          </p:cNvPr>
          <p:cNvSpPr txBox="1"/>
          <p:nvPr/>
        </p:nvSpPr>
        <p:spPr>
          <a:xfrm>
            <a:off x="3029209" y="4410819"/>
            <a:ext cx="932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D9DCC05-A962-02AC-E10A-218BCDC9F3FA}"/>
              </a:ext>
            </a:extLst>
          </p:cNvPr>
          <p:cNvSpPr txBox="1"/>
          <p:nvPr/>
        </p:nvSpPr>
        <p:spPr>
          <a:xfrm>
            <a:off x="4141716" y="4708457"/>
            <a:ext cx="114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DEE86E6-102B-E807-A99D-96A2BF8019CB}"/>
              </a:ext>
            </a:extLst>
          </p:cNvPr>
          <p:cNvSpPr txBox="1"/>
          <p:nvPr/>
        </p:nvSpPr>
        <p:spPr>
          <a:xfrm>
            <a:off x="4078199" y="4519912"/>
            <a:ext cx="975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92B7A5-79FC-A0DD-9E68-BFECA31DD391}"/>
              </a:ext>
            </a:extLst>
          </p:cNvPr>
          <p:cNvSpPr txBox="1"/>
          <p:nvPr/>
        </p:nvSpPr>
        <p:spPr>
          <a:xfrm>
            <a:off x="2723945" y="3344032"/>
            <a:ext cx="1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C0F4E0-F828-8E3A-C390-0C461D62D8CD}"/>
              </a:ext>
            </a:extLst>
          </p:cNvPr>
          <p:cNvSpPr txBox="1"/>
          <p:nvPr/>
        </p:nvSpPr>
        <p:spPr>
          <a:xfrm>
            <a:off x="1555658" y="3336336"/>
            <a:ext cx="856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B6ECCC1-3E63-B5EB-4FDB-04E2699A4544}"/>
              </a:ext>
            </a:extLst>
          </p:cNvPr>
          <p:cNvSpPr/>
          <p:nvPr/>
        </p:nvSpPr>
        <p:spPr>
          <a:xfrm>
            <a:off x="5730015" y="3416727"/>
            <a:ext cx="2449278" cy="670555"/>
          </a:xfrm>
          <a:prstGeom prst="trapezoid">
            <a:avLst>
              <a:gd name="adj" fmla="val 998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9FD54B2-5FD8-B3B7-E512-1D49E49FE1F1}"/>
              </a:ext>
            </a:extLst>
          </p:cNvPr>
          <p:cNvSpPr/>
          <p:nvPr/>
        </p:nvSpPr>
        <p:spPr>
          <a:xfrm>
            <a:off x="9168733" y="3429000"/>
            <a:ext cx="2453244" cy="652510"/>
          </a:xfrm>
          <a:prstGeom prst="trapezoid">
            <a:avLst>
              <a:gd name="adj" fmla="val 998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0C6BA7-A6C6-3D25-C327-D2F8A1D59859}"/>
              </a:ext>
            </a:extLst>
          </p:cNvPr>
          <p:cNvCxnSpPr>
            <a:cxnSpLocks/>
          </p:cNvCxnSpPr>
          <p:nvPr/>
        </p:nvCxnSpPr>
        <p:spPr>
          <a:xfrm flipV="1">
            <a:off x="4159801" y="4555115"/>
            <a:ext cx="825512" cy="487216"/>
          </a:xfrm>
          <a:prstGeom prst="bentConnector3">
            <a:avLst>
              <a:gd name="adj1" fmla="val 15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99FA1B-C1DB-F905-6E5C-20ADA8F61B06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4699831" y="4755306"/>
            <a:ext cx="140588" cy="430376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8E2FDD0-7429-12A3-D335-6FE1DCB9D154}"/>
              </a:ext>
            </a:extLst>
          </p:cNvPr>
          <p:cNvSpPr/>
          <p:nvPr/>
        </p:nvSpPr>
        <p:spPr>
          <a:xfrm flipV="1">
            <a:off x="2922499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4F35EF-4172-51A6-EF39-A7C1B59A40A9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716281" y="3794199"/>
            <a:ext cx="603254" cy="1912370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3511507-68B1-748C-8D60-BCF68EDB0BC8}"/>
              </a:ext>
            </a:extLst>
          </p:cNvPr>
          <p:cNvSpPr/>
          <p:nvPr/>
        </p:nvSpPr>
        <p:spPr>
          <a:xfrm flipV="1">
            <a:off x="1887228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2DAAEC0-7905-66A9-007D-930C379EFB38}"/>
              </a:ext>
            </a:extLst>
          </p:cNvPr>
          <p:cNvSpPr/>
          <p:nvPr/>
        </p:nvSpPr>
        <p:spPr>
          <a:xfrm flipV="1">
            <a:off x="606705" y="5049870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411BFC9-8D7F-2B90-253C-31C2B05A68AC}"/>
              </a:ext>
            </a:extLst>
          </p:cNvPr>
          <p:cNvSpPr/>
          <p:nvPr/>
        </p:nvSpPr>
        <p:spPr>
          <a:xfrm>
            <a:off x="3213406" y="5047233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1377580-D378-3213-68B2-01C2DEA8C3DC}"/>
              </a:ext>
            </a:extLst>
          </p:cNvPr>
          <p:cNvSpPr/>
          <p:nvPr/>
        </p:nvSpPr>
        <p:spPr>
          <a:xfrm>
            <a:off x="2175892" y="5047233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91D04D4-597B-1E2D-2AD2-8FE8D966353A}"/>
              </a:ext>
            </a:extLst>
          </p:cNvPr>
          <p:cNvSpPr/>
          <p:nvPr/>
        </p:nvSpPr>
        <p:spPr>
          <a:xfrm>
            <a:off x="914953" y="5041322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352502A-17BB-03B5-5AAE-47FE6A4DEAA5}"/>
              </a:ext>
            </a:extLst>
          </p:cNvPr>
          <p:cNvCxnSpPr>
            <a:cxnSpLocks/>
          </p:cNvCxnSpPr>
          <p:nvPr/>
        </p:nvCxnSpPr>
        <p:spPr>
          <a:xfrm flipV="1">
            <a:off x="3364414" y="4785666"/>
            <a:ext cx="1641747" cy="266031"/>
          </a:xfrm>
          <a:prstGeom prst="bentConnector3">
            <a:avLst>
              <a:gd name="adj1" fmla="val 105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FA1E8C-AD4E-0A88-42E5-E5B39E6467B6}"/>
              </a:ext>
            </a:extLst>
          </p:cNvPr>
          <p:cNvCxnSpPr>
            <a:cxnSpLocks/>
          </p:cNvCxnSpPr>
          <p:nvPr/>
        </p:nvCxnSpPr>
        <p:spPr>
          <a:xfrm rot="10800000">
            <a:off x="299544" y="4448757"/>
            <a:ext cx="1736382" cy="596622"/>
          </a:xfrm>
          <a:prstGeom prst="bentConnector3">
            <a:avLst>
              <a:gd name="adj1" fmla="val 41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D08B5ED-319D-D048-8400-DF1A69C1491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V="1">
            <a:off x="272088" y="4576028"/>
            <a:ext cx="489117" cy="458567"/>
          </a:xfrm>
          <a:prstGeom prst="bentConnector3">
            <a:avLst>
              <a:gd name="adj1" fmla="val 100632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B45338D-9F79-BD4B-268D-19B5BCA61C56}"/>
              </a:ext>
            </a:extLst>
          </p:cNvPr>
          <p:cNvCxnSpPr>
            <a:cxnSpLocks/>
          </p:cNvCxnSpPr>
          <p:nvPr/>
        </p:nvCxnSpPr>
        <p:spPr>
          <a:xfrm rot="10800000">
            <a:off x="298359" y="4784433"/>
            <a:ext cx="2037350" cy="272320"/>
          </a:xfrm>
          <a:prstGeom prst="bentConnector3">
            <a:avLst>
              <a:gd name="adj1" fmla="val 69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ED6B174-44AF-C4E6-1315-D68970B1321D}"/>
              </a:ext>
            </a:extLst>
          </p:cNvPr>
          <p:cNvCxnSpPr>
            <a:cxnSpLocks/>
          </p:cNvCxnSpPr>
          <p:nvPr/>
        </p:nvCxnSpPr>
        <p:spPr>
          <a:xfrm rot="10800000">
            <a:off x="314498" y="4882134"/>
            <a:ext cx="750215" cy="156081"/>
          </a:xfrm>
          <a:prstGeom prst="bentConnector3">
            <a:avLst>
              <a:gd name="adj1" fmla="val 23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Down 90">
            <a:extLst>
              <a:ext uri="{FF2B5EF4-FFF2-40B4-BE49-F238E27FC236}">
                <a16:creationId xmlns:a16="http://schemas.microsoft.com/office/drawing/2014/main" id="{35CE21C8-6AD1-5479-B01B-DC0E45772FA9}"/>
              </a:ext>
            </a:extLst>
          </p:cNvPr>
          <p:cNvSpPr/>
          <p:nvPr/>
        </p:nvSpPr>
        <p:spPr>
          <a:xfrm flipV="1">
            <a:off x="2189368" y="3537427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CF3AB29E-7F82-B633-4D76-E27C91AF05E1}"/>
              </a:ext>
            </a:extLst>
          </p:cNvPr>
          <p:cNvSpPr/>
          <p:nvPr/>
        </p:nvSpPr>
        <p:spPr>
          <a:xfrm>
            <a:off x="2499033" y="3534265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5E084DB-749A-D155-7522-687A97F22F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77076" y="3369273"/>
            <a:ext cx="32236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68AEF0-CE6C-155C-9274-39F9BB22AB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4046" y="3379069"/>
            <a:ext cx="309094" cy="2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210558DA-3B1C-6F9A-F49B-241C908D4A16}"/>
              </a:ext>
            </a:extLst>
          </p:cNvPr>
          <p:cNvSpPr/>
          <p:nvPr/>
        </p:nvSpPr>
        <p:spPr>
          <a:xfrm flipV="1">
            <a:off x="2792317" y="2956197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0539A7D1-B117-DCF9-FBA4-6A781A5732D3}"/>
              </a:ext>
            </a:extLst>
          </p:cNvPr>
          <p:cNvSpPr/>
          <p:nvPr/>
        </p:nvSpPr>
        <p:spPr>
          <a:xfrm rot="10800000" flipV="1">
            <a:off x="3377682" y="2950033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FF295B-371C-51A4-CE59-21C7F2125B4D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3029209" y="2340101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1506D6-5CA6-590B-8968-C3B634E3811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614574" y="2340101"/>
            <a:ext cx="0" cy="609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7D0D014-5ACD-AA16-412A-D2020EC7C3A8}"/>
              </a:ext>
            </a:extLst>
          </p:cNvPr>
          <p:cNvSpPr/>
          <p:nvPr/>
        </p:nvSpPr>
        <p:spPr>
          <a:xfrm flipV="1">
            <a:off x="4974093" y="1901071"/>
            <a:ext cx="865875" cy="35320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0D575EEE-0842-C83C-4E92-25B1FAFFAAC8}"/>
              </a:ext>
            </a:extLst>
          </p:cNvPr>
          <p:cNvSpPr/>
          <p:nvPr/>
        </p:nvSpPr>
        <p:spPr>
          <a:xfrm rot="10800000" flipV="1">
            <a:off x="5935197" y="1893607"/>
            <a:ext cx="865875" cy="35320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6F4633DA-0ADD-DD87-3582-D0F8186375ED}"/>
              </a:ext>
            </a:extLst>
          </p:cNvPr>
          <p:cNvSpPr/>
          <p:nvPr/>
        </p:nvSpPr>
        <p:spPr>
          <a:xfrm flipV="1">
            <a:off x="6438617" y="2946778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EA572142-D37D-7FF4-2C52-B0669BA858B1}"/>
              </a:ext>
            </a:extLst>
          </p:cNvPr>
          <p:cNvSpPr/>
          <p:nvPr/>
        </p:nvSpPr>
        <p:spPr>
          <a:xfrm rot="10800000" flipV="1">
            <a:off x="7023982" y="2940614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F9D8580D-30E3-1CC8-34DB-C1DD3FE316E4}"/>
              </a:ext>
            </a:extLst>
          </p:cNvPr>
          <p:cNvSpPr/>
          <p:nvPr/>
        </p:nvSpPr>
        <p:spPr>
          <a:xfrm flipV="1">
            <a:off x="9935222" y="2951505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AE07FEC6-783E-B533-6C49-F5CDA5D18AB8}"/>
              </a:ext>
            </a:extLst>
          </p:cNvPr>
          <p:cNvSpPr/>
          <p:nvPr/>
        </p:nvSpPr>
        <p:spPr>
          <a:xfrm rot="10800000" flipV="1">
            <a:off x="10440617" y="2950834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9E07C4E-C5A6-4947-70ED-64851D2BCD5A}"/>
              </a:ext>
            </a:extLst>
          </p:cNvPr>
          <p:cNvCxnSpPr>
            <a:cxnSpLocks/>
          </p:cNvCxnSpPr>
          <p:nvPr/>
        </p:nvCxnSpPr>
        <p:spPr>
          <a:xfrm flipH="1" flipV="1">
            <a:off x="6665978" y="2340101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2E4DCF8-241D-5F69-7F3A-7B80CA5A66F0}"/>
              </a:ext>
            </a:extLst>
          </p:cNvPr>
          <p:cNvCxnSpPr>
            <a:cxnSpLocks/>
          </p:cNvCxnSpPr>
          <p:nvPr/>
        </p:nvCxnSpPr>
        <p:spPr>
          <a:xfrm>
            <a:off x="7246777" y="2340101"/>
            <a:ext cx="0" cy="585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EDE2A6A-D52B-73B3-8F3D-CA3D6DE1C867}"/>
              </a:ext>
            </a:extLst>
          </p:cNvPr>
          <p:cNvCxnSpPr>
            <a:cxnSpLocks/>
          </p:cNvCxnSpPr>
          <p:nvPr/>
        </p:nvCxnSpPr>
        <p:spPr>
          <a:xfrm>
            <a:off x="10677509" y="2365232"/>
            <a:ext cx="0" cy="585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0A4D15-1A74-3F9F-421D-A9DD73F3FD18}"/>
              </a:ext>
            </a:extLst>
          </p:cNvPr>
          <p:cNvCxnSpPr>
            <a:cxnSpLocks/>
          </p:cNvCxnSpPr>
          <p:nvPr/>
        </p:nvCxnSpPr>
        <p:spPr>
          <a:xfrm flipH="1" flipV="1">
            <a:off x="10169343" y="2335206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1B5F6-04BE-158D-27C1-7E9E805F1C0F}"/>
              </a:ext>
            </a:extLst>
          </p:cNvPr>
          <p:cNvCxnSpPr>
            <a:cxnSpLocks/>
          </p:cNvCxnSpPr>
          <p:nvPr/>
        </p:nvCxnSpPr>
        <p:spPr>
          <a:xfrm flipV="1">
            <a:off x="5407030" y="1127760"/>
            <a:ext cx="0" cy="7658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62A87A6-4A25-C500-7999-3E83EB9BFC62}"/>
              </a:ext>
            </a:extLst>
          </p:cNvPr>
          <p:cNvCxnSpPr>
            <a:cxnSpLocks/>
          </p:cNvCxnSpPr>
          <p:nvPr/>
        </p:nvCxnSpPr>
        <p:spPr>
          <a:xfrm>
            <a:off x="6397202" y="1198880"/>
            <a:ext cx="0" cy="694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2FCC5-849D-5ED4-DDA8-B7E440772FB3}"/>
              </a:ext>
            </a:extLst>
          </p:cNvPr>
          <p:cNvSpPr txBox="1"/>
          <p:nvPr/>
        </p:nvSpPr>
        <p:spPr>
          <a:xfrm>
            <a:off x="8117279" y="101562"/>
            <a:ext cx="16909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holonic_architecture.png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2242146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67133" y="4360482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401933" y="1828536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3967967" y="4335669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  <a:stCxn id="22" idx="0"/>
            <a:endCxn id="3" idx="4"/>
          </p:cNvCxnSpPr>
          <p:nvPr/>
        </p:nvCxnSpPr>
        <p:spPr>
          <a:xfrm flipV="1">
            <a:off x="4363967" y="2601829"/>
            <a:ext cx="12473" cy="173384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6F661092-FF03-36D9-5A24-0FC4FDD112A3}"/>
              </a:ext>
            </a:extLst>
          </p:cNvPr>
          <p:cNvSpPr/>
          <p:nvPr/>
        </p:nvSpPr>
        <p:spPr>
          <a:xfrm>
            <a:off x="3980440" y="1809829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29;p7">
            <a:extLst>
              <a:ext uri="{FF2B5EF4-FFF2-40B4-BE49-F238E27FC236}">
                <a16:creationId xmlns:a16="http://schemas.microsoft.com/office/drawing/2014/main" id="{6345F247-8F7E-7379-AF76-5A3E1820A30C}"/>
              </a:ext>
            </a:extLst>
          </p:cNvPr>
          <p:cNvCxnSpPr>
            <a:cxnSpLocks/>
          </p:cNvCxnSpPr>
          <p:nvPr/>
        </p:nvCxnSpPr>
        <p:spPr>
          <a:xfrm>
            <a:off x="4790068" y="2256430"/>
            <a:ext cx="2566796" cy="1187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29;p7">
            <a:extLst>
              <a:ext uri="{FF2B5EF4-FFF2-40B4-BE49-F238E27FC236}">
                <a16:creationId xmlns:a16="http://schemas.microsoft.com/office/drawing/2014/main" id="{150AB96D-C14E-864C-E529-1A8BC089ADE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34043" y="2593314"/>
            <a:ext cx="29090" cy="176716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4E662B31-0F91-9F4C-7631-EC9CB24D9C13}"/>
              </a:ext>
            </a:extLst>
          </p:cNvPr>
          <p:cNvCxnSpPr>
            <a:cxnSpLocks/>
          </p:cNvCxnSpPr>
          <p:nvPr/>
        </p:nvCxnSpPr>
        <p:spPr>
          <a:xfrm flipH="1" flipV="1">
            <a:off x="7764635" y="2624727"/>
            <a:ext cx="33178" cy="1702427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ZoneTexte 117">
            <a:extLst>
              <a:ext uri="{FF2B5EF4-FFF2-40B4-BE49-F238E27FC236}">
                <a16:creationId xmlns:a16="http://schemas.microsoft.com/office/drawing/2014/main" id="{0833B624-5691-1B51-9F47-E47F9A11FFED}"/>
              </a:ext>
            </a:extLst>
          </p:cNvPr>
          <p:cNvSpPr txBox="1"/>
          <p:nvPr/>
        </p:nvSpPr>
        <p:spPr>
          <a:xfrm>
            <a:off x="6298491" y="31148"/>
            <a:ext cx="1763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Gymnastics room</a:t>
            </a:r>
          </a:p>
          <a:p>
            <a:pPr algn="ctr"/>
            <a:r>
              <a:rPr lang="en-US" sz="1400" dirty="0"/>
              <a:t>2 consumers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FF0C9E40-80CC-3591-CD33-ED5DEF89FA4E}"/>
              </a:ext>
            </a:extLst>
          </p:cNvPr>
          <p:cNvSpPr txBox="1"/>
          <p:nvPr/>
        </p:nvSpPr>
        <p:spPr>
          <a:xfrm>
            <a:off x="3251958" y="35397"/>
            <a:ext cx="2295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After-school building</a:t>
            </a:r>
          </a:p>
          <a:p>
            <a:pPr algn="ctr"/>
            <a:r>
              <a:rPr lang="en-US" sz="1400" dirty="0"/>
              <a:t>2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92" name="ZoneTexte 117">
            <a:extLst>
              <a:ext uri="{FF2B5EF4-FFF2-40B4-BE49-F238E27FC236}">
                <a16:creationId xmlns:a16="http://schemas.microsoft.com/office/drawing/2014/main" id="{11CEB615-EC08-B3BB-D1B6-6E8B13240526}"/>
              </a:ext>
            </a:extLst>
          </p:cNvPr>
          <p:cNvSpPr txBox="1"/>
          <p:nvPr/>
        </p:nvSpPr>
        <p:spPr>
          <a:xfrm>
            <a:off x="3251958" y="6047674"/>
            <a:ext cx="17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school</a:t>
            </a:r>
          </a:p>
          <a:p>
            <a:pPr algn="ctr"/>
            <a:r>
              <a:rPr lang="en-US" sz="1400" dirty="0"/>
              <a:t>8 consumers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7F379C-DD8F-BBE9-3667-49DA914955BE}"/>
              </a:ext>
            </a:extLst>
          </p:cNvPr>
          <p:cNvSpPr/>
          <p:nvPr/>
        </p:nvSpPr>
        <p:spPr>
          <a:xfrm>
            <a:off x="4096816" y="5445157"/>
            <a:ext cx="973549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2987FF-C033-4824-4044-AECF297A3E91}"/>
              </a:ext>
            </a:extLst>
          </p:cNvPr>
          <p:cNvSpPr/>
          <p:nvPr/>
        </p:nvSpPr>
        <p:spPr>
          <a:xfrm>
            <a:off x="3855428" y="921466"/>
            <a:ext cx="973550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sp>
        <p:nvSpPr>
          <p:cNvPr id="99" name="ZoneTexte 117">
            <a:extLst>
              <a:ext uri="{FF2B5EF4-FFF2-40B4-BE49-F238E27FC236}">
                <a16:creationId xmlns:a16="http://schemas.microsoft.com/office/drawing/2014/main" id="{CF07124D-3693-0883-5FCD-A94F565066D0}"/>
              </a:ext>
            </a:extLst>
          </p:cNvPr>
          <p:cNvSpPr txBox="1"/>
          <p:nvPr/>
        </p:nvSpPr>
        <p:spPr>
          <a:xfrm>
            <a:off x="7388829" y="6014555"/>
            <a:ext cx="1458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Underground</a:t>
            </a:r>
          </a:p>
          <a:p>
            <a:pPr algn="ctr"/>
            <a:r>
              <a:rPr lang="en-US" sz="1400" dirty="0"/>
              <a:t>5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E8717E-82D2-6E58-0C81-C7F306B6961C}"/>
              </a:ext>
            </a:extLst>
          </p:cNvPr>
          <p:cNvSpPr/>
          <p:nvPr/>
        </p:nvSpPr>
        <p:spPr>
          <a:xfrm>
            <a:off x="7969731" y="5541418"/>
            <a:ext cx="105640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BB24F8D-DEA3-ED3E-77D9-B6C94E89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0747" y="893002"/>
            <a:ext cx="302682" cy="501502"/>
          </a:xfrm>
          <a:prstGeom prst="rect">
            <a:avLst/>
          </a:prstGeom>
        </p:spPr>
      </p:pic>
      <p:cxnSp>
        <p:nvCxnSpPr>
          <p:cNvPr id="108" name="Connecteur droit avec flèche 121">
            <a:extLst>
              <a:ext uri="{FF2B5EF4-FFF2-40B4-BE49-F238E27FC236}">
                <a16:creationId xmlns:a16="http://schemas.microsoft.com/office/drawing/2014/main" id="{48C9E747-7530-FC8C-C436-40B1131BCAF8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3879830" y="4993869"/>
            <a:ext cx="201220" cy="43549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21">
            <a:extLst>
              <a:ext uri="{FF2B5EF4-FFF2-40B4-BE49-F238E27FC236}">
                <a16:creationId xmlns:a16="http://schemas.microsoft.com/office/drawing/2014/main" id="{AD1EC60B-7C57-D944-7BE4-B3B4EA5B542E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3773701" y="4923628"/>
            <a:ext cx="267728" cy="242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21">
            <a:extLst>
              <a:ext uri="{FF2B5EF4-FFF2-40B4-BE49-F238E27FC236}">
                <a16:creationId xmlns:a16="http://schemas.microsoft.com/office/drawing/2014/main" id="{D0B124F6-4A2B-3F8F-069E-983C5C269199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3789915" y="4879093"/>
            <a:ext cx="226843" cy="1565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469A12C5-9935-D853-080A-5AFC39AD78DA}"/>
              </a:ext>
            </a:extLst>
          </p:cNvPr>
          <p:cNvCxnSpPr>
            <a:cxnSpLocks/>
            <a:stCxn id="119" idx="0"/>
            <a:endCxn id="5" idx="3"/>
          </p:cNvCxnSpPr>
          <p:nvPr/>
        </p:nvCxnSpPr>
        <p:spPr>
          <a:xfrm flipV="1">
            <a:off x="7356864" y="5036496"/>
            <a:ext cx="226255" cy="3566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7BA25386-9D4E-5B63-3365-B6802181B1E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7679555" y="5159669"/>
            <a:ext cx="106569" cy="267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21">
            <a:extLst>
              <a:ext uri="{FF2B5EF4-FFF2-40B4-BE49-F238E27FC236}">
                <a16:creationId xmlns:a16="http://schemas.microsoft.com/office/drawing/2014/main" id="{0DCD467E-6548-768A-4ABA-FFCC7C310D47}"/>
              </a:ext>
            </a:extLst>
          </p:cNvPr>
          <p:cNvCxnSpPr>
            <a:cxnSpLocks/>
          </p:cNvCxnSpPr>
          <p:nvPr/>
        </p:nvCxnSpPr>
        <p:spPr>
          <a:xfrm flipH="1" flipV="1">
            <a:off x="7969731" y="5159669"/>
            <a:ext cx="289402" cy="3772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5A4838-8D7D-A963-0469-45B066EC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44197" y="4918798"/>
            <a:ext cx="245718" cy="2336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4FE7401-532A-D2B5-42A8-65C5085D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50842" y="5166592"/>
            <a:ext cx="245718" cy="2336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CCAF313-BD72-F2A6-83CC-C93B3A2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756971" y="5429364"/>
            <a:ext cx="245718" cy="2336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6799388-E067-29F3-3D21-2C093B17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66" y="5393162"/>
            <a:ext cx="266996" cy="26699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7FF1FCF-D9C4-B93C-9B58-A0C71A41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57" y="5427643"/>
            <a:ext cx="266996" cy="26699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FF37EB7-73DA-A933-60E9-9F852D27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99" y="5370078"/>
            <a:ext cx="266996" cy="26699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F41957-F668-E32B-99D6-D41C368C3810}"/>
              </a:ext>
            </a:extLst>
          </p:cNvPr>
          <p:cNvSpPr/>
          <p:nvPr/>
        </p:nvSpPr>
        <p:spPr>
          <a:xfrm>
            <a:off x="7334854" y="941818"/>
            <a:ext cx="1009637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99ADE6F-FD26-9F9E-EC15-78C5EA25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2212" y="878177"/>
            <a:ext cx="225706" cy="3800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FB0AD0F-E00F-F52B-94FC-15651011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134" y="5716114"/>
            <a:ext cx="258376" cy="2246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888302-3F11-3715-940B-53A3FAFB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796" y="1179459"/>
            <a:ext cx="258376" cy="2246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0CFA25F-8629-765E-1342-66E7F409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631" y="1150723"/>
            <a:ext cx="258376" cy="2246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507C0F6-192D-DF78-E038-7F022164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411" y="5806076"/>
            <a:ext cx="258376" cy="22467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FED585E-312D-E4CC-EF81-43E44FE4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4999" y="892799"/>
            <a:ext cx="302682" cy="50150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62330B0-5B87-D2BE-3935-C6CC9D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03915" y="892799"/>
            <a:ext cx="302682" cy="501502"/>
          </a:xfrm>
          <a:prstGeom prst="rect">
            <a:avLst/>
          </a:prstGeom>
        </p:spPr>
      </p:pic>
      <p:cxnSp>
        <p:nvCxnSpPr>
          <p:cNvPr id="154" name="Connecteur droit avec flèche 121">
            <a:extLst>
              <a:ext uri="{FF2B5EF4-FFF2-40B4-BE49-F238E27FC236}">
                <a16:creationId xmlns:a16="http://schemas.microsoft.com/office/drawing/2014/main" id="{A701F49D-326A-54B2-52C5-683DF75BED6D}"/>
              </a:ext>
            </a:extLst>
          </p:cNvPr>
          <p:cNvCxnSpPr>
            <a:cxnSpLocks/>
          </p:cNvCxnSpPr>
          <p:nvPr/>
        </p:nvCxnSpPr>
        <p:spPr>
          <a:xfrm flipV="1">
            <a:off x="7002799" y="4915331"/>
            <a:ext cx="464334" cy="4880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21">
            <a:extLst>
              <a:ext uri="{FF2B5EF4-FFF2-40B4-BE49-F238E27FC236}">
                <a16:creationId xmlns:a16="http://schemas.microsoft.com/office/drawing/2014/main" id="{A530D251-70B0-2186-FA14-073C4A05F299}"/>
              </a:ext>
            </a:extLst>
          </p:cNvPr>
          <p:cNvCxnSpPr>
            <a:cxnSpLocks/>
          </p:cNvCxnSpPr>
          <p:nvPr/>
        </p:nvCxnSpPr>
        <p:spPr>
          <a:xfrm flipV="1">
            <a:off x="7788540" y="1471765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21">
            <a:extLst>
              <a:ext uri="{FF2B5EF4-FFF2-40B4-BE49-F238E27FC236}">
                <a16:creationId xmlns:a16="http://schemas.microsoft.com/office/drawing/2014/main" id="{8B09EA46-F661-ECBC-1864-9A2669A87309}"/>
              </a:ext>
            </a:extLst>
          </p:cNvPr>
          <p:cNvCxnSpPr>
            <a:cxnSpLocks/>
          </p:cNvCxnSpPr>
          <p:nvPr/>
        </p:nvCxnSpPr>
        <p:spPr>
          <a:xfrm flipV="1">
            <a:off x="4380979" y="1293862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21">
            <a:extLst>
              <a:ext uri="{FF2B5EF4-FFF2-40B4-BE49-F238E27FC236}">
                <a16:creationId xmlns:a16="http://schemas.microsoft.com/office/drawing/2014/main" id="{B1E0F93F-D772-ABF7-39BC-80C022793CD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4307761" y="5056113"/>
            <a:ext cx="275830" cy="389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21">
            <a:extLst>
              <a:ext uri="{FF2B5EF4-FFF2-40B4-BE49-F238E27FC236}">
                <a16:creationId xmlns:a16="http://schemas.microsoft.com/office/drawing/2014/main" id="{8A71F1A9-4F4E-DF17-3509-B3A4E58DBC9F}"/>
              </a:ext>
            </a:extLst>
          </p:cNvPr>
          <p:cNvCxnSpPr>
            <a:cxnSpLocks/>
            <a:stCxn id="124" idx="1"/>
          </p:cNvCxnSpPr>
          <p:nvPr/>
        </p:nvCxnSpPr>
        <p:spPr>
          <a:xfrm>
            <a:off x="3547918" y="1068226"/>
            <a:ext cx="536035" cy="6611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21">
            <a:extLst>
              <a:ext uri="{FF2B5EF4-FFF2-40B4-BE49-F238E27FC236}">
                <a16:creationId xmlns:a16="http://schemas.microsoft.com/office/drawing/2014/main" id="{B047E5A3-09E1-F8EC-2B17-9C85DDD631E8}"/>
              </a:ext>
            </a:extLst>
          </p:cNvPr>
          <p:cNvCxnSpPr>
            <a:cxnSpLocks/>
          </p:cNvCxnSpPr>
          <p:nvPr/>
        </p:nvCxnSpPr>
        <p:spPr>
          <a:xfrm flipH="1">
            <a:off x="4874189" y="1458136"/>
            <a:ext cx="532408" cy="376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6603831-9A29-4663-6FEB-3F688DD7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036" y="4905185"/>
            <a:ext cx="443101" cy="443101"/>
          </a:xfrm>
          <a:prstGeom prst="rect">
            <a:avLst/>
          </a:prstGeom>
        </p:spPr>
      </p:pic>
      <p:cxnSp>
        <p:nvCxnSpPr>
          <p:cNvPr id="4" name="Connecteur droit avec flèche 121">
            <a:extLst>
              <a:ext uri="{FF2B5EF4-FFF2-40B4-BE49-F238E27FC236}">
                <a16:creationId xmlns:a16="http://schemas.microsoft.com/office/drawing/2014/main" id="{40E4FE15-E03C-7CBA-F055-1E944EDFCB23}"/>
              </a:ext>
            </a:extLst>
          </p:cNvPr>
          <p:cNvCxnSpPr>
            <a:cxnSpLocks/>
          </p:cNvCxnSpPr>
          <p:nvPr/>
        </p:nvCxnSpPr>
        <p:spPr>
          <a:xfrm flipH="1" flipV="1">
            <a:off x="8218360" y="4688038"/>
            <a:ext cx="364676" cy="24588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229;p7">
            <a:extLst>
              <a:ext uri="{FF2B5EF4-FFF2-40B4-BE49-F238E27FC236}">
                <a16:creationId xmlns:a16="http://schemas.microsoft.com/office/drawing/2014/main" id="{48A25BA2-34A8-F45F-A23A-A23D7EEF9C05}"/>
              </a:ext>
            </a:extLst>
          </p:cNvPr>
          <p:cNvCxnSpPr>
            <a:cxnSpLocks/>
          </p:cNvCxnSpPr>
          <p:nvPr/>
        </p:nvCxnSpPr>
        <p:spPr>
          <a:xfrm flipV="1">
            <a:off x="4796381" y="4632050"/>
            <a:ext cx="2670752" cy="28486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229;p7">
            <a:extLst>
              <a:ext uri="{FF2B5EF4-FFF2-40B4-BE49-F238E27FC236}">
                <a16:creationId xmlns:a16="http://schemas.microsoft.com/office/drawing/2014/main" id="{245258D8-F0BE-5D35-FD5B-2E3B4F6447E9}"/>
              </a:ext>
            </a:extLst>
          </p:cNvPr>
          <p:cNvCxnSpPr>
            <a:cxnSpLocks/>
          </p:cNvCxnSpPr>
          <p:nvPr/>
        </p:nvCxnSpPr>
        <p:spPr>
          <a:xfrm flipV="1">
            <a:off x="4718077" y="2484782"/>
            <a:ext cx="2683856" cy="201904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29;p7">
            <a:extLst>
              <a:ext uri="{FF2B5EF4-FFF2-40B4-BE49-F238E27FC236}">
                <a16:creationId xmlns:a16="http://schemas.microsoft.com/office/drawing/2014/main" id="{C412C5E3-0A5D-2C7C-3DBF-48E7618DA8D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05036" y="2335627"/>
            <a:ext cx="2778083" cy="214084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229;p7">
            <a:extLst>
              <a:ext uri="{FF2B5EF4-FFF2-40B4-BE49-F238E27FC236}">
                <a16:creationId xmlns:a16="http://schemas.microsoft.com/office/drawing/2014/main" id="{F81E2C21-FF01-2BCF-C1CB-A8B4045C6FA3}"/>
              </a:ext>
            </a:extLst>
          </p:cNvPr>
          <p:cNvCxnSpPr>
            <a:cxnSpLocks/>
          </p:cNvCxnSpPr>
          <p:nvPr/>
        </p:nvCxnSpPr>
        <p:spPr>
          <a:xfrm flipV="1">
            <a:off x="4774339" y="2538978"/>
            <a:ext cx="2683856" cy="201904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7" name="Google Shape;229;p7">
            <a:extLst>
              <a:ext uri="{FF2B5EF4-FFF2-40B4-BE49-F238E27FC236}">
                <a16:creationId xmlns:a16="http://schemas.microsoft.com/office/drawing/2014/main" id="{0643311E-463B-096A-8AAB-07AF5628F722}"/>
              </a:ext>
            </a:extLst>
          </p:cNvPr>
          <p:cNvCxnSpPr>
            <a:cxnSpLocks/>
          </p:cNvCxnSpPr>
          <p:nvPr/>
        </p:nvCxnSpPr>
        <p:spPr>
          <a:xfrm>
            <a:off x="4790068" y="2317878"/>
            <a:ext cx="2566796" cy="1187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A0F985A1-B966-2C9D-E34D-9B17186B6324}"/>
              </a:ext>
            </a:extLst>
          </p:cNvPr>
          <p:cNvCxnSpPr>
            <a:cxnSpLocks/>
          </p:cNvCxnSpPr>
          <p:nvPr/>
        </p:nvCxnSpPr>
        <p:spPr>
          <a:xfrm>
            <a:off x="4781378" y="2397075"/>
            <a:ext cx="2778083" cy="214084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EECB6D2B-6F1B-0813-1A25-C5148F0E2F1B}"/>
              </a:ext>
            </a:extLst>
          </p:cNvPr>
          <p:cNvCxnSpPr>
            <a:cxnSpLocks/>
          </p:cNvCxnSpPr>
          <p:nvPr/>
        </p:nvCxnSpPr>
        <p:spPr>
          <a:xfrm flipV="1">
            <a:off x="4768905" y="4702777"/>
            <a:ext cx="2670752" cy="2848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40" name="Google Shape;229;p7">
            <a:extLst>
              <a:ext uri="{FF2B5EF4-FFF2-40B4-BE49-F238E27FC236}">
                <a16:creationId xmlns:a16="http://schemas.microsoft.com/office/drawing/2014/main" id="{E31A035B-8BDC-F3A0-ED97-CBD997FBB49E}"/>
              </a:ext>
            </a:extLst>
          </p:cNvPr>
          <p:cNvCxnSpPr>
            <a:cxnSpLocks/>
          </p:cNvCxnSpPr>
          <p:nvPr/>
        </p:nvCxnSpPr>
        <p:spPr>
          <a:xfrm flipV="1">
            <a:off x="4459174" y="2593314"/>
            <a:ext cx="12473" cy="173384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97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3CE25C-15AD-60C7-8A56-1796B3C9135A}"/>
              </a:ext>
            </a:extLst>
          </p:cNvPr>
          <p:cNvSpPr/>
          <p:nvPr/>
        </p:nvSpPr>
        <p:spPr>
          <a:xfrm>
            <a:off x="1659243" y="1686262"/>
            <a:ext cx="9092269" cy="4212470"/>
          </a:xfrm>
          <a:prstGeom prst="roundRect">
            <a:avLst>
              <a:gd name="adj" fmla="val 622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2FB7D6-D81C-6A94-F439-F13E30D5EEBF}"/>
              </a:ext>
            </a:extLst>
          </p:cNvPr>
          <p:cNvCxnSpPr>
            <a:cxnSpLocks/>
          </p:cNvCxnSpPr>
          <p:nvPr/>
        </p:nvCxnSpPr>
        <p:spPr>
          <a:xfrm>
            <a:off x="4574082" y="1956427"/>
            <a:ext cx="691331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0FED3-ADF0-8979-1C52-A9A0FC4548FA}"/>
              </a:ext>
            </a:extLst>
          </p:cNvPr>
          <p:cNvCxnSpPr>
            <a:cxnSpLocks/>
          </p:cNvCxnSpPr>
          <p:nvPr/>
        </p:nvCxnSpPr>
        <p:spPr>
          <a:xfrm flipV="1">
            <a:off x="442189" y="5593631"/>
            <a:ext cx="7580908" cy="10160"/>
          </a:xfrm>
          <a:prstGeom prst="straightConnector1">
            <a:avLst/>
          </a:prstGeom>
          <a:ln w="25400">
            <a:solidFill>
              <a:srgbClr val="B17ED8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3C7F6-531C-5D09-FB52-3981ECDA729B}"/>
              </a:ext>
            </a:extLst>
          </p:cNvPr>
          <p:cNvCxnSpPr>
            <a:cxnSpLocks/>
          </p:cNvCxnSpPr>
          <p:nvPr/>
        </p:nvCxnSpPr>
        <p:spPr>
          <a:xfrm flipV="1">
            <a:off x="2330375" y="5657287"/>
            <a:ext cx="0" cy="8382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48746B-C604-F9D6-80A6-575B367DF20A}"/>
              </a:ext>
            </a:extLst>
          </p:cNvPr>
          <p:cNvSpPr txBox="1"/>
          <p:nvPr/>
        </p:nvSpPr>
        <p:spPr>
          <a:xfrm>
            <a:off x="251803" y="5602077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D4022-4214-17E3-CF2E-57BB2C3D4A0D}"/>
              </a:ext>
            </a:extLst>
          </p:cNvPr>
          <p:cNvSpPr/>
          <p:nvPr/>
        </p:nvSpPr>
        <p:spPr>
          <a:xfrm>
            <a:off x="4379485" y="18598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3C9A3-CAF1-C9BC-76E5-19828A4048B3}"/>
              </a:ext>
            </a:extLst>
          </p:cNvPr>
          <p:cNvSpPr txBox="1"/>
          <p:nvPr/>
        </p:nvSpPr>
        <p:spPr>
          <a:xfrm>
            <a:off x="367140" y="1240633"/>
            <a:ext cx="161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c</a:t>
            </a:r>
            <a:r>
              <a:rPr lang="en-GB" baseline="30000" dirty="0">
                <a:solidFill>
                  <a:srgbClr val="92D050"/>
                </a:solidFill>
              </a:rPr>
              <a:t>t-1</a:t>
            </a:r>
            <a:r>
              <a:rPr lang="en-GB" dirty="0">
                <a:solidFill>
                  <a:srgbClr val="92D050"/>
                </a:solidFill>
              </a:rPr>
              <a:t>: cell state at t-1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C1542-5590-1C06-A5E5-F9BC8082791D}"/>
              </a:ext>
            </a:extLst>
          </p:cNvPr>
          <p:cNvSpPr txBox="1"/>
          <p:nvPr/>
        </p:nvSpPr>
        <p:spPr>
          <a:xfrm>
            <a:off x="158419" y="5899780"/>
            <a:ext cx="131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Hidden state at t-1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1B8784-39F1-C84C-46DA-61FE2B7BBF88}"/>
              </a:ext>
            </a:extLst>
          </p:cNvPr>
          <p:cNvCxnSpPr>
            <a:cxnSpLocks/>
          </p:cNvCxnSpPr>
          <p:nvPr/>
        </p:nvCxnSpPr>
        <p:spPr>
          <a:xfrm flipH="1" flipV="1">
            <a:off x="2743808" y="3753566"/>
            <a:ext cx="9406" cy="381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1FDE5-C8A5-71D3-505C-C971EB06401A}"/>
              </a:ext>
            </a:extLst>
          </p:cNvPr>
          <p:cNvCxnSpPr>
            <a:cxnSpLocks/>
            <a:stCxn id="24" idx="0"/>
            <a:endCxn id="14" idx="4"/>
          </p:cNvCxnSpPr>
          <p:nvPr/>
        </p:nvCxnSpPr>
        <p:spPr>
          <a:xfrm flipH="1" flipV="1">
            <a:off x="2739863" y="2039830"/>
            <a:ext cx="13351" cy="114757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44A0629-061C-8280-0153-3F33AFC35D6F}"/>
              </a:ext>
            </a:extLst>
          </p:cNvPr>
          <p:cNvSpPr/>
          <p:nvPr/>
        </p:nvSpPr>
        <p:spPr>
          <a:xfrm>
            <a:off x="2465214" y="3187404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F</a:t>
            </a:r>
            <a:r>
              <a:rPr lang="en-GB" baseline="30000" dirty="0">
                <a:solidFill>
                  <a:srgbClr val="FFC000"/>
                </a:solidFill>
              </a:rPr>
              <a:t>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A7FB91-BDC9-A425-A911-3CA8CE43D47E}"/>
              </a:ext>
            </a:extLst>
          </p:cNvPr>
          <p:cNvSpPr/>
          <p:nvPr/>
        </p:nvSpPr>
        <p:spPr>
          <a:xfrm>
            <a:off x="4379485" y="230361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3806E1-A87E-C92E-BF21-0BAD6AC453D0}"/>
              </a:ext>
            </a:extLst>
          </p:cNvPr>
          <p:cNvCxnSpPr>
            <a:cxnSpLocks/>
          </p:cNvCxnSpPr>
          <p:nvPr/>
        </p:nvCxnSpPr>
        <p:spPr>
          <a:xfrm flipV="1">
            <a:off x="4479405" y="2039830"/>
            <a:ext cx="0" cy="244932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02612A-F91D-3FB3-0B1A-E3FF9132CA5E}"/>
              </a:ext>
            </a:extLst>
          </p:cNvPr>
          <p:cNvCxnSpPr>
            <a:cxnSpLocks/>
          </p:cNvCxnSpPr>
          <p:nvPr/>
        </p:nvCxnSpPr>
        <p:spPr>
          <a:xfrm flipV="1">
            <a:off x="4469485" y="2483611"/>
            <a:ext cx="9920" cy="131614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850DB06-0A8D-152D-0743-7450CF1DC68B}"/>
              </a:ext>
            </a:extLst>
          </p:cNvPr>
          <p:cNvSpPr/>
          <p:nvPr/>
        </p:nvSpPr>
        <p:spPr>
          <a:xfrm>
            <a:off x="4194722" y="3189056"/>
            <a:ext cx="576000" cy="57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GB" baseline="30000" dirty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196036-F2CE-D9BC-5D35-E004D58EA1B4}"/>
              </a:ext>
            </a:extLst>
          </p:cNvPr>
          <p:cNvCxnSpPr>
            <a:cxnSpLocks/>
          </p:cNvCxnSpPr>
          <p:nvPr/>
        </p:nvCxnSpPr>
        <p:spPr>
          <a:xfrm flipH="1" flipV="1">
            <a:off x="6154128" y="4172073"/>
            <a:ext cx="10146" cy="1421558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95A8345-A05E-2F67-C088-F4BA9016A4E0}"/>
              </a:ext>
            </a:extLst>
          </p:cNvPr>
          <p:cNvSpPr/>
          <p:nvPr/>
        </p:nvSpPr>
        <p:spPr>
          <a:xfrm>
            <a:off x="7754520" y="3187775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baseline="30000" dirty="0">
                <a:solidFill>
                  <a:srgbClr val="C00000"/>
                </a:solidFill>
              </a:rPr>
              <a:t>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FA2E5A-FD0E-4296-B7F1-DC54D8696E74}"/>
              </a:ext>
            </a:extLst>
          </p:cNvPr>
          <p:cNvCxnSpPr>
            <a:cxnSpLocks/>
          </p:cNvCxnSpPr>
          <p:nvPr/>
        </p:nvCxnSpPr>
        <p:spPr>
          <a:xfrm flipV="1">
            <a:off x="8016578" y="4177189"/>
            <a:ext cx="425" cy="1404585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ED5661-3EFC-CC07-6073-9DCA4B730450}"/>
              </a:ext>
            </a:extLst>
          </p:cNvPr>
          <p:cNvCxnSpPr>
            <a:cxnSpLocks/>
          </p:cNvCxnSpPr>
          <p:nvPr/>
        </p:nvCxnSpPr>
        <p:spPr>
          <a:xfrm flipV="1">
            <a:off x="4446210" y="4175352"/>
            <a:ext cx="1333" cy="1418279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8EE866-0EC9-59C3-B369-3C58DA8C943E}"/>
              </a:ext>
            </a:extLst>
          </p:cNvPr>
          <p:cNvCxnSpPr>
            <a:cxnSpLocks/>
          </p:cNvCxnSpPr>
          <p:nvPr/>
        </p:nvCxnSpPr>
        <p:spPr>
          <a:xfrm flipH="1">
            <a:off x="4559485" y="2407479"/>
            <a:ext cx="1636539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5FCE87-157D-7336-9B54-C20F069F2A80}"/>
              </a:ext>
            </a:extLst>
          </p:cNvPr>
          <p:cNvCxnSpPr>
            <a:cxnSpLocks/>
          </p:cNvCxnSpPr>
          <p:nvPr/>
        </p:nvCxnSpPr>
        <p:spPr>
          <a:xfrm>
            <a:off x="8328640" y="3539555"/>
            <a:ext cx="697911" cy="19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066268A-F909-6BDE-C19C-F52C89306F2C}"/>
              </a:ext>
            </a:extLst>
          </p:cNvPr>
          <p:cNvSpPr/>
          <p:nvPr/>
        </p:nvSpPr>
        <p:spPr>
          <a:xfrm>
            <a:off x="8999636" y="346417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8A7CFF-34B1-9C6B-23D2-4D3F4FB1A5FE}"/>
              </a:ext>
            </a:extLst>
          </p:cNvPr>
          <p:cNvCxnSpPr>
            <a:cxnSpLocks/>
          </p:cNvCxnSpPr>
          <p:nvPr/>
        </p:nvCxnSpPr>
        <p:spPr>
          <a:xfrm>
            <a:off x="9085630" y="1963361"/>
            <a:ext cx="0" cy="96981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E79963-C344-C8DD-4F61-500EBE23C9B2}"/>
              </a:ext>
            </a:extLst>
          </p:cNvPr>
          <p:cNvCxnSpPr>
            <a:cxnSpLocks/>
          </p:cNvCxnSpPr>
          <p:nvPr/>
        </p:nvCxnSpPr>
        <p:spPr>
          <a:xfrm>
            <a:off x="9081376" y="5605016"/>
            <a:ext cx="2596080" cy="14793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8A716D-C132-2B8B-57CC-4C7C24FF3B6A}"/>
              </a:ext>
            </a:extLst>
          </p:cNvPr>
          <p:cNvCxnSpPr>
            <a:cxnSpLocks/>
          </p:cNvCxnSpPr>
          <p:nvPr/>
        </p:nvCxnSpPr>
        <p:spPr>
          <a:xfrm>
            <a:off x="9081696" y="3653685"/>
            <a:ext cx="0" cy="1971166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83F44D9-7188-8175-9E01-07D85FE99D9D}"/>
              </a:ext>
            </a:extLst>
          </p:cNvPr>
          <p:cNvSpPr txBox="1"/>
          <p:nvPr/>
        </p:nvSpPr>
        <p:spPr>
          <a:xfrm>
            <a:off x="11102412" y="564012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D42C6"/>
                </a:solidFill>
              </a:rPr>
              <a:t>h</a:t>
            </a:r>
            <a:r>
              <a:rPr lang="en-GB" baseline="30000" dirty="0">
                <a:solidFill>
                  <a:srgbClr val="8D42C6"/>
                </a:solidFill>
              </a:rPr>
              <a:t>t</a:t>
            </a:r>
            <a:endParaRPr lang="en-GB" dirty="0">
              <a:solidFill>
                <a:srgbClr val="8D42C6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FA08C55-056A-B12F-DA14-26CFF93BABC9}"/>
              </a:ext>
            </a:extLst>
          </p:cNvPr>
          <p:cNvSpPr/>
          <p:nvPr/>
        </p:nvSpPr>
        <p:spPr>
          <a:xfrm>
            <a:off x="8755710" y="2933174"/>
            <a:ext cx="675079" cy="20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tanh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4CC36B6-D210-1897-8CE7-6341419BD3F7}"/>
              </a:ext>
            </a:extLst>
          </p:cNvPr>
          <p:cNvSpPr/>
          <p:nvPr/>
        </p:nvSpPr>
        <p:spPr>
          <a:xfrm>
            <a:off x="2568536" y="3876168"/>
            <a:ext cx="323601" cy="1972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σ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6463DC-B5B1-AF55-F6C9-E84D51B0844B}"/>
              </a:ext>
            </a:extLst>
          </p:cNvPr>
          <p:cNvSpPr txBox="1"/>
          <p:nvPr/>
        </p:nvSpPr>
        <p:spPr>
          <a:xfrm>
            <a:off x="9061822" y="2578597"/>
            <a:ext cx="4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baseline="30000" dirty="0">
                <a:solidFill>
                  <a:srgbClr val="00B050"/>
                </a:solidFill>
              </a:rPr>
              <a:t>t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CA2BF73-B80A-8182-1F8F-76AD302F8FCD}"/>
              </a:ext>
            </a:extLst>
          </p:cNvPr>
          <p:cNvCxnSpPr>
            <a:cxnSpLocks/>
          </p:cNvCxnSpPr>
          <p:nvPr/>
        </p:nvCxnSpPr>
        <p:spPr>
          <a:xfrm>
            <a:off x="9070525" y="4126490"/>
            <a:ext cx="916438" cy="0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9768C8F-E4B0-B459-6519-56B9A37D6D1A}"/>
              </a:ext>
            </a:extLst>
          </p:cNvPr>
          <p:cNvSpPr/>
          <p:nvPr/>
        </p:nvSpPr>
        <p:spPr>
          <a:xfrm>
            <a:off x="10021003" y="1862707"/>
            <a:ext cx="184833" cy="214008"/>
          </a:xfrm>
          <a:prstGeom prst="arc">
            <a:avLst>
              <a:gd name="adj1" fmla="val 16096125"/>
              <a:gd name="adj2" fmla="val 556449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FD1D04-6959-BE17-4740-58D78E20175F}"/>
              </a:ext>
            </a:extLst>
          </p:cNvPr>
          <p:cNvCxnSpPr>
            <a:cxnSpLocks/>
          </p:cNvCxnSpPr>
          <p:nvPr/>
        </p:nvCxnSpPr>
        <p:spPr>
          <a:xfrm>
            <a:off x="2320850" y="5660566"/>
            <a:ext cx="577117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2C15BC-6452-4D82-5883-37E8094EFDE2}"/>
              </a:ext>
            </a:extLst>
          </p:cNvPr>
          <p:cNvCxnSpPr>
            <a:cxnSpLocks/>
          </p:cNvCxnSpPr>
          <p:nvPr/>
        </p:nvCxnSpPr>
        <p:spPr>
          <a:xfrm flipV="1">
            <a:off x="8092029" y="4175352"/>
            <a:ext cx="0" cy="148521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14ED61E-A964-3530-E098-2134D23C064B}"/>
              </a:ext>
            </a:extLst>
          </p:cNvPr>
          <p:cNvCxnSpPr>
            <a:cxnSpLocks/>
          </p:cNvCxnSpPr>
          <p:nvPr/>
        </p:nvCxnSpPr>
        <p:spPr>
          <a:xfrm>
            <a:off x="7634020" y="4151864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4BA6AF3-645A-3E68-60C1-CCCB7500E980}"/>
              </a:ext>
            </a:extLst>
          </p:cNvPr>
          <p:cNvCxnSpPr>
            <a:cxnSpLocks/>
          </p:cNvCxnSpPr>
          <p:nvPr/>
        </p:nvCxnSpPr>
        <p:spPr>
          <a:xfrm>
            <a:off x="4194722" y="4151056"/>
            <a:ext cx="569367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DA1894E-6F81-B4F1-0396-2F5C8412DD8E}"/>
              </a:ext>
            </a:extLst>
          </p:cNvPr>
          <p:cNvCxnSpPr>
            <a:cxnSpLocks/>
          </p:cNvCxnSpPr>
          <p:nvPr/>
        </p:nvCxnSpPr>
        <p:spPr>
          <a:xfrm flipV="1">
            <a:off x="4524560" y="4175352"/>
            <a:ext cx="0" cy="148700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9826D18-EDFB-1C56-CC3F-8976AC0D5C97}"/>
              </a:ext>
            </a:extLst>
          </p:cNvPr>
          <p:cNvCxnSpPr>
            <a:cxnSpLocks/>
          </p:cNvCxnSpPr>
          <p:nvPr/>
        </p:nvCxnSpPr>
        <p:spPr>
          <a:xfrm flipV="1">
            <a:off x="2693100" y="4168781"/>
            <a:ext cx="17859" cy="1424850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80DF90F-7443-2DA0-423B-5C91F2DECF70}"/>
              </a:ext>
            </a:extLst>
          </p:cNvPr>
          <p:cNvCxnSpPr>
            <a:cxnSpLocks/>
          </p:cNvCxnSpPr>
          <p:nvPr/>
        </p:nvCxnSpPr>
        <p:spPr>
          <a:xfrm>
            <a:off x="2323054" y="4150256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DD396F4-AD8C-B4C3-88A5-F598C52EB485}"/>
              </a:ext>
            </a:extLst>
          </p:cNvPr>
          <p:cNvCxnSpPr>
            <a:cxnSpLocks/>
          </p:cNvCxnSpPr>
          <p:nvPr/>
        </p:nvCxnSpPr>
        <p:spPr>
          <a:xfrm>
            <a:off x="5733794" y="4157876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3FE84-4683-86A4-880B-7A882976DCF4}"/>
              </a:ext>
            </a:extLst>
          </p:cNvPr>
          <p:cNvCxnSpPr>
            <a:cxnSpLocks/>
          </p:cNvCxnSpPr>
          <p:nvPr/>
        </p:nvCxnSpPr>
        <p:spPr>
          <a:xfrm flipV="1">
            <a:off x="6190638" y="2407479"/>
            <a:ext cx="0" cy="113303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28EBB5-EBDE-0CCA-4B45-115F6C52D5E2}"/>
              </a:ext>
            </a:extLst>
          </p:cNvPr>
          <p:cNvCxnSpPr>
            <a:cxnSpLocks/>
          </p:cNvCxnSpPr>
          <p:nvPr/>
        </p:nvCxnSpPr>
        <p:spPr>
          <a:xfrm flipV="1">
            <a:off x="6244673" y="4172073"/>
            <a:ext cx="0" cy="147737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140D492-0F86-4D11-812F-4AE14F3476BF}"/>
              </a:ext>
            </a:extLst>
          </p:cNvPr>
          <p:cNvCxnSpPr>
            <a:cxnSpLocks/>
          </p:cNvCxnSpPr>
          <p:nvPr/>
        </p:nvCxnSpPr>
        <p:spPr>
          <a:xfrm flipV="1">
            <a:off x="8042147" y="3773282"/>
            <a:ext cx="0" cy="39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09433D3-4FF7-EFB2-6C52-9E7B6195F8AC}"/>
              </a:ext>
            </a:extLst>
          </p:cNvPr>
          <p:cNvSpPr/>
          <p:nvPr/>
        </p:nvSpPr>
        <p:spPr>
          <a:xfrm>
            <a:off x="7907590" y="3876656"/>
            <a:ext cx="323601" cy="1972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σ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A255B47-F7F4-DD6E-AC22-A27D4237F90F}"/>
              </a:ext>
            </a:extLst>
          </p:cNvPr>
          <p:cNvCxnSpPr>
            <a:cxnSpLocks/>
          </p:cNvCxnSpPr>
          <p:nvPr/>
        </p:nvCxnSpPr>
        <p:spPr>
          <a:xfrm flipV="1">
            <a:off x="6196024" y="3756656"/>
            <a:ext cx="0" cy="39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9CD416-F810-B144-25D2-E1F47DB1F1F1}"/>
              </a:ext>
            </a:extLst>
          </p:cNvPr>
          <p:cNvSpPr/>
          <p:nvPr/>
        </p:nvSpPr>
        <p:spPr>
          <a:xfrm>
            <a:off x="5891003" y="3876656"/>
            <a:ext cx="675079" cy="20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tanh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2BB651D-0E71-12C8-FDF0-04BD04859EF2}"/>
              </a:ext>
            </a:extLst>
          </p:cNvPr>
          <p:cNvCxnSpPr>
            <a:cxnSpLocks/>
          </p:cNvCxnSpPr>
          <p:nvPr/>
        </p:nvCxnSpPr>
        <p:spPr>
          <a:xfrm flipV="1">
            <a:off x="4482722" y="3776574"/>
            <a:ext cx="0" cy="39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79367DE-7322-66D0-4394-1B581D45EC6A}"/>
              </a:ext>
            </a:extLst>
          </p:cNvPr>
          <p:cNvSpPr/>
          <p:nvPr/>
        </p:nvSpPr>
        <p:spPr>
          <a:xfrm>
            <a:off x="4354602" y="3876336"/>
            <a:ext cx="323601" cy="1972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σ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301CB4-9E3F-9375-0136-56F5AFFEFDFE}"/>
              </a:ext>
            </a:extLst>
          </p:cNvPr>
          <p:cNvSpPr txBox="1"/>
          <p:nvPr/>
        </p:nvSpPr>
        <p:spPr>
          <a:xfrm>
            <a:off x="1551286" y="3169776"/>
            <a:ext cx="1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forget gate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C7AAD7C-8215-7298-1789-1958170512D1}"/>
              </a:ext>
            </a:extLst>
          </p:cNvPr>
          <p:cNvSpPr txBox="1"/>
          <p:nvPr/>
        </p:nvSpPr>
        <p:spPr>
          <a:xfrm>
            <a:off x="3327936" y="3179936"/>
            <a:ext cx="1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input gate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F37FE8-5EA2-A13A-54EB-D5102C3CDA19}"/>
              </a:ext>
            </a:extLst>
          </p:cNvPr>
          <p:cNvSpPr txBox="1"/>
          <p:nvPr/>
        </p:nvSpPr>
        <p:spPr>
          <a:xfrm>
            <a:off x="6829737" y="3161140"/>
            <a:ext cx="1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output gate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91557B-3A5A-3F05-B558-BECB9737FA8F}"/>
              </a:ext>
            </a:extLst>
          </p:cNvPr>
          <p:cNvCxnSpPr>
            <a:cxnSpLocks/>
          </p:cNvCxnSpPr>
          <p:nvPr/>
        </p:nvCxnSpPr>
        <p:spPr>
          <a:xfrm flipV="1">
            <a:off x="2781063" y="4168781"/>
            <a:ext cx="15953" cy="148850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67C765-D22C-AD6D-5946-0189AA468C52}"/>
              </a:ext>
            </a:extLst>
          </p:cNvPr>
          <p:cNvSpPr/>
          <p:nvPr/>
        </p:nvSpPr>
        <p:spPr>
          <a:xfrm>
            <a:off x="5897878" y="3187874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G</a:t>
            </a:r>
            <a:r>
              <a:rPr lang="en-GB" baseline="30000" dirty="0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6B57BC2-215E-4295-25F3-FBA0ECF7621C}"/>
              </a:ext>
            </a:extLst>
          </p:cNvPr>
          <p:cNvSpPr/>
          <p:nvPr/>
        </p:nvSpPr>
        <p:spPr>
          <a:xfrm>
            <a:off x="2886385" y="4287056"/>
            <a:ext cx="494618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</a:t>
            </a:r>
            <a:r>
              <a:rPr lang="en-GB" baseline="-25000" dirty="0" err="1"/>
              <a:t>f</a:t>
            </a:r>
            <a:endParaRPr lang="en-GB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98114DF-DFCA-6000-6708-55389D06D3E3}"/>
              </a:ext>
            </a:extLst>
          </p:cNvPr>
          <p:cNvSpPr/>
          <p:nvPr/>
        </p:nvSpPr>
        <p:spPr>
          <a:xfrm>
            <a:off x="2184192" y="4287056"/>
            <a:ext cx="42438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</a:t>
            </a:r>
            <a:r>
              <a:rPr lang="en-GB" baseline="-25000" dirty="0" err="1"/>
              <a:t>f</a:t>
            </a:r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36B7F1-150B-4ADD-693B-F4D745E2E9FA}"/>
              </a:ext>
            </a:extLst>
          </p:cNvPr>
          <p:cNvSpPr/>
          <p:nvPr/>
        </p:nvSpPr>
        <p:spPr>
          <a:xfrm>
            <a:off x="8151169" y="4291626"/>
            <a:ext cx="512995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B82DB28-3A0A-30B6-1338-DBF7F89550D7}"/>
              </a:ext>
            </a:extLst>
          </p:cNvPr>
          <p:cNvSpPr/>
          <p:nvPr/>
        </p:nvSpPr>
        <p:spPr>
          <a:xfrm>
            <a:off x="6350578" y="4284958"/>
            <a:ext cx="494618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</a:t>
            </a:r>
            <a:r>
              <a:rPr lang="en-GB" baseline="-25000" dirty="0" err="1"/>
              <a:t>c</a:t>
            </a:r>
            <a:endParaRPr lang="en-GB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43C8EDE-FE3F-C300-1F9E-4A2A1361BF3D}"/>
              </a:ext>
            </a:extLst>
          </p:cNvPr>
          <p:cNvSpPr/>
          <p:nvPr/>
        </p:nvSpPr>
        <p:spPr>
          <a:xfrm>
            <a:off x="5667752" y="4287056"/>
            <a:ext cx="42438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GB" baseline="-25000" dirty="0"/>
              <a:t>c</a:t>
            </a:r>
            <a:endParaRPr lang="en-GB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69262D6-E157-E9AD-0433-B6CDB3C3754D}"/>
              </a:ext>
            </a:extLst>
          </p:cNvPr>
          <p:cNvSpPr/>
          <p:nvPr/>
        </p:nvSpPr>
        <p:spPr>
          <a:xfrm>
            <a:off x="7455098" y="4287056"/>
            <a:ext cx="50386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D6DEA5-D30D-8A66-8A3B-CEB1B55843D3}"/>
              </a:ext>
            </a:extLst>
          </p:cNvPr>
          <p:cNvSpPr/>
          <p:nvPr/>
        </p:nvSpPr>
        <p:spPr>
          <a:xfrm>
            <a:off x="4620807" y="4286977"/>
            <a:ext cx="494618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GB" baseline="-25000" dirty="0"/>
              <a:t>i</a:t>
            </a:r>
            <a:endParaRPr lang="en-GB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B95E275-045F-5AC7-A1EF-014BB48ECA3F}"/>
              </a:ext>
            </a:extLst>
          </p:cNvPr>
          <p:cNvSpPr/>
          <p:nvPr/>
        </p:nvSpPr>
        <p:spPr>
          <a:xfrm>
            <a:off x="3951149" y="4286569"/>
            <a:ext cx="42438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GB" baseline="-25000" dirty="0"/>
              <a:t>i</a:t>
            </a:r>
            <a:endParaRPr lang="en-GB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7D84C6F-A3EA-8A4A-758A-3BF69A50D534}"/>
              </a:ext>
            </a:extLst>
          </p:cNvPr>
          <p:cNvSpPr txBox="1"/>
          <p:nvPr/>
        </p:nvSpPr>
        <p:spPr>
          <a:xfrm>
            <a:off x="4799090" y="1634060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baseline="30000" dirty="0">
                <a:solidFill>
                  <a:srgbClr val="00B050"/>
                </a:solidFill>
              </a:rPr>
              <a:t>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5C3F6E8-D569-B3A8-9595-A2B536E29E9D}"/>
              </a:ext>
            </a:extLst>
          </p:cNvPr>
          <p:cNvSpPr txBox="1"/>
          <p:nvPr/>
        </p:nvSpPr>
        <p:spPr>
          <a:xfrm>
            <a:off x="9110468" y="360169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h</a:t>
            </a:r>
            <a:r>
              <a:rPr lang="en-GB" baseline="30000" dirty="0">
                <a:solidFill>
                  <a:srgbClr val="7030A0"/>
                </a:solidFill>
              </a:rPr>
              <a:t>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C8DEEB-90BA-993C-4FB1-7BF72E753894}"/>
              </a:ext>
            </a:extLst>
          </p:cNvPr>
          <p:cNvSpPr txBox="1"/>
          <p:nvPr/>
        </p:nvSpPr>
        <p:spPr>
          <a:xfrm>
            <a:off x="10366094" y="1256522"/>
            <a:ext cx="116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baseline="30000" dirty="0">
                <a:solidFill>
                  <a:srgbClr val="00B050"/>
                </a:solidFill>
              </a:rPr>
              <a:t>t</a:t>
            </a:r>
            <a:r>
              <a:rPr lang="en-GB" dirty="0">
                <a:solidFill>
                  <a:srgbClr val="00B050"/>
                </a:solidFill>
              </a:rPr>
              <a:t>: cell state at 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7D589C6-12AF-8100-7807-1B5EA7B9D0ED}"/>
              </a:ext>
            </a:extLst>
          </p:cNvPr>
          <p:cNvSpPr txBox="1"/>
          <p:nvPr/>
        </p:nvSpPr>
        <p:spPr>
          <a:xfrm>
            <a:off x="10706521" y="5965631"/>
            <a:ext cx="131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D42C6"/>
                </a:solidFill>
              </a:rPr>
              <a:t>Hidden state at 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057F2F1-761F-BAAA-F721-ADBE47770308}"/>
              </a:ext>
            </a:extLst>
          </p:cNvPr>
          <p:cNvSpPr txBox="1"/>
          <p:nvPr/>
        </p:nvSpPr>
        <p:spPr>
          <a:xfrm>
            <a:off x="9296641" y="979242"/>
            <a:ext cx="14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Output at 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A54E294-B7FB-0C8A-BFAB-AAD27A7DB722}"/>
              </a:ext>
            </a:extLst>
          </p:cNvPr>
          <p:cNvSpPr txBox="1"/>
          <p:nvPr/>
        </p:nvSpPr>
        <p:spPr>
          <a:xfrm>
            <a:off x="2453904" y="6026322"/>
            <a:ext cx="214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r>
              <a:rPr lang="en-GB" dirty="0">
                <a:solidFill>
                  <a:schemeClr val="accent1"/>
                </a:solidFill>
              </a:rPr>
              <a:t>:</a:t>
            </a:r>
            <a:r>
              <a:rPr lang="en-GB" baseline="30000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input at 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FC1AE38-94CF-BE52-B45A-33C261CCD1AA}"/>
              </a:ext>
            </a:extLst>
          </p:cNvPr>
          <p:cNvSpPr txBox="1"/>
          <p:nvPr/>
        </p:nvSpPr>
        <p:spPr>
          <a:xfrm>
            <a:off x="1300764" y="4146078"/>
            <a:ext cx="86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 matrix: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49371E4-745A-3947-5880-7AA74D7DE59F}"/>
              </a:ext>
            </a:extLst>
          </p:cNvPr>
          <p:cNvSpPr txBox="1"/>
          <p:nvPr/>
        </p:nvSpPr>
        <p:spPr>
          <a:xfrm>
            <a:off x="2854634" y="4733293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FE314E6-7065-B50B-38FF-F3B8539F21D3}"/>
              </a:ext>
            </a:extLst>
          </p:cNvPr>
          <p:cNvSpPr txBox="1"/>
          <p:nvPr/>
        </p:nvSpPr>
        <p:spPr>
          <a:xfrm>
            <a:off x="4611209" y="472752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D8BF471-5D41-1ACC-87FC-1C19CC4A0260}"/>
              </a:ext>
            </a:extLst>
          </p:cNvPr>
          <p:cNvSpPr txBox="1"/>
          <p:nvPr/>
        </p:nvSpPr>
        <p:spPr>
          <a:xfrm>
            <a:off x="6261309" y="4722614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82E4410-0C82-8B1B-6AB2-6BD8B45E2AC6}"/>
              </a:ext>
            </a:extLst>
          </p:cNvPr>
          <p:cNvSpPr txBox="1"/>
          <p:nvPr/>
        </p:nvSpPr>
        <p:spPr>
          <a:xfrm>
            <a:off x="8121330" y="4727531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6DED2B-1FFE-4504-AF1A-3E1D8E02F9E8}"/>
              </a:ext>
            </a:extLst>
          </p:cNvPr>
          <p:cNvSpPr txBox="1"/>
          <p:nvPr/>
        </p:nvSpPr>
        <p:spPr>
          <a:xfrm>
            <a:off x="5745350" y="4736917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036E3EB-AA98-9598-C6DE-4020E980CEC6}"/>
              </a:ext>
            </a:extLst>
          </p:cNvPr>
          <p:cNvSpPr txBox="1"/>
          <p:nvPr/>
        </p:nvSpPr>
        <p:spPr>
          <a:xfrm>
            <a:off x="7534578" y="4752207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C99FF"/>
                </a:solidFill>
              </a:rPr>
              <a:t>h</a:t>
            </a:r>
            <a:r>
              <a:rPr lang="en-GB" baseline="30000" dirty="0">
                <a:solidFill>
                  <a:srgbClr val="CC99FF"/>
                </a:solidFill>
              </a:rPr>
              <a:t>t-1</a:t>
            </a:r>
            <a:endParaRPr lang="en-GB" dirty="0">
              <a:solidFill>
                <a:srgbClr val="CC99FF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78EBD3C-42B7-CBF5-6265-D1EABDCAA1B6}"/>
              </a:ext>
            </a:extLst>
          </p:cNvPr>
          <p:cNvSpPr txBox="1"/>
          <p:nvPr/>
        </p:nvSpPr>
        <p:spPr>
          <a:xfrm>
            <a:off x="3995942" y="474187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0388C52-D824-0BC0-64CB-B2221A4D0D38}"/>
              </a:ext>
            </a:extLst>
          </p:cNvPr>
          <p:cNvSpPr txBox="1"/>
          <p:nvPr/>
        </p:nvSpPr>
        <p:spPr>
          <a:xfrm>
            <a:off x="2259167" y="474187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3ED4F1A-3A0E-0D09-12D7-1CC6F7CB4C35}"/>
              </a:ext>
            </a:extLst>
          </p:cNvPr>
          <p:cNvSpPr txBox="1"/>
          <p:nvPr/>
        </p:nvSpPr>
        <p:spPr>
          <a:xfrm>
            <a:off x="4871460" y="3169136"/>
            <a:ext cx="114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candidate gate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D6C9F3C-E7E1-3F19-A715-F675868DCF73}"/>
              </a:ext>
            </a:extLst>
          </p:cNvPr>
          <p:cNvSpPr txBox="1"/>
          <p:nvPr/>
        </p:nvSpPr>
        <p:spPr>
          <a:xfrm>
            <a:off x="2730336" y="2100096"/>
            <a:ext cx="35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C000"/>
                </a:solidFill>
              </a:rPr>
              <a:t>F</a:t>
            </a:r>
            <a:r>
              <a:rPr lang="en-GB" sz="1800" baseline="30000" dirty="0">
                <a:solidFill>
                  <a:srgbClr val="FFC000"/>
                </a:solidFill>
              </a:rPr>
              <a:t>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B1480F-5310-ECD0-C3F3-561D6B62EF9C}"/>
              </a:ext>
            </a:extLst>
          </p:cNvPr>
          <p:cNvSpPr txBox="1"/>
          <p:nvPr/>
        </p:nvSpPr>
        <p:spPr>
          <a:xfrm>
            <a:off x="4485671" y="2636587"/>
            <a:ext cx="41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GB" sz="1800" baseline="30000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A2DA7FA-F214-78FC-623F-08F08DEBFB12}"/>
              </a:ext>
            </a:extLst>
          </p:cNvPr>
          <p:cNvSpPr txBox="1"/>
          <p:nvPr/>
        </p:nvSpPr>
        <p:spPr>
          <a:xfrm>
            <a:off x="6224449" y="2592105"/>
            <a:ext cx="41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G</a:t>
            </a:r>
            <a:r>
              <a:rPr lang="en-GB" sz="1800" baseline="30000" dirty="0">
                <a:solidFill>
                  <a:schemeClr val="tx2"/>
                </a:solidFill>
              </a:rPr>
              <a:t>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E37334D-F5B7-3461-AA8A-01C2678004EB}"/>
              </a:ext>
            </a:extLst>
          </p:cNvPr>
          <p:cNvSpPr txBox="1"/>
          <p:nvPr/>
        </p:nvSpPr>
        <p:spPr>
          <a:xfrm>
            <a:off x="8360660" y="3212795"/>
            <a:ext cx="41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</a:rPr>
              <a:t>O</a:t>
            </a:r>
            <a:r>
              <a:rPr lang="en-GB" sz="1800" baseline="30000" dirty="0">
                <a:solidFill>
                  <a:srgbClr val="C00000"/>
                </a:solidFill>
              </a:rPr>
              <a:t>t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1BAE0-0F27-482D-D6D3-993527116CF6}"/>
              </a:ext>
            </a:extLst>
          </p:cNvPr>
          <p:cNvCxnSpPr>
            <a:cxnSpLocks/>
          </p:cNvCxnSpPr>
          <p:nvPr/>
        </p:nvCxnSpPr>
        <p:spPr>
          <a:xfrm flipV="1">
            <a:off x="442189" y="1953212"/>
            <a:ext cx="2198148" cy="1014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C4105-FFB0-98F2-EF40-11A0295B2ED8}"/>
              </a:ext>
            </a:extLst>
          </p:cNvPr>
          <p:cNvCxnSpPr>
            <a:cxnSpLocks/>
          </p:cNvCxnSpPr>
          <p:nvPr/>
        </p:nvCxnSpPr>
        <p:spPr>
          <a:xfrm flipV="1">
            <a:off x="2844460" y="1956427"/>
            <a:ext cx="1519185" cy="239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D0584-F34F-D211-614B-ACDF47FB7BD1}"/>
              </a:ext>
            </a:extLst>
          </p:cNvPr>
          <p:cNvCxnSpPr>
            <a:cxnSpLocks/>
          </p:cNvCxnSpPr>
          <p:nvPr/>
        </p:nvCxnSpPr>
        <p:spPr>
          <a:xfrm flipH="1">
            <a:off x="9082016" y="3140236"/>
            <a:ext cx="3614" cy="32394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284EAE-8701-9A84-E7AE-6350350FB433}"/>
              </a:ext>
            </a:extLst>
          </p:cNvPr>
          <p:cNvCxnSpPr>
            <a:cxnSpLocks/>
          </p:cNvCxnSpPr>
          <p:nvPr/>
        </p:nvCxnSpPr>
        <p:spPr>
          <a:xfrm flipV="1">
            <a:off x="10106731" y="1395032"/>
            <a:ext cx="6688" cy="480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C56DBAC-241F-8CF4-8531-CE09E04DB5BE}"/>
              </a:ext>
            </a:extLst>
          </p:cNvPr>
          <p:cNvSpPr/>
          <p:nvPr/>
        </p:nvSpPr>
        <p:spPr>
          <a:xfrm>
            <a:off x="2649863" y="18598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564209-4BC3-B482-7493-FE9E24ADFCEA}"/>
              </a:ext>
            </a:extLst>
          </p:cNvPr>
          <p:cNvCxnSpPr>
            <a:cxnSpLocks/>
          </p:cNvCxnSpPr>
          <p:nvPr/>
        </p:nvCxnSpPr>
        <p:spPr>
          <a:xfrm flipV="1">
            <a:off x="7899953" y="41744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A4619F-BBFD-F6EF-8CC7-29573BD9DFCD}"/>
              </a:ext>
            </a:extLst>
          </p:cNvPr>
          <p:cNvCxnSpPr>
            <a:cxnSpLocks/>
          </p:cNvCxnSpPr>
          <p:nvPr/>
        </p:nvCxnSpPr>
        <p:spPr>
          <a:xfrm flipV="1">
            <a:off x="8239101" y="41744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40479-6A78-70FA-84E1-2276D75C5578}"/>
              </a:ext>
            </a:extLst>
          </p:cNvPr>
          <p:cNvCxnSpPr>
            <a:cxnSpLocks/>
          </p:cNvCxnSpPr>
          <p:nvPr/>
        </p:nvCxnSpPr>
        <p:spPr>
          <a:xfrm flipV="1">
            <a:off x="6435928" y="4171081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EAD1FD-6DCE-76A2-AFC5-AECD2DBEED60}"/>
              </a:ext>
            </a:extLst>
          </p:cNvPr>
          <p:cNvCxnSpPr>
            <a:cxnSpLocks/>
          </p:cNvCxnSpPr>
          <p:nvPr/>
        </p:nvCxnSpPr>
        <p:spPr>
          <a:xfrm flipV="1">
            <a:off x="6009004" y="417132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DD2A44-0661-6287-39C6-181B6E0E8FBE}"/>
              </a:ext>
            </a:extLst>
          </p:cNvPr>
          <p:cNvCxnSpPr>
            <a:cxnSpLocks/>
          </p:cNvCxnSpPr>
          <p:nvPr/>
        </p:nvCxnSpPr>
        <p:spPr>
          <a:xfrm flipV="1">
            <a:off x="4678047" y="4177497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C8F7DD-3118-7D74-15A8-7C9D4F86256C}"/>
              </a:ext>
            </a:extLst>
          </p:cNvPr>
          <p:cNvCxnSpPr>
            <a:cxnSpLocks/>
          </p:cNvCxnSpPr>
          <p:nvPr/>
        </p:nvCxnSpPr>
        <p:spPr>
          <a:xfrm flipV="1">
            <a:off x="4300971" y="41744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13DBFDE-4B3C-1CF5-37C5-D8F20EC5A28A}"/>
              </a:ext>
            </a:extLst>
          </p:cNvPr>
          <p:cNvCxnSpPr>
            <a:cxnSpLocks/>
          </p:cNvCxnSpPr>
          <p:nvPr/>
        </p:nvCxnSpPr>
        <p:spPr>
          <a:xfrm flipV="1">
            <a:off x="2984325" y="41751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ECC1D-CB95-1E03-AF48-5718087A1469}"/>
              </a:ext>
            </a:extLst>
          </p:cNvPr>
          <p:cNvCxnSpPr>
            <a:cxnSpLocks/>
          </p:cNvCxnSpPr>
          <p:nvPr/>
        </p:nvCxnSpPr>
        <p:spPr>
          <a:xfrm flipV="1">
            <a:off x="2509286" y="41751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FA72656-EA36-A231-C192-908BA2FBED4B}"/>
              </a:ext>
            </a:extLst>
          </p:cNvPr>
          <p:cNvSpPr txBox="1"/>
          <p:nvPr/>
        </p:nvSpPr>
        <p:spPr>
          <a:xfrm>
            <a:off x="941163" y="2413238"/>
            <a:ext cx="1685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Information to discard from a previous state.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0013C1-6820-FAB2-9C47-A1B33FF36532}"/>
              </a:ext>
            </a:extLst>
          </p:cNvPr>
          <p:cNvSpPr txBox="1"/>
          <p:nvPr/>
        </p:nvSpPr>
        <p:spPr>
          <a:xfrm>
            <a:off x="2829032" y="2378666"/>
            <a:ext cx="1559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New information to store in the current state.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2A491C-08DD-EA1B-EA37-8355E87E7863}"/>
              </a:ext>
            </a:extLst>
          </p:cNvPr>
          <p:cNvSpPr txBox="1"/>
          <p:nvPr/>
        </p:nvSpPr>
        <p:spPr>
          <a:xfrm>
            <a:off x="6981445" y="2395050"/>
            <a:ext cx="1644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Information to write int the output.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BFB89E-829C-E2A3-036C-D0D3EF20ED4F}"/>
              </a:ext>
            </a:extLst>
          </p:cNvPr>
          <p:cNvSpPr/>
          <p:nvPr/>
        </p:nvSpPr>
        <p:spPr>
          <a:xfrm>
            <a:off x="10099517" y="3469353"/>
            <a:ext cx="494618" cy="238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GB" baseline="-25000" dirty="0"/>
              <a:t>o</a:t>
            </a:r>
            <a:endParaRPr lang="en-GB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96E3016-572B-E4BF-7556-903E63F049C1}"/>
              </a:ext>
            </a:extLst>
          </p:cNvPr>
          <p:cNvCxnSpPr>
            <a:cxnSpLocks/>
          </p:cNvCxnSpPr>
          <p:nvPr/>
        </p:nvCxnSpPr>
        <p:spPr>
          <a:xfrm flipV="1">
            <a:off x="10213437" y="3339257"/>
            <a:ext cx="311" cy="13009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BA0E75-D779-0734-4619-4830920E0C43}"/>
              </a:ext>
            </a:extLst>
          </p:cNvPr>
          <p:cNvCxnSpPr>
            <a:cxnSpLocks/>
          </p:cNvCxnSpPr>
          <p:nvPr/>
        </p:nvCxnSpPr>
        <p:spPr>
          <a:xfrm>
            <a:off x="9790503" y="3313984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9DE7BE-A1C0-CE9D-5DFE-F79B137317DF}"/>
              </a:ext>
            </a:extLst>
          </p:cNvPr>
          <p:cNvCxnSpPr>
            <a:cxnSpLocks/>
          </p:cNvCxnSpPr>
          <p:nvPr/>
        </p:nvCxnSpPr>
        <p:spPr>
          <a:xfrm flipV="1">
            <a:off x="9986963" y="3338218"/>
            <a:ext cx="0" cy="788272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2E0E1A1-3B37-AB6E-37D2-2664DCC2F059}"/>
              </a:ext>
            </a:extLst>
          </p:cNvPr>
          <p:cNvCxnSpPr>
            <a:cxnSpLocks/>
          </p:cNvCxnSpPr>
          <p:nvPr/>
        </p:nvCxnSpPr>
        <p:spPr>
          <a:xfrm flipH="1" flipV="1">
            <a:off x="10106731" y="2070365"/>
            <a:ext cx="8384" cy="121834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">
            <a:extLst>
              <a:ext uri="{FF2B5EF4-FFF2-40B4-BE49-F238E27FC236}">
                <a16:creationId xmlns:a16="http://schemas.microsoft.com/office/drawing/2014/main" id="{B0634A38-6C01-6F98-6F21-1613F922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74" y="2379096"/>
            <a:ext cx="1418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Information to write to the cell-state.</a:t>
            </a:r>
            <a:endParaRPr kumimoji="0" lang="en-GB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5A550AD-318F-2AA1-D93C-CDFB7A781954}"/>
              </a:ext>
            </a:extLst>
          </p:cNvPr>
          <p:cNvSpPr/>
          <p:nvPr/>
        </p:nvSpPr>
        <p:spPr>
          <a:xfrm>
            <a:off x="11351460" y="1692755"/>
            <a:ext cx="751881" cy="4212468"/>
          </a:xfrm>
          <a:prstGeom prst="leftBracket">
            <a:avLst>
              <a:gd name="adj" fmla="val 415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9EB8A589-E453-C332-7BBE-F166CC4F04C3}"/>
              </a:ext>
            </a:extLst>
          </p:cNvPr>
          <p:cNvSpPr/>
          <p:nvPr/>
        </p:nvSpPr>
        <p:spPr>
          <a:xfrm flipH="1">
            <a:off x="-6639" y="1680131"/>
            <a:ext cx="953805" cy="4212468"/>
          </a:xfrm>
          <a:prstGeom prst="leftBracket">
            <a:avLst>
              <a:gd name="adj" fmla="val 3361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403D8-6BF7-AB7D-3B35-133C604FF88B}"/>
              </a:ext>
            </a:extLst>
          </p:cNvPr>
          <p:cNvSpPr txBox="1"/>
          <p:nvPr/>
        </p:nvSpPr>
        <p:spPr>
          <a:xfrm>
            <a:off x="11359513" y="3265505"/>
            <a:ext cx="65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Next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AA7F8-29ED-620B-3638-3F4D045119D0}"/>
              </a:ext>
            </a:extLst>
          </p:cNvPr>
          <p:cNvSpPr txBox="1"/>
          <p:nvPr/>
        </p:nvSpPr>
        <p:spPr>
          <a:xfrm>
            <a:off x="-56074" y="3297244"/>
            <a:ext cx="109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Previous cell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89696F6-F260-6150-6243-43DDCF1F3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58456"/>
              </p:ext>
            </p:extLst>
          </p:nvPr>
        </p:nvGraphicFramePr>
        <p:xfrm>
          <a:off x="2302128" y="299350"/>
          <a:ext cx="66359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84">
                  <a:extLst>
                    <a:ext uri="{9D8B030D-6E8A-4147-A177-3AD203B41FA5}">
                      <a16:colId xmlns:a16="http://schemas.microsoft.com/office/drawing/2014/main" val="4081066769"/>
                    </a:ext>
                  </a:extLst>
                </a:gridCol>
                <a:gridCol w="3749557">
                  <a:extLst>
                    <a:ext uri="{9D8B030D-6E8A-4147-A177-3AD203B41FA5}">
                      <a16:colId xmlns:a16="http://schemas.microsoft.com/office/drawing/2014/main" val="4259254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context memorization</a:t>
                      </a:r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00B050"/>
                          </a:solidFill>
                        </a:rPr>
                        <a:t>Long term : c (cell state)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9966FF"/>
                          </a:solidFill>
                        </a:rPr>
                        <a:t>Short term: h (hidden state)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11432"/>
                  </a:ext>
                </a:extLst>
              </a:tr>
            </a:tbl>
          </a:graphicData>
        </a:graphic>
      </p:graphicFrame>
      <p:pic>
        <p:nvPicPr>
          <p:cNvPr id="33" name="Picture 32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0ECFEEDD-11AA-9773-C2BD-DF0B343DF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161" y="3364685"/>
            <a:ext cx="496086" cy="496086"/>
          </a:xfrm>
          <a:prstGeom prst="rect">
            <a:avLst/>
          </a:prstGeom>
        </p:spPr>
      </p:pic>
      <p:pic>
        <p:nvPicPr>
          <p:cNvPr id="34" name="Picture 33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76D016E2-34A2-4A86-3413-7F9C6FB3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2" y="3363718"/>
            <a:ext cx="496086" cy="496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98270-4FD9-17C6-F1FB-08F83AD7855A}"/>
              </a:ext>
            </a:extLst>
          </p:cNvPr>
          <p:cNvSpPr txBox="1"/>
          <p:nvPr/>
        </p:nvSpPr>
        <p:spPr>
          <a:xfrm>
            <a:off x="3854111" y="6606022"/>
            <a:ext cx="1790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lstm_cell.png</a:t>
            </a:r>
          </a:p>
        </p:txBody>
      </p:sp>
    </p:spTree>
    <p:extLst>
      <p:ext uri="{BB962C8B-B14F-4D97-AF65-F5344CB8AC3E}">
        <p14:creationId xmlns:p14="http://schemas.microsoft.com/office/powerpoint/2010/main" val="37000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1" grpId="0"/>
      <p:bldP spid="22" grpId="0"/>
      <p:bldP spid="24" grpId="0" animBg="1"/>
      <p:bldP spid="36" grpId="0" animBg="1"/>
      <p:bldP spid="25" grpId="0" animBg="1"/>
      <p:bldP spid="49" grpId="0" animBg="1"/>
      <p:bldP spid="80" grpId="0" animBg="1"/>
      <p:bldP spid="97" grpId="0"/>
      <p:bldP spid="103" grpId="0" animBg="1"/>
      <p:bldP spid="106" grpId="0" animBg="1"/>
      <p:bldP spid="114" grpId="0"/>
      <p:bldP spid="111" grpId="0" animBg="1"/>
      <p:bldP spid="139" grpId="0" animBg="1"/>
      <p:bldP spid="107" grpId="0" animBg="1"/>
      <p:bldP spid="179" grpId="0"/>
      <p:bldP spid="180" grpId="0"/>
      <p:bldP spid="181" grpId="0"/>
      <p:bldP spid="26" grpId="0" animBg="1"/>
      <p:bldP spid="155" grpId="0" animBg="1"/>
      <p:bldP spid="223" grpId="0" animBg="1"/>
      <p:bldP spid="68" grpId="0" animBg="1"/>
      <p:bldP spid="162" grpId="0" animBg="1"/>
      <p:bldP spid="225" grpId="0" animBg="1"/>
      <p:bldP spid="226" grpId="0" animBg="1"/>
      <p:bldP spid="154" grpId="0" animBg="1"/>
      <p:bldP spid="224" grpId="0" animBg="1"/>
      <p:bldP spid="240" grpId="0"/>
      <p:bldP spid="241" grpId="0"/>
      <p:bldP spid="246" grpId="0"/>
      <p:bldP spid="247" grpId="0"/>
      <p:bldP spid="250" grpId="0"/>
      <p:bldP spid="251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4" grpId="0"/>
      <p:bldP spid="265" grpId="0"/>
      <p:bldP spid="266" grpId="0"/>
      <p:bldP spid="267" grpId="0"/>
      <p:bldP spid="268" grpId="0"/>
      <p:bldP spid="14" grpId="0" animBg="1"/>
      <p:bldP spid="86" grpId="0"/>
      <p:bldP spid="88" grpId="0"/>
      <p:bldP spid="90" grpId="0"/>
      <p:bldP spid="101" grpId="0" animBg="1"/>
      <p:bldP spid="1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squares with text&#10;&#10;Description automatically generated">
            <a:extLst>
              <a:ext uri="{FF2B5EF4-FFF2-40B4-BE49-F238E27FC236}">
                <a16:creationId xmlns:a16="http://schemas.microsoft.com/office/drawing/2014/main" id="{D90FC19F-869E-3AFE-2197-37673427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3672790"/>
            <a:ext cx="1704530" cy="4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2390105" y="3247042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21006208">
            <a:off x="3898584" y="3349683"/>
            <a:ext cx="50323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  <a:stCxn id="28" idx="6"/>
            <a:endCxn id="15" idx="3"/>
          </p:cNvCxnSpPr>
          <p:nvPr/>
        </p:nvCxnSpPr>
        <p:spPr>
          <a:xfrm flipV="1">
            <a:off x="7524053" y="4043702"/>
            <a:ext cx="1399532" cy="827328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2988401" y="2532473"/>
            <a:ext cx="1994" cy="71523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ot"/>
            <a:miter lim="800000"/>
            <a:headEnd type="none" w="sm" len="sm"/>
            <a:tailEnd type="non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 flipV="1">
            <a:off x="3557262" y="3391355"/>
            <a:ext cx="2127846" cy="363339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4312899" y="4356761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229;p7">
            <a:extLst>
              <a:ext uri="{FF2B5EF4-FFF2-40B4-BE49-F238E27FC236}">
                <a16:creationId xmlns:a16="http://schemas.microsoft.com/office/drawing/2014/main" id="{30422C97-6DFA-44C4-C19A-8C70D26B0938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>
            <a:off x="6363444" y="3358119"/>
            <a:ext cx="2444155" cy="405569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23FD96-3C2A-9B79-ADEF-CA6750427DBC}"/>
              </a:ext>
            </a:extLst>
          </p:cNvPr>
          <p:cNvSpPr txBox="1"/>
          <p:nvPr/>
        </p:nvSpPr>
        <p:spPr>
          <a:xfrm>
            <a:off x="2485344" y="3512943"/>
            <a:ext cx="914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N1</a:t>
            </a:r>
          </a:p>
          <a:p>
            <a:pPr algn="ctr"/>
            <a:r>
              <a:rPr lang="en-GB" sz="1200" b="1" dirty="0">
                <a:cs typeface="Arial" panose="020B0604020202020204" pitchFamily="34" charset="0"/>
              </a:rPr>
              <a:t>(Current node)</a:t>
            </a:r>
          </a:p>
          <a:p>
            <a:pPr algn="ctr"/>
            <a:endParaRPr lang="en-GB" sz="1400" b="1" dirty="0">
              <a:cs typeface="Arial" panose="020B0604020202020204" pitchFamily="34" charset="0"/>
            </a:endParaRPr>
          </a:p>
        </p:txBody>
      </p:sp>
      <p:sp>
        <p:nvSpPr>
          <p:cNvPr id="15" name="Google Shape;228;p7">
            <a:extLst>
              <a:ext uri="{FF2B5EF4-FFF2-40B4-BE49-F238E27FC236}">
                <a16:creationId xmlns:a16="http://schemas.microsoft.com/office/drawing/2014/main" id="{79A8BA8C-98CE-B797-45CC-B30E9DA6CACC}"/>
              </a:ext>
            </a:extLst>
          </p:cNvPr>
          <p:cNvSpPr/>
          <p:nvPr/>
        </p:nvSpPr>
        <p:spPr>
          <a:xfrm>
            <a:off x="8807599" y="3367688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N0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3A89D-DC55-D630-99E4-173C009F473E}"/>
              </a:ext>
            </a:extLst>
          </p:cNvPr>
          <p:cNvSpPr txBox="1"/>
          <p:nvPr/>
        </p:nvSpPr>
        <p:spPr>
          <a:xfrm>
            <a:off x="9001642" y="4249505"/>
            <a:ext cx="536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Ni</a:t>
            </a:r>
            <a:endParaRPr lang="en-GB" sz="9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A79DC7-7342-DF18-BCCF-3E578876E571}"/>
              </a:ext>
            </a:extLst>
          </p:cNvPr>
          <p:cNvCxnSpPr>
            <a:cxnSpLocks/>
          </p:cNvCxnSpPr>
          <p:nvPr/>
        </p:nvCxnSpPr>
        <p:spPr>
          <a:xfrm flipH="1" flipV="1">
            <a:off x="6365362" y="3247301"/>
            <a:ext cx="2455168" cy="4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A6D075-9BE0-27DD-D6C3-EBCB69357FF9}"/>
              </a:ext>
            </a:extLst>
          </p:cNvPr>
          <p:cNvCxnSpPr>
            <a:cxnSpLocks/>
          </p:cNvCxnSpPr>
          <p:nvPr/>
        </p:nvCxnSpPr>
        <p:spPr>
          <a:xfrm flipH="1">
            <a:off x="3504692" y="3317657"/>
            <a:ext cx="2100299" cy="3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70E23D-84EE-4A6B-623A-3E63198B05EB}"/>
              </a:ext>
            </a:extLst>
          </p:cNvPr>
          <p:cNvSpPr txBox="1"/>
          <p:nvPr/>
        </p:nvSpPr>
        <p:spPr>
          <a:xfrm>
            <a:off x="5464582" y="3312888"/>
            <a:ext cx="91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2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  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Google Shape;227;p7">
            <a:extLst>
              <a:ext uri="{FF2B5EF4-FFF2-40B4-BE49-F238E27FC236}">
                <a16:creationId xmlns:a16="http://schemas.microsoft.com/office/drawing/2014/main" id="{C3DD34BD-DA33-9FC8-2B8A-E6F75309737B}"/>
              </a:ext>
            </a:extLst>
          </p:cNvPr>
          <p:cNvSpPr/>
          <p:nvPr/>
        </p:nvSpPr>
        <p:spPr>
          <a:xfrm>
            <a:off x="5571444" y="2962119"/>
            <a:ext cx="792000" cy="79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5773F-1166-C1F0-B7A7-A3A9B1F86520}"/>
              </a:ext>
            </a:extLst>
          </p:cNvPr>
          <p:cNvSpPr txBox="1"/>
          <p:nvPr/>
        </p:nvSpPr>
        <p:spPr>
          <a:xfrm>
            <a:off x="5637807" y="3183918"/>
            <a:ext cx="593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Nk</a:t>
            </a:r>
          </a:p>
        </p:txBody>
      </p:sp>
      <p:sp>
        <p:nvSpPr>
          <p:cNvPr id="28" name="Google Shape;227;p7">
            <a:extLst>
              <a:ext uri="{FF2B5EF4-FFF2-40B4-BE49-F238E27FC236}">
                <a16:creationId xmlns:a16="http://schemas.microsoft.com/office/drawing/2014/main" id="{EFD9A259-1AB4-E6B5-CE5A-EADA8388B3D0}"/>
              </a:ext>
            </a:extLst>
          </p:cNvPr>
          <p:cNvSpPr/>
          <p:nvPr/>
        </p:nvSpPr>
        <p:spPr>
          <a:xfrm>
            <a:off x="6813953" y="4531730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229;p7">
            <a:extLst>
              <a:ext uri="{FF2B5EF4-FFF2-40B4-BE49-F238E27FC236}">
                <a16:creationId xmlns:a16="http://schemas.microsoft.com/office/drawing/2014/main" id="{65E5B67D-C368-C16B-C398-3DF792028B1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994850" y="4826555"/>
            <a:ext cx="1819103" cy="444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36" name="Google Shape;229;p7">
            <a:extLst>
              <a:ext uri="{FF2B5EF4-FFF2-40B4-BE49-F238E27FC236}">
                <a16:creationId xmlns:a16="http://schemas.microsoft.com/office/drawing/2014/main" id="{EA58A89B-0A08-C9A9-4834-D33D2BC8A204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3468250" y="4120767"/>
            <a:ext cx="844649" cy="57529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1D536C-9802-C5A3-E538-E6CA1CC5B04C}"/>
              </a:ext>
            </a:extLst>
          </p:cNvPr>
          <p:cNvSpPr txBox="1"/>
          <p:nvPr/>
        </p:nvSpPr>
        <p:spPr>
          <a:xfrm rot="21052226">
            <a:off x="3476439" y="2848504"/>
            <a:ext cx="293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 = N0, PATH = Nk,N1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0A4A-CDD0-DD8B-8F3F-15955E027ECB}"/>
              </a:ext>
            </a:extLst>
          </p:cNvPr>
          <p:cNvSpPr txBox="1"/>
          <p:nvPr/>
        </p:nvSpPr>
        <p:spPr>
          <a:xfrm>
            <a:off x="3432566" y="5273511"/>
            <a:ext cx="561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update of distance(N1, N0):</a:t>
            </a:r>
          </a:p>
          <a:p>
            <a:r>
              <a:rPr lang="fr-FR" dirty="0"/>
              <a:t>distance(N1, N0) &lt;- min(2, distance(N1, N0))</a:t>
            </a:r>
            <a:endParaRPr lang="en-CH" dirty="0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EA80C7D6-409A-98D6-84F7-4B5AF41A470F}"/>
              </a:ext>
            </a:extLst>
          </p:cNvPr>
          <p:cNvSpPr/>
          <p:nvPr/>
        </p:nvSpPr>
        <p:spPr>
          <a:xfrm rot="5400000">
            <a:off x="6016482" y="-661689"/>
            <a:ext cx="166080" cy="6222243"/>
          </a:xfrm>
          <a:prstGeom prst="leftBrac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7" name="Google Shape;229;p7">
            <a:extLst>
              <a:ext uri="{FF2B5EF4-FFF2-40B4-BE49-F238E27FC236}">
                <a16:creationId xmlns:a16="http://schemas.microsoft.com/office/drawing/2014/main" id="{F15C4F98-FAB6-B732-204E-2B3E38269BD8}"/>
              </a:ext>
            </a:extLst>
          </p:cNvPr>
          <p:cNvCxnSpPr>
            <a:cxnSpLocks/>
          </p:cNvCxnSpPr>
          <p:nvPr/>
        </p:nvCxnSpPr>
        <p:spPr>
          <a:xfrm flipV="1">
            <a:off x="9211249" y="2540209"/>
            <a:ext cx="0" cy="80789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ot"/>
            <a:miter lim="800000"/>
            <a:headEnd type="none" w="sm" len="sm"/>
            <a:tailEnd type="none" w="med" len="med"/>
          </a:ln>
        </p:spPr>
      </p:cxnSp>
      <p:sp>
        <p:nvSpPr>
          <p:cNvPr id="51" name="Google Shape;213;p7">
            <a:extLst>
              <a:ext uri="{FF2B5EF4-FFF2-40B4-BE49-F238E27FC236}">
                <a16:creationId xmlns:a16="http://schemas.microsoft.com/office/drawing/2014/main" id="{8F31930D-0795-FA51-7DD4-97F41DE79142}"/>
              </a:ext>
            </a:extLst>
          </p:cNvPr>
          <p:cNvSpPr/>
          <p:nvPr/>
        </p:nvSpPr>
        <p:spPr>
          <a:xfrm rot="568892">
            <a:off x="6689714" y="3121291"/>
            <a:ext cx="50323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31B329-A69C-CA1C-FD79-7BE125F00FC4}"/>
              </a:ext>
            </a:extLst>
          </p:cNvPr>
          <p:cNvSpPr txBox="1"/>
          <p:nvPr/>
        </p:nvSpPr>
        <p:spPr>
          <a:xfrm>
            <a:off x="4634066" y="2058615"/>
            <a:ext cx="302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distance travel</a:t>
            </a:r>
            <a:r>
              <a:rPr lang="fr-FR" sz="1400" dirty="0"/>
              <a:t>l</a:t>
            </a:r>
            <a:r>
              <a:rPr lang="en-CH" sz="1400" dirty="0"/>
              <a:t>ed by the LSA</a:t>
            </a:r>
            <a:r>
              <a:rPr lang="fr-FR" sz="1400" dirty="0"/>
              <a:t> = 2</a:t>
            </a:r>
            <a:endParaRPr lang="en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47189-3F28-603B-7197-C3B0CAF99D1D}"/>
              </a:ext>
            </a:extLst>
          </p:cNvPr>
          <p:cNvSpPr txBox="1"/>
          <p:nvPr/>
        </p:nvSpPr>
        <p:spPr>
          <a:xfrm>
            <a:off x="259396" y="6500196"/>
            <a:ext cx="2349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distance_update.png</a:t>
            </a:r>
          </a:p>
        </p:txBody>
      </p:sp>
    </p:spTree>
    <p:extLst>
      <p:ext uri="{BB962C8B-B14F-4D97-AF65-F5344CB8AC3E}">
        <p14:creationId xmlns:p14="http://schemas.microsoft.com/office/powerpoint/2010/main" val="12769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 animBg="1"/>
      <p:bldP spid="221" grpId="0" animBg="1"/>
      <p:bldP spid="15" grpId="0" animBg="1"/>
      <p:bldP spid="25" grpId="0" animBg="1"/>
      <p:bldP spid="28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9AFAC-A685-744C-8F77-E31DA183D8E8}"/>
              </a:ext>
            </a:extLst>
          </p:cNvPr>
          <p:cNvSpPr/>
          <p:nvPr/>
        </p:nvSpPr>
        <p:spPr>
          <a:xfrm>
            <a:off x="701993" y="2350026"/>
            <a:ext cx="2019300" cy="1135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25373-8E9F-8E0F-BD77-1253C888F47B}"/>
              </a:ext>
            </a:extLst>
          </p:cNvPr>
          <p:cNvSpPr/>
          <p:nvPr/>
        </p:nvSpPr>
        <p:spPr>
          <a:xfrm>
            <a:off x="724195" y="1890893"/>
            <a:ext cx="982980" cy="2971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B7812-FEED-F939-41FD-54863C91D214}"/>
              </a:ext>
            </a:extLst>
          </p:cNvPr>
          <p:cNvSpPr/>
          <p:nvPr/>
        </p:nvSpPr>
        <p:spPr>
          <a:xfrm>
            <a:off x="1893549" y="1890323"/>
            <a:ext cx="982980" cy="297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BBB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B5607-1B5A-4D8E-A09B-6C978F234B1F}"/>
              </a:ext>
            </a:extLst>
          </p:cNvPr>
          <p:cNvSpPr/>
          <p:nvPr/>
        </p:nvSpPr>
        <p:spPr>
          <a:xfrm>
            <a:off x="7089803" y="443841"/>
            <a:ext cx="2049780" cy="1135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8BECFE-56EA-8E72-1846-14AC0709D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49163"/>
              </p:ext>
            </p:extLst>
          </p:nvPr>
        </p:nvGraphicFramePr>
        <p:xfrm>
          <a:off x="7375374" y="591406"/>
          <a:ext cx="1286514" cy="89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8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686436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AAA</a:t>
                      </a:r>
                      <a:endParaRPr lang="en-CH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Obj1_1</a:t>
                      </a:r>
                      <a:endParaRPr lang="en-CH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CCC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Obj1_2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fr-FR" sz="800" dirty="0"/>
                        <a:t>DDD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Obj1_3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0038CA-00D1-30F2-2B89-5932F72D608F}"/>
              </a:ext>
            </a:extLst>
          </p:cNvPr>
          <p:cNvSpPr/>
          <p:nvPr/>
        </p:nvSpPr>
        <p:spPr>
          <a:xfrm>
            <a:off x="7089803" y="1744177"/>
            <a:ext cx="2062484" cy="970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2848A6-F5AB-6DAA-39E8-A2E76D69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7688"/>
              </p:ext>
            </p:extLst>
          </p:nvPr>
        </p:nvGraphicFramePr>
        <p:xfrm>
          <a:off x="7361583" y="1927620"/>
          <a:ext cx="12433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FFF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Obj2_1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CCC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Obj2_2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5B53AF1A-7636-F010-7D31-622547F568BF}"/>
              </a:ext>
            </a:extLst>
          </p:cNvPr>
          <p:cNvSpPr/>
          <p:nvPr/>
        </p:nvSpPr>
        <p:spPr>
          <a:xfrm rot="16200000">
            <a:off x="1777812" y="623945"/>
            <a:ext cx="114767" cy="2317247"/>
          </a:xfrm>
          <a:prstGeom prst="rightBrace">
            <a:avLst>
              <a:gd name="adj1" fmla="val 8333"/>
              <a:gd name="adj2" fmla="val 492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EAC2-E06E-BDB7-CD37-4094C0D66F2A}"/>
              </a:ext>
            </a:extLst>
          </p:cNvPr>
          <p:cNvSpPr txBox="1"/>
          <p:nvPr/>
        </p:nvSpPr>
        <p:spPr>
          <a:xfrm>
            <a:off x="1017704" y="1095830"/>
            <a:ext cx="197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labels of properties </a:t>
            </a:r>
          </a:p>
          <a:p>
            <a:r>
              <a:rPr lang="en-GB" sz="1600" dirty="0"/>
              <a:t>targeted by Lsa1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1CDF1-2B1B-03B5-39A6-5012998A2CD0}"/>
              </a:ext>
            </a:extLst>
          </p:cNvPr>
          <p:cNvSpPr txBox="1"/>
          <p:nvPr/>
        </p:nvSpPr>
        <p:spPr>
          <a:xfrm>
            <a:off x="5113687" y="742277"/>
            <a:ext cx="168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Lsa2</a:t>
            </a:r>
            <a:r>
              <a:rPr lang="en-GB" sz="1600" baseline="-25000" dirty="0">
                <a:solidFill>
                  <a:srgbClr val="00B050"/>
                </a:solidFill>
              </a:rPr>
              <a:t>1</a:t>
            </a:r>
            <a:r>
              <a:rPr lang="en-GB" sz="1600" dirty="0">
                <a:solidFill>
                  <a:srgbClr val="00B050"/>
                </a:solidFill>
              </a:rPr>
              <a:t> : matching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B2838-A977-FC90-4ED3-EE827E11166C}"/>
              </a:ext>
            </a:extLst>
          </p:cNvPr>
          <p:cNvSpPr txBox="1"/>
          <p:nvPr/>
        </p:nvSpPr>
        <p:spPr>
          <a:xfrm>
            <a:off x="5113687" y="2028176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Lsa2</a:t>
            </a:r>
            <a:r>
              <a:rPr lang="en-GB" sz="1600" baseline="-25000" dirty="0"/>
              <a:t>2</a:t>
            </a:r>
            <a:r>
              <a:rPr lang="en-GB" sz="1600" dirty="0"/>
              <a:t> : not matching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A85CD-C65C-B2F8-6C7E-B60176DE7D2D}"/>
              </a:ext>
            </a:extLst>
          </p:cNvPr>
          <p:cNvSpPr txBox="1"/>
          <p:nvPr/>
        </p:nvSpPr>
        <p:spPr>
          <a:xfrm>
            <a:off x="5113687" y="2989145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Lsa2</a:t>
            </a:r>
            <a:r>
              <a:rPr lang="en-GB" sz="1600" baseline="-25000" dirty="0"/>
              <a:t>3</a:t>
            </a:r>
            <a:r>
              <a:rPr lang="en-GB" sz="1600" dirty="0"/>
              <a:t> : not matching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F26735-CD29-8352-FC0A-C3D01520FB6A}"/>
              </a:ext>
            </a:extLst>
          </p:cNvPr>
          <p:cNvSpPr/>
          <p:nvPr/>
        </p:nvSpPr>
        <p:spPr>
          <a:xfrm>
            <a:off x="7089803" y="2824189"/>
            <a:ext cx="2062484" cy="1135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BF182F-3A14-CBBC-3E47-DECB823D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32714"/>
              </p:ext>
            </p:extLst>
          </p:nvPr>
        </p:nvGraphicFramePr>
        <p:xfrm>
          <a:off x="7404767" y="3007632"/>
          <a:ext cx="1243330" cy="89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ZZZ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Obj3_1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CCC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Obj3_2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fr-FR" sz="800" dirty="0"/>
                        <a:t>EEE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Obj3_3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F102D7A-6328-8D78-0FEA-3049287D3A21}"/>
              </a:ext>
            </a:extLst>
          </p:cNvPr>
          <p:cNvSpPr txBox="1"/>
          <p:nvPr/>
        </p:nvSpPr>
        <p:spPr>
          <a:xfrm>
            <a:off x="5193690" y="4354668"/>
            <a:ext cx="160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Lsa2</a:t>
            </a:r>
            <a:r>
              <a:rPr lang="en-GB" sz="1600" baseline="-25000" dirty="0">
                <a:solidFill>
                  <a:srgbClr val="00B050"/>
                </a:solidFill>
              </a:rPr>
              <a:t>4</a:t>
            </a:r>
            <a:r>
              <a:rPr lang="en-GB" sz="1600" dirty="0">
                <a:solidFill>
                  <a:srgbClr val="00B050"/>
                </a:solidFill>
              </a:rPr>
              <a:t> : matching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202E2B-32D6-020C-C2EF-7846976BC8FA}"/>
              </a:ext>
            </a:extLst>
          </p:cNvPr>
          <p:cNvSpPr/>
          <p:nvPr/>
        </p:nvSpPr>
        <p:spPr>
          <a:xfrm>
            <a:off x="7089803" y="4148742"/>
            <a:ext cx="2062484" cy="838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0604D49-7ED8-0F56-3775-D445B286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6593"/>
              </p:ext>
            </p:extLst>
          </p:nvPr>
        </p:nvGraphicFramePr>
        <p:xfrm>
          <a:off x="7404767" y="4326455"/>
          <a:ext cx="12433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TTT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Obj4_1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BBB</a:t>
                      </a:r>
                      <a:endParaRPr lang="en-CH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Obj4_2</a:t>
                      </a:r>
                      <a:endParaRPr lang="en-CH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1452DC-A6F1-9BF9-7D64-636EEAB814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3505" y="936483"/>
            <a:ext cx="2088402" cy="1887706"/>
          </a:xfrm>
          <a:prstGeom prst="bentConnector3">
            <a:avLst>
              <a:gd name="adj1" fmla="val 4489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A92EC6-87FE-F659-4299-9260B09354A5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2710836" y="3045598"/>
            <a:ext cx="2402853" cy="154106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26C15F-45DA-3D7F-AB2C-0296801CDCFD}"/>
              </a:ext>
            </a:extLst>
          </p:cNvPr>
          <p:cNvSpPr/>
          <p:nvPr/>
        </p:nvSpPr>
        <p:spPr>
          <a:xfrm>
            <a:off x="4874120" y="366393"/>
            <a:ext cx="4463580" cy="127709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B96E393-01AF-4871-6BA9-500CF86F54BC}"/>
              </a:ext>
            </a:extLst>
          </p:cNvPr>
          <p:cNvSpPr/>
          <p:nvPr/>
        </p:nvSpPr>
        <p:spPr>
          <a:xfrm>
            <a:off x="5113688" y="4064000"/>
            <a:ext cx="4224012" cy="1045328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26EE99-D9F7-A0F5-CC49-EA8F11008ABE}"/>
              </a:ext>
            </a:extLst>
          </p:cNvPr>
          <p:cNvSpPr txBox="1"/>
          <p:nvPr/>
        </p:nvSpPr>
        <p:spPr>
          <a:xfrm>
            <a:off x="1396981" y="5726460"/>
            <a:ext cx="379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Lsa1 will target Lsa2</a:t>
            </a:r>
            <a:r>
              <a:rPr lang="en-GB" baseline="-25000" dirty="0"/>
              <a:t>1</a:t>
            </a:r>
            <a:r>
              <a:rPr lang="en-GB" baseline="30000" dirty="0"/>
              <a:t>  </a:t>
            </a:r>
            <a:r>
              <a:rPr lang="en-GB" dirty="0"/>
              <a:t>and</a:t>
            </a:r>
            <a:r>
              <a:rPr lang="en-GB" baseline="30000" dirty="0"/>
              <a:t> </a:t>
            </a:r>
            <a:r>
              <a:rPr lang="en-GB" dirty="0"/>
              <a:t>Lsa2</a:t>
            </a:r>
            <a:r>
              <a:rPr lang="en-GB" baseline="-250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A289-4742-135E-5B66-31CEC2E84F27}"/>
              </a:ext>
            </a:extLst>
          </p:cNvPr>
          <p:cNvSpPr txBox="1"/>
          <p:nvPr/>
        </p:nvSpPr>
        <p:spPr>
          <a:xfrm>
            <a:off x="7361583" y="13566"/>
            <a:ext cx="19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3487-8EC3-0658-85FC-F44184523460}"/>
              </a:ext>
            </a:extLst>
          </p:cNvPr>
          <p:cNvSpPr txBox="1"/>
          <p:nvPr/>
        </p:nvSpPr>
        <p:spPr>
          <a:xfrm>
            <a:off x="146615" y="6418602"/>
            <a:ext cx="1742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bonding.png</a:t>
            </a:r>
          </a:p>
        </p:txBody>
      </p:sp>
    </p:spTree>
    <p:extLst>
      <p:ext uri="{BB962C8B-B14F-4D97-AF65-F5344CB8AC3E}">
        <p14:creationId xmlns:p14="http://schemas.microsoft.com/office/powerpoint/2010/main" val="491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5BBAB7-2CFB-5BF6-2391-773F539C5A17}"/>
              </a:ext>
            </a:extLst>
          </p:cNvPr>
          <p:cNvSpPr/>
          <p:nvPr/>
        </p:nvSpPr>
        <p:spPr>
          <a:xfrm>
            <a:off x="101239" y="91014"/>
            <a:ext cx="5624057" cy="6346059"/>
          </a:xfrm>
          <a:prstGeom prst="roundRect">
            <a:avLst>
              <a:gd name="adj" fmla="val 6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BA9559-DF49-E6B3-FA86-3B66550CFB13}"/>
              </a:ext>
            </a:extLst>
          </p:cNvPr>
          <p:cNvSpPr/>
          <p:nvPr/>
        </p:nvSpPr>
        <p:spPr>
          <a:xfrm>
            <a:off x="2742956" y="4867616"/>
            <a:ext cx="2824323" cy="12936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E7E455-5BBC-9C27-83E2-6205128BBB22}"/>
              </a:ext>
            </a:extLst>
          </p:cNvPr>
          <p:cNvSpPr/>
          <p:nvPr/>
        </p:nvSpPr>
        <p:spPr>
          <a:xfrm>
            <a:off x="2730650" y="3431189"/>
            <a:ext cx="2824323" cy="1293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1B5B3A-0C83-E0AE-1959-C2264DAE7BE5}"/>
              </a:ext>
            </a:extLst>
          </p:cNvPr>
          <p:cNvSpPr/>
          <p:nvPr/>
        </p:nvSpPr>
        <p:spPr>
          <a:xfrm>
            <a:off x="2742955" y="2081168"/>
            <a:ext cx="2812017" cy="1209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CF08E1-74C7-422A-2008-CA6DC8CB1A02}"/>
              </a:ext>
            </a:extLst>
          </p:cNvPr>
          <p:cNvSpPr/>
          <p:nvPr/>
        </p:nvSpPr>
        <p:spPr>
          <a:xfrm>
            <a:off x="2730649" y="828324"/>
            <a:ext cx="2824323" cy="11618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53DFA8-4962-AF68-51A2-E58D2C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73199"/>
              </p:ext>
            </p:extLst>
          </p:nvPr>
        </p:nvGraphicFramePr>
        <p:xfrm>
          <a:off x="2773829" y="3571369"/>
          <a:ext cx="27570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575999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MODEL_1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AVG_SAMPLING_NB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621BFE-765E-FB55-A9D1-B0233971826B}"/>
              </a:ext>
            </a:extLst>
          </p:cNvPr>
          <p:cNvSpPr/>
          <p:nvPr/>
        </p:nvSpPr>
        <p:spPr>
          <a:xfrm>
            <a:off x="213065" y="3276601"/>
            <a:ext cx="1702835" cy="325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MODEL_1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BA13509-9044-CFF2-4E7E-6B4B25D22C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15900" y="3439161"/>
            <a:ext cx="757489" cy="5463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F629C-73BA-1C18-B14A-B6D59104FB42}"/>
              </a:ext>
            </a:extLst>
          </p:cNvPr>
          <p:cNvSpPr/>
          <p:nvPr/>
        </p:nvSpPr>
        <p:spPr>
          <a:xfrm>
            <a:off x="231918" y="4107494"/>
            <a:ext cx="1662195" cy="32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MODEL_2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C53FE5-0731-DD03-4942-73D12BBE1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81141"/>
              </p:ext>
            </p:extLst>
          </p:nvPr>
        </p:nvGraphicFramePr>
        <p:xfrm>
          <a:off x="2773829" y="4985338"/>
          <a:ext cx="275903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316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625723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MODEL_2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  <a:endParaRPr lang="en-GB" sz="1100" b="0" i="0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17949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DIST_POWER_PROFILE</a:t>
                      </a:r>
                      <a:endParaRPr lang="en-GB" sz="1100" b="0" i="0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872AE21-4112-22D2-4388-3B0FEB98473A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1894113" y="4270054"/>
            <a:ext cx="848843" cy="124438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39644-1E63-A0D2-DB1B-53AF76A6B773}"/>
              </a:ext>
            </a:extLst>
          </p:cNvPr>
          <p:cNvSpPr/>
          <p:nvPr/>
        </p:nvSpPr>
        <p:spPr>
          <a:xfrm>
            <a:off x="260198" y="2482632"/>
            <a:ext cx="1702836" cy="3251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0" dirty="0">
                <a:solidFill>
                  <a:schemeClr val="tx1"/>
                </a:solidFill>
              </a:rPr>
              <a:t>NODE_TOTAL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FCCA1B-0196-1534-BC44-A5AD4337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08060"/>
              </p:ext>
            </p:extLst>
          </p:nvPr>
        </p:nvGraphicFramePr>
        <p:xfrm>
          <a:off x="2789069" y="2161319"/>
          <a:ext cx="273542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539083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NODE_TOTAL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17949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432EBA-D8B3-53C1-24BD-F27F8FCF332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963034" y="2410706"/>
            <a:ext cx="767616" cy="234486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02938E-83A3-E27C-50FB-B13F84CEC842}"/>
              </a:ext>
            </a:extLst>
          </p:cNvPr>
          <p:cNvSpPr/>
          <p:nvPr/>
        </p:nvSpPr>
        <p:spPr>
          <a:xfrm>
            <a:off x="318057" y="1537964"/>
            <a:ext cx="1702836" cy="325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0" dirty="0">
                <a:solidFill>
                  <a:schemeClr val="tx1"/>
                </a:solidFill>
              </a:rPr>
              <a:t>LAST_UPDATE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213B4E-20DE-40AD-FD40-BC24E3C70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27794"/>
              </p:ext>
            </p:extLst>
          </p:nvPr>
        </p:nvGraphicFramePr>
        <p:xfrm>
          <a:off x="2777414" y="900259"/>
          <a:ext cx="27541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33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554323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LAST_UPDATE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Standard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STD_OP_NEWEST</a:t>
                      </a:r>
                      <a:endParaRPr lang="en-GB" sz="1100" b="0" i="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929571-3637-69F2-26E2-491F47B4AC66}"/>
              </a:ext>
            </a:extLst>
          </p:cNvPr>
          <p:cNvCxnSpPr>
            <a:cxnSpLocks/>
          </p:cNvCxnSpPr>
          <p:nvPr/>
        </p:nvCxnSpPr>
        <p:spPr>
          <a:xfrm flipV="1">
            <a:off x="1921749" y="1069115"/>
            <a:ext cx="784935" cy="629048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C6CC60B-A7D6-70D4-DD95-4CEF96FFA91B}"/>
              </a:ext>
            </a:extLst>
          </p:cNvPr>
          <p:cNvSpPr/>
          <p:nvPr/>
        </p:nvSpPr>
        <p:spPr>
          <a:xfrm>
            <a:off x="5846062" y="1123942"/>
            <a:ext cx="609600" cy="45821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19F314A-4D09-DB0C-D5BD-6BE8B2131E0C}"/>
              </a:ext>
            </a:extLst>
          </p:cNvPr>
          <p:cNvSpPr/>
          <p:nvPr/>
        </p:nvSpPr>
        <p:spPr>
          <a:xfrm>
            <a:off x="5870027" y="3612188"/>
            <a:ext cx="609600" cy="4582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804AB19-8C49-0300-8207-AA389ADEFF6B}"/>
              </a:ext>
            </a:extLst>
          </p:cNvPr>
          <p:cNvSpPr/>
          <p:nvPr/>
        </p:nvSpPr>
        <p:spPr>
          <a:xfrm>
            <a:off x="5846062" y="5313357"/>
            <a:ext cx="609600" cy="458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0F219C6-11CF-FD40-7E30-BAC899D4A32B}"/>
              </a:ext>
            </a:extLst>
          </p:cNvPr>
          <p:cNvSpPr/>
          <p:nvPr/>
        </p:nvSpPr>
        <p:spPr>
          <a:xfrm>
            <a:off x="5846062" y="2223359"/>
            <a:ext cx="609600" cy="4582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E387477-3A5B-D8BC-3329-A060DA09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0074"/>
              </p:ext>
            </p:extLst>
          </p:nvPr>
        </p:nvGraphicFramePr>
        <p:xfrm>
          <a:off x="6600393" y="91014"/>
          <a:ext cx="4585915" cy="622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87">
                  <a:extLst>
                    <a:ext uri="{9D8B030D-6E8A-4147-A177-3AD203B41FA5}">
                      <a16:colId xmlns:a16="http://schemas.microsoft.com/office/drawing/2014/main" val="3496484247"/>
                    </a:ext>
                  </a:extLst>
                </a:gridCol>
                <a:gridCol w="2294828">
                  <a:extLst>
                    <a:ext uri="{9D8B030D-6E8A-4147-A177-3AD203B41FA5}">
                      <a16:colId xmlns:a16="http://schemas.microsoft.com/office/drawing/2014/main" val="2002788009"/>
                    </a:ext>
                  </a:extLst>
                </a:gridCol>
              </a:tblGrid>
              <a:tr h="757778">
                <a:tc>
                  <a:txBody>
                    <a:bodyPr/>
                    <a:lstStyle/>
                    <a:p>
                      <a:r>
                        <a:rPr lang="en-US" sz="1400" b="1" dirty="0"/>
                        <a:t>operator used in the aggregation method</a:t>
                      </a:r>
                      <a:endParaRPr lang="en-US" sz="1400" dirty="0"/>
                    </a:p>
                    <a:p>
                      <a:endParaRPr lang="en-GB" sz="1400" noProof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arguments sent to the aggregate method</a:t>
                      </a:r>
                      <a:endParaRPr lang="en-GB" sz="1400" noProof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26252"/>
                  </a:ext>
                </a:extLst>
              </a:tr>
              <a:tr h="118907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STD_OP_NEWEST 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(standard aggregator defined in the middleware library)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LSAs properties named ”</a:t>
                      </a:r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 LAST_UPDATE</a:t>
                      </a:r>
                      <a:r>
                        <a:rPr lang="en-GB" sz="1400" noProof="0" dirty="0"/>
                        <a:t>”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Class </a:t>
                      </a:r>
                      <a:r>
                        <a:rPr lang="en-GB" sz="800" noProof="0" dirty="0"/>
                        <a:t>: </a:t>
                      </a:r>
                      <a:r>
                        <a:rPr lang="en-GB" sz="1400" noProof="0" dirty="0"/>
                        <a:t>Date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693"/>
                  </a:ext>
                </a:extLst>
              </a:tr>
              <a:tr h="12969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SUM 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(customized operator defined in NodeTotal class)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LSAs properties named “</a:t>
                      </a:r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NODE_TOTAL</a:t>
                      </a:r>
                      <a:r>
                        <a:rPr lang="en-GB" sz="1400" noProof="0" dirty="0"/>
                        <a:t>”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Class:</a:t>
                      </a:r>
                    </a:p>
                    <a:p>
                      <a:r>
                        <a:rPr lang="en-GB" sz="1400" noProof="0" dirty="0"/>
                        <a:t>NodeTotal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721746"/>
                  </a:ext>
                </a:extLst>
              </a:tr>
              <a:tr h="1488605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AVG_SAMPLING_NB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(customized operator defined in  in class AbstractLearningModel)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LSAs properties named “</a:t>
                      </a:r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MODEL_1</a:t>
                      </a:r>
                      <a:r>
                        <a:rPr lang="en-GB" sz="1400" noProof="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  <a:p>
                      <a:r>
                        <a:rPr lang="en-GB" sz="1400" noProof="0" dirty="0"/>
                        <a:t>Class:</a:t>
                      </a:r>
                    </a:p>
                    <a:p>
                      <a:r>
                        <a:rPr lang="en-GB" sz="1400" noProof="0" dirty="0"/>
                        <a:t>AbstractLearningModel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17523"/>
                  </a:ext>
                </a:extLst>
              </a:tr>
              <a:tr h="148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DIST_POWER_PROFILE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(customized operator defined in  in class AbstractLearningModel)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All LSAs properties named “MODEL_2”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Class: AbstractLearningModel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868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A9530F4-9CB7-D95C-205D-9EAE038400C5}"/>
              </a:ext>
            </a:extLst>
          </p:cNvPr>
          <p:cNvSpPr txBox="1"/>
          <p:nvPr/>
        </p:nvSpPr>
        <p:spPr>
          <a:xfrm>
            <a:off x="746910" y="108721"/>
            <a:ext cx="465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an ‘AGGREGATION’ synthetic property containing 4 elements: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3827F-3B4C-5EDA-FF48-BD4BB921E09C}"/>
              </a:ext>
            </a:extLst>
          </p:cNvPr>
          <p:cNvSpPr txBox="1"/>
          <p:nvPr/>
        </p:nvSpPr>
        <p:spPr>
          <a:xfrm>
            <a:off x="9489689" y="6642556"/>
            <a:ext cx="1705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aggregation_synth_property.png</a:t>
            </a:r>
          </a:p>
        </p:txBody>
      </p:sp>
    </p:spTree>
    <p:extLst>
      <p:ext uri="{BB962C8B-B14F-4D97-AF65-F5344CB8AC3E}">
        <p14:creationId xmlns:p14="http://schemas.microsoft.com/office/powerpoint/2010/main" val="24574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3B04294-96D5-FB2D-F149-F451FACA8C4D}"/>
              </a:ext>
            </a:extLst>
          </p:cNvPr>
          <p:cNvSpPr/>
          <p:nvPr/>
        </p:nvSpPr>
        <p:spPr>
          <a:xfrm>
            <a:off x="466935" y="4178028"/>
            <a:ext cx="9641697" cy="576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2427062" y="595189"/>
            <a:ext cx="1729832" cy="1828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95F0B0-F6A9-A840-618A-D53641FA4180}"/>
              </a:ext>
            </a:extLst>
          </p:cNvPr>
          <p:cNvSpPr/>
          <p:nvPr/>
        </p:nvSpPr>
        <p:spPr>
          <a:xfrm>
            <a:off x="4848562" y="593835"/>
            <a:ext cx="1824927" cy="1828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5BBAE-B82F-40DD-4BC1-2FD1FF0F8FD6}"/>
              </a:ext>
            </a:extLst>
          </p:cNvPr>
          <p:cNvSpPr txBox="1"/>
          <p:nvPr/>
        </p:nvSpPr>
        <p:spPr>
          <a:xfrm>
            <a:off x="5472142" y="623570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D9DE7-7B38-310C-2505-D9087805D5DD}"/>
              </a:ext>
            </a:extLst>
          </p:cNvPr>
          <p:cNvSpPr/>
          <p:nvPr/>
        </p:nvSpPr>
        <p:spPr>
          <a:xfrm>
            <a:off x="8165862" y="593835"/>
            <a:ext cx="1922447" cy="184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742D196-3D8D-13C7-FA57-435CB5F2B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91062"/>
              </p:ext>
            </p:extLst>
          </p:nvPr>
        </p:nvGraphicFramePr>
        <p:xfrm>
          <a:off x="8281128" y="1009599"/>
          <a:ext cx="1682569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67118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F3817F7-FCD4-1EBB-7A2D-580F567A2C6B}"/>
              </a:ext>
            </a:extLst>
          </p:cNvPr>
          <p:cNvSpPr txBox="1"/>
          <p:nvPr/>
        </p:nvSpPr>
        <p:spPr>
          <a:xfrm>
            <a:off x="8794928" y="631492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-25000" dirty="0"/>
              <a:t>n</a:t>
            </a:r>
            <a:r>
              <a:rPr lang="en-GB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CE1C-58CA-4D2E-B4B7-394216968D08}"/>
              </a:ext>
            </a:extLst>
          </p:cNvPr>
          <p:cNvSpPr txBox="1"/>
          <p:nvPr/>
        </p:nvSpPr>
        <p:spPr>
          <a:xfrm>
            <a:off x="7351922" y="1097740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32" name="Google Shape;225;p7">
            <a:extLst>
              <a:ext uri="{FF2B5EF4-FFF2-40B4-BE49-F238E27FC236}">
                <a16:creationId xmlns:a16="http://schemas.microsoft.com/office/drawing/2014/main" id="{C9947D6A-1480-1040-2B7D-54443D30E4EC}"/>
              </a:ext>
            </a:extLst>
          </p:cNvPr>
          <p:cNvCxnSpPr>
            <a:cxnSpLocks/>
          </p:cNvCxnSpPr>
          <p:nvPr/>
        </p:nvCxnSpPr>
        <p:spPr>
          <a:xfrm>
            <a:off x="9495946" y="2013954"/>
            <a:ext cx="38562" cy="21640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" name="Google Shape;212;p7">
            <a:extLst>
              <a:ext uri="{FF2B5EF4-FFF2-40B4-BE49-F238E27FC236}">
                <a16:creationId xmlns:a16="http://schemas.microsoft.com/office/drawing/2014/main" id="{E9126382-4551-1566-C2F9-7008F96B311D}"/>
              </a:ext>
            </a:extLst>
          </p:cNvPr>
          <p:cNvSpPr/>
          <p:nvPr/>
        </p:nvSpPr>
        <p:spPr>
          <a:xfrm>
            <a:off x="4598906" y="5093106"/>
            <a:ext cx="1616875" cy="37723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aggr</a:t>
            </a:r>
            <a:r>
              <a:rPr lang="en-GB" sz="1200" dirty="0"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57D646-B452-0F03-CBD1-90FFA638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70802"/>
              </p:ext>
            </p:extLst>
          </p:nvPr>
        </p:nvGraphicFramePr>
        <p:xfrm>
          <a:off x="5007120" y="1022698"/>
          <a:ext cx="1507812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89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56652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5587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25191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cxnSp>
        <p:nvCxnSpPr>
          <p:cNvPr id="5" name="Google Shape;225;p7">
            <a:extLst>
              <a:ext uri="{FF2B5EF4-FFF2-40B4-BE49-F238E27FC236}">
                <a16:creationId xmlns:a16="http://schemas.microsoft.com/office/drawing/2014/main" id="{5BFA546A-7EF6-E4E8-DB5B-BB9A7F55BB07}"/>
              </a:ext>
            </a:extLst>
          </p:cNvPr>
          <p:cNvCxnSpPr>
            <a:cxnSpLocks/>
          </p:cNvCxnSpPr>
          <p:nvPr/>
        </p:nvCxnSpPr>
        <p:spPr>
          <a:xfrm>
            <a:off x="6162074" y="2011111"/>
            <a:ext cx="20677" cy="21640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8CAE5D-98CF-6B33-CB07-596939587AE3}"/>
              </a:ext>
            </a:extLst>
          </p:cNvPr>
          <p:cNvSpPr txBox="1"/>
          <p:nvPr/>
        </p:nvSpPr>
        <p:spPr>
          <a:xfrm>
            <a:off x="1532503" y="4264678"/>
            <a:ext cx="76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 Execution of  obj</a:t>
            </a:r>
            <a:r>
              <a:rPr lang="en-GB" baseline="-25000" dirty="0"/>
              <a:t>1</a:t>
            </a:r>
            <a:r>
              <a:rPr lang="en-GB" dirty="0"/>
              <a:t>.</a:t>
            </a:r>
            <a:r>
              <a:rPr lang="en-GB" b="1" dirty="0"/>
              <a:t>aggregate</a:t>
            </a:r>
            <a:r>
              <a:rPr lang="en-GB" dirty="0"/>
              <a:t> (authentication, operator, obj</a:t>
            </a:r>
            <a:r>
              <a:rPr lang="en-GB" baseline="-25000" dirty="0"/>
              <a:t>1</a:t>
            </a:r>
            <a:r>
              <a:rPr lang="en-GB" dirty="0"/>
              <a:t>, obj</a:t>
            </a:r>
            <a:r>
              <a:rPr lang="en-GB" baseline="-25000" dirty="0"/>
              <a:t>2</a:t>
            </a:r>
            <a:r>
              <a:rPr lang="en-GB" dirty="0"/>
              <a:t>, …, obj</a:t>
            </a:r>
            <a:r>
              <a:rPr lang="en-GB" baseline="-25000" dirty="0"/>
              <a:t>n</a:t>
            </a:r>
            <a:r>
              <a:rPr lang="en-GB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69A1C-D8C1-BC68-5AF7-269F6544BEF1}"/>
              </a:ext>
            </a:extLst>
          </p:cNvPr>
          <p:cNvSpPr/>
          <p:nvPr/>
        </p:nvSpPr>
        <p:spPr>
          <a:xfrm>
            <a:off x="370957" y="3387564"/>
            <a:ext cx="1088836" cy="385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agent authentication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CC3B7C-AD8B-EA3B-2226-C0AE3E3F1755}"/>
              </a:ext>
            </a:extLst>
          </p:cNvPr>
          <p:cNvSpPr/>
          <p:nvPr/>
        </p:nvSpPr>
        <p:spPr>
          <a:xfrm>
            <a:off x="7140223" y="5054217"/>
            <a:ext cx="2625354" cy="1694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1E4802C-5F8F-C3DE-6EF9-D7BADEBC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53337"/>
              </p:ext>
            </p:extLst>
          </p:nvPr>
        </p:nvGraphicFramePr>
        <p:xfrm>
          <a:off x="7256035" y="5465299"/>
          <a:ext cx="2433303" cy="114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74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64671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4040790939"/>
                    </a:ext>
                  </a:extLst>
                </a:gridCol>
              </a:tblGrid>
              <a:tr h="24375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19261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43759">
                <a:tc>
                  <a:txBody>
                    <a:bodyPr/>
                    <a:lstStyle/>
                    <a:p>
                      <a:r>
                        <a:rPr lang="fr-FR" sz="1100" dirty="0"/>
                        <a:t>&lt;propName&gt;</a:t>
                      </a:r>
                      <a:endParaRPr lang="en-CH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100" b="1" baseline="30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100" baseline="30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FF7E1C7-C888-1006-07F5-FF636BDA987F}"/>
              </a:ext>
            </a:extLst>
          </p:cNvPr>
          <p:cNvSpPr txBox="1"/>
          <p:nvPr/>
        </p:nvSpPr>
        <p:spPr>
          <a:xfrm>
            <a:off x="7553607" y="5054217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73B370-6582-D8CF-008D-DAF9B072C9DD}"/>
              </a:ext>
            </a:extLst>
          </p:cNvPr>
          <p:cNvSpPr txBox="1"/>
          <p:nvPr/>
        </p:nvSpPr>
        <p:spPr>
          <a:xfrm>
            <a:off x="3838779" y="6071386"/>
            <a:ext cx="307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(3) Update of “</a:t>
            </a:r>
            <a:r>
              <a:rPr lang="en-GB" sz="1800" noProof="0" dirty="0"/>
              <a:t>aggregatedValue</a:t>
            </a:r>
            <a:r>
              <a:rPr lang="en-GB" dirty="0"/>
              <a:t>” in LSA</a:t>
            </a:r>
            <a:r>
              <a:rPr lang="en-GB" baseline="-25000" dirty="0"/>
              <a:t>1</a:t>
            </a:r>
            <a:r>
              <a:rPr lang="en-GB" baseline="30000" dirty="0"/>
              <a:t> </a:t>
            </a:r>
            <a:endParaRPr lang="en-GB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301E953-9D64-1702-3541-D419BEEF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65673"/>
              </p:ext>
            </p:extLst>
          </p:nvPr>
        </p:nvGraphicFramePr>
        <p:xfrm>
          <a:off x="2577741" y="1011837"/>
          <a:ext cx="1505215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72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55454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7224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88" name="Arrow: Down 87">
            <a:extLst>
              <a:ext uri="{FF2B5EF4-FFF2-40B4-BE49-F238E27FC236}">
                <a16:creationId xmlns:a16="http://schemas.microsoft.com/office/drawing/2014/main" id="{785AF3B1-9FAE-521C-7F5B-9C4E2A718907}"/>
              </a:ext>
            </a:extLst>
          </p:cNvPr>
          <p:cNvSpPr/>
          <p:nvPr/>
        </p:nvSpPr>
        <p:spPr>
          <a:xfrm>
            <a:off x="911085" y="3739387"/>
            <a:ext cx="144401" cy="429799"/>
          </a:xfrm>
          <a:prstGeom prst="downArrow">
            <a:avLst>
              <a:gd name="adj1" fmla="val 14754"/>
              <a:gd name="adj2" fmla="val 719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0" name="Google Shape;225;p7">
            <a:extLst>
              <a:ext uri="{FF2B5EF4-FFF2-40B4-BE49-F238E27FC236}">
                <a16:creationId xmlns:a16="http://schemas.microsoft.com/office/drawing/2014/main" id="{FBB465BD-3A9C-9D85-AB5A-B516B80A006B}"/>
              </a:ext>
            </a:extLst>
          </p:cNvPr>
          <p:cNvCxnSpPr>
            <a:cxnSpLocks/>
          </p:cNvCxnSpPr>
          <p:nvPr/>
        </p:nvCxnSpPr>
        <p:spPr>
          <a:xfrm>
            <a:off x="3739615" y="2061584"/>
            <a:ext cx="0" cy="21136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6253A96-B216-D6B7-7388-C061C1964E70}"/>
              </a:ext>
            </a:extLst>
          </p:cNvPr>
          <p:cNvCxnSpPr>
            <a:cxnSpLocks/>
          </p:cNvCxnSpPr>
          <p:nvPr/>
        </p:nvCxnSpPr>
        <p:spPr>
          <a:xfrm>
            <a:off x="1453100" y="1794916"/>
            <a:ext cx="524261" cy="74455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20ECC5-508F-70B7-BBC4-EAB9DF8B500B}"/>
              </a:ext>
            </a:extLst>
          </p:cNvPr>
          <p:cNvSpPr txBox="1"/>
          <p:nvPr/>
        </p:nvSpPr>
        <p:spPr>
          <a:xfrm>
            <a:off x="-45150" y="2952613"/>
            <a:ext cx="151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Aggregator inputs</a:t>
            </a:r>
          </a:p>
        </p:txBody>
      </p:sp>
      <p:pic>
        <p:nvPicPr>
          <p:cNvPr id="11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D09157B0-C176-1D86-A416-C2C69D7879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864" y="4282042"/>
            <a:ext cx="363352" cy="368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225;p7">
            <a:extLst>
              <a:ext uri="{FF2B5EF4-FFF2-40B4-BE49-F238E27FC236}">
                <a16:creationId xmlns:a16="http://schemas.microsoft.com/office/drawing/2014/main" id="{04C1E87B-DF27-EBC2-5181-E4C527DB4980}"/>
              </a:ext>
            </a:extLst>
          </p:cNvPr>
          <p:cNvCxnSpPr>
            <a:cxnSpLocks/>
          </p:cNvCxnSpPr>
          <p:nvPr/>
        </p:nvCxnSpPr>
        <p:spPr>
          <a:xfrm>
            <a:off x="2162063" y="1401775"/>
            <a:ext cx="6375149" cy="4915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32" name="Google Shape;225;p7">
            <a:extLst>
              <a:ext uri="{FF2B5EF4-FFF2-40B4-BE49-F238E27FC236}">
                <a16:creationId xmlns:a16="http://schemas.microsoft.com/office/drawing/2014/main" id="{F17BC4B6-32FB-1CAD-E881-B8058A134174}"/>
              </a:ext>
            </a:extLst>
          </p:cNvPr>
          <p:cNvCxnSpPr>
            <a:cxnSpLocks/>
          </p:cNvCxnSpPr>
          <p:nvPr/>
        </p:nvCxnSpPr>
        <p:spPr>
          <a:xfrm>
            <a:off x="3190502" y="1406690"/>
            <a:ext cx="0" cy="40067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225;p7">
            <a:extLst>
              <a:ext uri="{FF2B5EF4-FFF2-40B4-BE49-F238E27FC236}">
                <a16:creationId xmlns:a16="http://schemas.microsoft.com/office/drawing/2014/main" id="{34880D0E-1AC4-025A-C629-4A52FC06F06D}"/>
              </a:ext>
            </a:extLst>
          </p:cNvPr>
          <p:cNvCxnSpPr>
            <a:cxnSpLocks/>
          </p:cNvCxnSpPr>
          <p:nvPr/>
        </p:nvCxnSpPr>
        <p:spPr>
          <a:xfrm>
            <a:off x="8540343" y="1393990"/>
            <a:ext cx="0" cy="408485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AE7612-E735-5687-F07E-B45FE5418A16}"/>
              </a:ext>
            </a:extLst>
          </p:cNvPr>
          <p:cNvSpPr/>
          <p:nvPr/>
        </p:nvSpPr>
        <p:spPr>
          <a:xfrm>
            <a:off x="416897" y="1217019"/>
            <a:ext cx="1761370" cy="8893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97E82C-182C-F4FD-7DC4-EE42C550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22162"/>
              </p:ext>
            </p:extLst>
          </p:nvPr>
        </p:nvGraphicFramePr>
        <p:xfrm>
          <a:off x="451908" y="1260781"/>
          <a:ext cx="1695127" cy="79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482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931645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264546"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property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26454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6454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noProof="0" dirty="0"/>
                        <a:t>&lt;operator&gt;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D21940-3FC2-6AA8-F089-B41E85A0958E}"/>
              </a:ext>
            </a:extLst>
          </p:cNvPr>
          <p:cNvSpPr txBox="1"/>
          <p:nvPr/>
        </p:nvSpPr>
        <p:spPr>
          <a:xfrm>
            <a:off x="194993" y="900400"/>
            <a:ext cx="208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Aggregation specification:</a:t>
            </a:r>
            <a:endParaRPr lang="en-CH" dirty="0"/>
          </a:p>
        </p:txBody>
      </p:sp>
      <p:cxnSp>
        <p:nvCxnSpPr>
          <p:cNvPr id="13" name="Google Shape;225;p7">
            <a:extLst>
              <a:ext uri="{FF2B5EF4-FFF2-40B4-BE49-F238E27FC236}">
                <a16:creationId xmlns:a16="http://schemas.microsoft.com/office/drawing/2014/main" id="{6A767061-D199-77B9-3F05-BEF484B1096E}"/>
              </a:ext>
            </a:extLst>
          </p:cNvPr>
          <p:cNvCxnSpPr>
            <a:cxnSpLocks/>
          </p:cNvCxnSpPr>
          <p:nvPr/>
        </p:nvCxnSpPr>
        <p:spPr>
          <a:xfrm>
            <a:off x="5441577" y="1400340"/>
            <a:ext cx="0" cy="39432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97CEB9A-75F9-116B-A069-4EFD1304FE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083" y="2933003"/>
            <a:ext cx="2164078" cy="3202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7">
            <a:extLst>
              <a:ext uri="{FF2B5EF4-FFF2-40B4-BE49-F238E27FC236}">
                <a16:creationId xmlns:a16="http://schemas.microsoft.com/office/drawing/2014/main" id="{3809B3BD-CD2A-47CD-955F-18F5B10468BD}"/>
              </a:ext>
            </a:extLst>
          </p:cNvPr>
          <p:cNvSpPr/>
          <p:nvPr/>
        </p:nvSpPr>
        <p:spPr>
          <a:xfrm>
            <a:off x="5604896" y="3462338"/>
            <a:ext cx="1334511" cy="2822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Google Shape;212;p7">
            <a:extLst>
              <a:ext uri="{FF2B5EF4-FFF2-40B4-BE49-F238E27FC236}">
                <a16:creationId xmlns:a16="http://schemas.microsoft.com/office/drawing/2014/main" id="{0FEB95DA-8D08-CC7D-A179-CC2F00C4185A}"/>
              </a:ext>
            </a:extLst>
          </p:cNvPr>
          <p:cNvSpPr/>
          <p:nvPr/>
        </p:nvSpPr>
        <p:spPr>
          <a:xfrm>
            <a:off x="3557754" y="1819522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Google Shape;212;p7">
            <a:extLst>
              <a:ext uri="{FF2B5EF4-FFF2-40B4-BE49-F238E27FC236}">
                <a16:creationId xmlns:a16="http://schemas.microsoft.com/office/drawing/2014/main" id="{AA80DF1F-03E3-DD4C-F319-AF21E280BD89}"/>
              </a:ext>
            </a:extLst>
          </p:cNvPr>
          <p:cNvSpPr/>
          <p:nvPr/>
        </p:nvSpPr>
        <p:spPr>
          <a:xfrm>
            <a:off x="5982253" y="1828397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Google Shape;212;p7">
            <a:extLst>
              <a:ext uri="{FF2B5EF4-FFF2-40B4-BE49-F238E27FC236}">
                <a16:creationId xmlns:a16="http://schemas.microsoft.com/office/drawing/2014/main" id="{155CA584-0FE5-2817-14FA-6FBB4191D5CC}"/>
              </a:ext>
            </a:extLst>
          </p:cNvPr>
          <p:cNvSpPr/>
          <p:nvPr/>
        </p:nvSpPr>
        <p:spPr>
          <a:xfrm>
            <a:off x="9303839" y="1819855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212;p7">
            <a:extLst>
              <a:ext uri="{FF2B5EF4-FFF2-40B4-BE49-F238E27FC236}">
                <a16:creationId xmlns:a16="http://schemas.microsoft.com/office/drawing/2014/main" id="{416C320E-8430-851C-F411-F86BEBD05D88}"/>
              </a:ext>
            </a:extLst>
          </p:cNvPr>
          <p:cNvSpPr/>
          <p:nvPr/>
        </p:nvSpPr>
        <p:spPr>
          <a:xfrm>
            <a:off x="8978820" y="6124519"/>
            <a:ext cx="671910" cy="21754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aggr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212;p7">
            <a:extLst>
              <a:ext uri="{FF2B5EF4-FFF2-40B4-BE49-F238E27FC236}">
                <a16:creationId xmlns:a16="http://schemas.microsoft.com/office/drawing/2014/main" id="{A040FC30-3F2F-481A-7DA8-1A0BD3FC045D}"/>
              </a:ext>
            </a:extLst>
          </p:cNvPr>
          <p:cNvSpPr/>
          <p:nvPr/>
        </p:nvSpPr>
        <p:spPr>
          <a:xfrm>
            <a:off x="8373040" y="6130227"/>
            <a:ext cx="461737" cy="2175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70B73C2-B952-846F-0A95-88B6E964747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215781" y="5281724"/>
            <a:ext cx="2763039" cy="806753"/>
          </a:xfrm>
          <a:prstGeom prst="bentConnector3">
            <a:avLst>
              <a:gd name="adj1" fmla="val 2502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43705C-D1D3-926D-C423-4B028730385A}"/>
              </a:ext>
            </a:extLst>
          </p:cNvPr>
          <p:cNvSpPr txBox="1"/>
          <p:nvPr/>
        </p:nvSpPr>
        <p:spPr>
          <a:xfrm>
            <a:off x="10823369" y="6609250"/>
            <a:ext cx="14087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middleware_aggregation.png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DE0B60-5AF0-7F55-0C0C-AC8871680587}"/>
              </a:ext>
            </a:extLst>
          </p:cNvPr>
          <p:cNvSpPr txBox="1"/>
          <p:nvPr/>
        </p:nvSpPr>
        <p:spPr>
          <a:xfrm>
            <a:off x="2018122" y="135998"/>
            <a:ext cx="62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dirty="0"/>
              <a:t>Retrieval of objects to aggregate from: LSA</a:t>
            </a:r>
            <a:r>
              <a:rPr lang="en-GB" baseline="-25000" dirty="0"/>
              <a:t>1</a:t>
            </a:r>
            <a:r>
              <a:rPr lang="en-GB" dirty="0"/>
              <a:t>, LSA</a:t>
            </a:r>
            <a:r>
              <a:rPr lang="en-GB" baseline="-25000" dirty="0"/>
              <a:t>2</a:t>
            </a:r>
            <a:r>
              <a:rPr lang="en-GB" dirty="0"/>
              <a:t>, …, LSA</a:t>
            </a:r>
            <a:r>
              <a:rPr lang="en-GB" baseline="-25000" dirty="0"/>
              <a:t>n</a:t>
            </a:r>
          </a:p>
        </p:txBody>
      </p:sp>
      <p:cxnSp>
        <p:nvCxnSpPr>
          <p:cNvPr id="27" name="Google Shape;225;p7">
            <a:extLst>
              <a:ext uri="{FF2B5EF4-FFF2-40B4-BE49-F238E27FC236}">
                <a16:creationId xmlns:a16="http://schemas.microsoft.com/office/drawing/2014/main" id="{0393C443-8D32-508B-E650-BEAB92D5830E}"/>
              </a:ext>
            </a:extLst>
          </p:cNvPr>
          <p:cNvCxnSpPr>
            <a:cxnSpLocks/>
          </p:cNvCxnSpPr>
          <p:nvPr/>
        </p:nvCxnSpPr>
        <p:spPr>
          <a:xfrm flipH="1">
            <a:off x="5375390" y="4759308"/>
            <a:ext cx="1" cy="317769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7E2C13-755F-77B8-3A33-BB89C1865D8B}"/>
              </a:ext>
            </a:extLst>
          </p:cNvPr>
          <p:cNvSpPr txBox="1"/>
          <p:nvPr/>
        </p:nvSpPr>
        <p:spPr>
          <a:xfrm>
            <a:off x="3007648" y="615116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-25000" dirty="0"/>
              <a:t>1</a:t>
            </a:r>
            <a:r>
              <a:rPr lang="en-GB" dirty="0"/>
              <a:t> </a:t>
            </a:r>
          </a:p>
        </p:txBody>
      </p:sp>
      <p:sp>
        <p:nvSpPr>
          <p:cNvPr id="75" name="Google Shape;212;p7">
            <a:extLst>
              <a:ext uri="{FF2B5EF4-FFF2-40B4-BE49-F238E27FC236}">
                <a16:creationId xmlns:a16="http://schemas.microsoft.com/office/drawing/2014/main" id="{CBF6B09E-35A6-FB41-91BD-53EE4FF637C7}"/>
              </a:ext>
            </a:extLst>
          </p:cNvPr>
          <p:cNvSpPr/>
          <p:nvPr/>
        </p:nvSpPr>
        <p:spPr>
          <a:xfrm>
            <a:off x="252995" y="3318803"/>
            <a:ext cx="9977315" cy="54237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200" dirty="0"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225;p7">
            <a:extLst>
              <a:ext uri="{FF2B5EF4-FFF2-40B4-BE49-F238E27FC236}">
                <a16:creationId xmlns:a16="http://schemas.microsoft.com/office/drawing/2014/main" id="{5CDC0DCC-58A6-DA04-B470-4326D9DEA3D8}"/>
              </a:ext>
            </a:extLst>
          </p:cNvPr>
          <p:cNvCxnSpPr>
            <a:cxnSpLocks/>
          </p:cNvCxnSpPr>
          <p:nvPr/>
        </p:nvCxnSpPr>
        <p:spPr>
          <a:xfrm>
            <a:off x="2275676" y="531783"/>
            <a:ext cx="0" cy="80797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Google Shape;212;p7">
            <a:extLst>
              <a:ext uri="{FF2B5EF4-FFF2-40B4-BE49-F238E27FC236}">
                <a16:creationId xmlns:a16="http://schemas.microsoft.com/office/drawing/2014/main" id="{A130ED31-C6E5-2949-7508-A235E6E7B952}"/>
              </a:ext>
            </a:extLst>
          </p:cNvPr>
          <p:cNvSpPr/>
          <p:nvPr/>
        </p:nvSpPr>
        <p:spPr>
          <a:xfrm>
            <a:off x="8834777" y="3462338"/>
            <a:ext cx="1334511" cy="2822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2" name="Google Shape;212;p7">
            <a:extLst>
              <a:ext uri="{FF2B5EF4-FFF2-40B4-BE49-F238E27FC236}">
                <a16:creationId xmlns:a16="http://schemas.microsoft.com/office/drawing/2014/main" id="{DEEB0541-6D40-3E1C-10B5-B4A1C81CBE84}"/>
              </a:ext>
            </a:extLst>
          </p:cNvPr>
          <p:cNvSpPr/>
          <p:nvPr/>
        </p:nvSpPr>
        <p:spPr>
          <a:xfrm>
            <a:off x="3072359" y="3462338"/>
            <a:ext cx="1334511" cy="2822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3" name="Google Shape;212;p7">
            <a:extLst>
              <a:ext uri="{FF2B5EF4-FFF2-40B4-BE49-F238E27FC236}">
                <a16:creationId xmlns:a16="http://schemas.microsoft.com/office/drawing/2014/main" id="{36E2DA17-358D-0A3F-4779-780C9370A124}"/>
              </a:ext>
            </a:extLst>
          </p:cNvPr>
          <p:cNvSpPr/>
          <p:nvPr/>
        </p:nvSpPr>
        <p:spPr>
          <a:xfrm>
            <a:off x="1745091" y="3459936"/>
            <a:ext cx="909990" cy="28224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200" dirty="0"/>
              <a:t>&lt;operator&gt;</a:t>
            </a:r>
          </a:p>
        </p:txBody>
      </p:sp>
    </p:spTree>
    <p:extLst>
      <p:ext uri="{BB962C8B-B14F-4D97-AF65-F5344CB8AC3E}">
        <p14:creationId xmlns:p14="http://schemas.microsoft.com/office/powerpoint/2010/main" val="35098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3" grpId="0" animBg="1"/>
      <p:bldP spid="7" grpId="0" animBg="1"/>
      <p:bldP spid="8" grpId="0" animBg="1"/>
      <p:bldP spid="9" grpId="0" animBg="1"/>
      <p:bldP spid="16" grpId="0" animBg="1"/>
      <p:bldP spid="18" grpId="0" animBg="1"/>
      <p:bldP spid="75" grpId="0" animBg="1"/>
      <p:bldP spid="91" grpId="0" animBg="1"/>
      <p:bldP spid="92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D63BC-6972-643A-21A3-15B3479A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3A0EA8A-4D5D-AD52-12E0-D5CEE6F45157}"/>
              </a:ext>
            </a:extLst>
          </p:cNvPr>
          <p:cNvSpPr/>
          <p:nvPr/>
        </p:nvSpPr>
        <p:spPr>
          <a:xfrm>
            <a:off x="466936" y="4178028"/>
            <a:ext cx="8319486" cy="576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1C4A4C-7EE9-99F9-7DA9-E31F3B41A477}"/>
              </a:ext>
            </a:extLst>
          </p:cNvPr>
          <p:cNvSpPr/>
          <p:nvPr/>
        </p:nvSpPr>
        <p:spPr>
          <a:xfrm>
            <a:off x="2427062" y="595189"/>
            <a:ext cx="1729832" cy="1828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5DAB4-707B-7E24-001E-3D5438D5EE87}"/>
              </a:ext>
            </a:extLst>
          </p:cNvPr>
          <p:cNvSpPr/>
          <p:nvPr/>
        </p:nvSpPr>
        <p:spPr>
          <a:xfrm>
            <a:off x="6863975" y="593835"/>
            <a:ext cx="1922447" cy="184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ED4142-D39D-3944-045B-DC69B8F7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13434"/>
              </p:ext>
            </p:extLst>
          </p:nvPr>
        </p:nvGraphicFramePr>
        <p:xfrm>
          <a:off x="6979241" y="1009599"/>
          <a:ext cx="1682569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67118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32FA900-8636-8DBD-F651-C03B3423839C}"/>
              </a:ext>
            </a:extLst>
          </p:cNvPr>
          <p:cNvSpPr txBox="1"/>
          <p:nvPr/>
        </p:nvSpPr>
        <p:spPr>
          <a:xfrm>
            <a:off x="7493041" y="631492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-25000" dirty="0"/>
              <a:t>n</a:t>
            </a:r>
            <a:r>
              <a:rPr lang="en-GB" dirty="0"/>
              <a:t> </a:t>
            </a:r>
          </a:p>
        </p:txBody>
      </p:sp>
      <p:cxnSp>
        <p:nvCxnSpPr>
          <p:cNvPr id="32" name="Google Shape;225;p7">
            <a:extLst>
              <a:ext uri="{FF2B5EF4-FFF2-40B4-BE49-F238E27FC236}">
                <a16:creationId xmlns:a16="http://schemas.microsoft.com/office/drawing/2014/main" id="{82E5CC4B-2AB1-D32A-6BEE-9728B680CDEA}"/>
              </a:ext>
            </a:extLst>
          </p:cNvPr>
          <p:cNvCxnSpPr>
            <a:cxnSpLocks/>
          </p:cNvCxnSpPr>
          <p:nvPr/>
        </p:nvCxnSpPr>
        <p:spPr>
          <a:xfrm>
            <a:off x="8142303" y="2013954"/>
            <a:ext cx="38562" cy="21640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" name="Google Shape;212;p7">
            <a:extLst>
              <a:ext uri="{FF2B5EF4-FFF2-40B4-BE49-F238E27FC236}">
                <a16:creationId xmlns:a16="http://schemas.microsoft.com/office/drawing/2014/main" id="{0729195A-6022-9161-F26E-5B7E7BBF0CA6}"/>
              </a:ext>
            </a:extLst>
          </p:cNvPr>
          <p:cNvSpPr/>
          <p:nvPr/>
        </p:nvSpPr>
        <p:spPr>
          <a:xfrm>
            <a:off x="3236637" y="5093106"/>
            <a:ext cx="1616875" cy="37723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aggr</a:t>
            </a:r>
            <a:r>
              <a:rPr lang="en-GB" sz="1200" dirty="0"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34301-1EF4-41A5-E8F8-00A4FDC2857C}"/>
              </a:ext>
            </a:extLst>
          </p:cNvPr>
          <p:cNvSpPr txBox="1"/>
          <p:nvPr/>
        </p:nvSpPr>
        <p:spPr>
          <a:xfrm>
            <a:off x="1224592" y="4264678"/>
            <a:ext cx="70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 Execution of  obj</a:t>
            </a:r>
            <a:r>
              <a:rPr lang="en-GB" baseline="-25000" dirty="0"/>
              <a:t>1</a:t>
            </a:r>
            <a:r>
              <a:rPr lang="en-GB" dirty="0"/>
              <a:t>.</a:t>
            </a:r>
            <a:r>
              <a:rPr lang="en-GB" b="1" dirty="0"/>
              <a:t>aggregate</a:t>
            </a:r>
            <a:r>
              <a:rPr lang="en-GB" dirty="0"/>
              <a:t> (authentication, operator, obj</a:t>
            </a:r>
            <a:r>
              <a:rPr lang="en-GB" baseline="-25000" dirty="0"/>
              <a:t>1</a:t>
            </a:r>
            <a:r>
              <a:rPr lang="en-GB" dirty="0"/>
              <a:t>,    , obj</a:t>
            </a:r>
            <a:r>
              <a:rPr lang="en-GB" baseline="-25000" dirty="0"/>
              <a:t>n</a:t>
            </a:r>
            <a:r>
              <a:rPr lang="en-GB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68E520-4D1F-948A-B157-73AC5D0CB94A}"/>
              </a:ext>
            </a:extLst>
          </p:cNvPr>
          <p:cNvSpPr/>
          <p:nvPr/>
        </p:nvSpPr>
        <p:spPr>
          <a:xfrm>
            <a:off x="370957" y="3387564"/>
            <a:ext cx="1088836" cy="385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agent authentication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BFDFA9-7DB5-2377-4940-AF412CA539D5}"/>
              </a:ext>
            </a:extLst>
          </p:cNvPr>
          <p:cNvSpPr/>
          <p:nvPr/>
        </p:nvSpPr>
        <p:spPr>
          <a:xfrm>
            <a:off x="5777954" y="5054217"/>
            <a:ext cx="2625354" cy="1694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D0C11A0-88C1-4AFA-4BB4-23E3E5281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48072"/>
              </p:ext>
            </p:extLst>
          </p:nvPr>
        </p:nvGraphicFramePr>
        <p:xfrm>
          <a:off x="5893766" y="5465299"/>
          <a:ext cx="2433303" cy="114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74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64671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4040790939"/>
                    </a:ext>
                  </a:extLst>
                </a:gridCol>
              </a:tblGrid>
              <a:tr h="24375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19261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43759">
                <a:tc>
                  <a:txBody>
                    <a:bodyPr/>
                    <a:lstStyle/>
                    <a:p>
                      <a:r>
                        <a:rPr lang="fr-FR" sz="1100" dirty="0"/>
                        <a:t>&lt;propName&gt;</a:t>
                      </a:r>
                      <a:endParaRPr lang="en-CH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100" b="1" baseline="30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100" baseline="30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84D90016-D616-23C0-51CD-6A7248F0B33D}"/>
              </a:ext>
            </a:extLst>
          </p:cNvPr>
          <p:cNvSpPr txBox="1"/>
          <p:nvPr/>
        </p:nvSpPr>
        <p:spPr>
          <a:xfrm>
            <a:off x="6191338" y="5054217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50F3B2-8C75-E4C9-55B2-3F8097207A83}"/>
              </a:ext>
            </a:extLst>
          </p:cNvPr>
          <p:cNvSpPr txBox="1"/>
          <p:nvPr/>
        </p:nvSpPr>
        <p:spPr>
          <a:xfrm>
            <a:off x="2476510" y="6071386"/>
            <a:ext cx="307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(3) Update of “</a:t>
            </a:r>
            <a:r>
              <a:rPr lang="en-GB" sz="1800" noProof="0" dirty="0"/>
              <a:t>aggregatedValue</a:t>
            </a:r>
            <a:r>
              <a:rPr lang="en-GB" dirty="0"/>
              <a:t>” in LSA</a:t>
            </a:r>
            <a:r>
              <a:rPr lang="en-GB" baseline="-25000" dirty="0"/>
              <a:t>1</a:t>
            </a:r>
            <a:r>
              <a:rPr lang="en-GB" baseline="30000" dirty="0"/>
              <a:t> </a:t>
            </a:r>
            <a:endParaRPr lang="en-GB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C3F84DF-4FAB-5946-DC40-212C86FB05EE}"/>
              </a:ext>
            </a:extLst>
          </p:cNvPr>
          <p:cNvGraphicFramePr>
            <a:graphicFrameLocks noGrp="1"/>
          </p:cNvGraphicFramePr>
          <p:nvPr/>
        </p:nvGraphicFramePr>
        <p:xfrm>
          <a:off x="2577741" y="1011837"/>
          <a:ext cx="1505215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72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55454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7224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88" name="Arrow: Down 87">
            <a:extLst>
              <a:ext uri="{FF2B5EF4-FFF2-40B4-BE49-F238E27FC236}">
                <a16:creationId xmlns:a16="http://schemas.microsoft.com/office/drawing/2014/main" id="{0F615368-9105-FD66-DBC3-3CCBD9C4025D}"/>
              </a:ext>
            </a:extLst>
          </p:cNvPr>
          <p:cNvSpPr/>
          <p:nvPr/>
        </p:nvSpPr>
        <p:spPr>
          <a:xfrm>
            <a:off x="911085" y="3739387"/>
            <a:ext cx="144401" cy="429799"/>
          </a:xfrm>
          <a:prstGeom prst="downArrow">
            <a:avLst>
              <a:gd name="adj1" fmla="val 14754"/>
              <a:gd name="adj2" fmla="val 719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0" name="Google Shape;225;p7">
            <a:extLst>
              <a:ext uri="{FF2B5EF4-FFF2-40B4-BE49-F238E27FC236}">
                <a16:creationId xmlns:a16="http://schemas.microsoft.com/office/drawing/2014/main" id="{410A22A1-A93F-2A0B-903A-67FC273E50A1}"/>
              </a:ext>
            </a:extLst>
          </p:cNvPr>
          <p:cNvCxnSpPr>
            <a:cxnSpLocks/>
          </p:cNvCxnSpPr>
          <p:nvPr/>
        </p:nvCxnSpPr>
        <p:spPr>
          <a:xfrm>
            <a:off x="3739615" y="2061584"/>
            <a:ext cx="0" cy="21136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2804293-E573-B939-DF9C-E430332EB4B5}"/>
              </a:ext>
            </a:extLst>
          </p:cNvPr>
          <p:cNvCxnSpPr>
            <a:cxnSpLocks/>
          </p:cNvCxnSpPr>
          <p:nvPr/>
        </p:nvCxnSpPr>
        <p:spPr>
          <a:xfrm>
            <a:off x="1453100" y="1794916"/>
            <a:ext cx="524261" cy="74455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3950BB5-2C20-7AE7-06DB-CC33F1677470}"/>
              </a:ext>
            </a:extLst>
          </p:cNvPr>
          <p:cNvSpPr txBox="1"/>
          <p:nvPr/>
        </p:nvSpPr>
        <p:spPr>
          <a:xfrm>
            <a:off x="-45150" y="2952613"/>
            <a:ext cx="151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Aggregator inputs</a:t>
            </a:r>
          </a:p>
        </p:txBody>
      </p:sp>
      <p:pic>
        <p:nvPicPr>
          <p:cNvPr id="11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D7D3F80B-BEA5-25B7-FC2B-3332EC2334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864" y="4282042"/>
            <a:ext cx="363352" cy="368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225;p7">
            <a:extLst>
              <a:ext uri="{FF2B5EF4-FFF2-40B4-BE49-F238E27FC236}">
                <a16:creationId xmlns:a16="http://schemas.microsoft.com/office/drawing/2014/main" id="{F064B2D7-1C6E-228F-875A-C5C1772672DB}"/>
              </a:ext>
            </a:extLst>
          </p:cNvPr>
          <p:cNvCxnSpPr>
            <a:cxnSpLocks/>
          </p:cNvCxnSpPr>
          <p:nvPr/>
        </p:nvCxnSpPr>
        <p:spPr>
          <a:xfrm>
            <a:off x="2162063" y="1401775"/>
            <a:ext cx="5016011" cy="4915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32" name="Google Shape;225;p7">
            <a:extLst>
              <a:ext uri="{FF2B5EF4-FFF2-40B4-BE49-F238E27FC236}">
                <a16:creationId xmlns:a16="http://schemas.microsoft.com/office/drawing/2014/main" id="{446A3588-5683-60A6-55F6-B160CDADD3B1}"/>
              </a:ext>
            </a:extLst>
          </p:cNvPr>
          <p:cNvCxnSpPr>
            <a:cxnSpLocks/>
          </p:cNvCxnSpPr>
          <p:nvPr/>
        </p:nvCxnSpPr>
        <p:spPr>
          <a:xfrm>
            <a:off x="3190502" y="1406690"/>
            <a:ext cx="0" cy="40067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225;p7">
            <a:extLst>
              <a:ext uri="{FF2B5EF4-FFF2-40B4-BE49-F238E27FC236}">
                <a16:creationId xmlns:a16="http://schemas.microsoft.com/office/drawing/2014/main" id="{7066750B-274E-7452-769B-AB43E545021F}"/>
              </a:ext>
            </a:extLst>
          </p:cNvPr>
          <p:cNvCxnSpPr>
            <a:cxnSpLocks/>
          </p:cNvCxnSpPr>
          <p:nvPr/>
        </p:nvCxnSpPr>
        <p:spPr>
          <a:xfrm>
            <a:off x="7238456" y="1393990"/>
            <a:ext cx="0" cy="408485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0DB3F6-EE8A-CF2F-DD77-13649FD93CA3}"/>
              </a:ext>
            </a:extLst>
          </p:cNvPr>
          <p:cNvSpPr/>
          <p:nvPr/>
        </p:nvSpPr>
        <p:spPr>
          <a:xfrm>
            <a:off x="416897" y="1217019"/>
            <a:ext cx="1761370" cy="8893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9F80B-A626-EC1D-6FA8-93C64F7FAB01}"/>
              </a:ext>
            </a:extLst>
          </p:cNvPr>
          <p:cNvGraphicFramePr>
            <a:graphicFrameLocks noGrp="1"/>
          </p:cNvGraphicFramePr>
          <p:nvPr/>
        </p:nvGraphicFramePr>
        <p:xfrm>
          <a:off x="451908" y="1260781"/>
          <a:ext cx="1695127" cy="79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482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931645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264546"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property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26454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6454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noProof="0" dirty="0"/>
                        <a:t>&lt;operator&gt;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2CD6E2-0ACF-4C04-C735-84CFDC5506C3}"/>
              </a:ext>
            </a:extLst>
          </p:cNvPr>
          <p:cNvSpPr txBox="1"/>
          <p:nvPr/>
        </p:nvSpPr>
        <p:spPr>
          <a:xfrm>
            <a:off x="194993" y="900400"/>
            <a:ext cx="208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Aggregation specification:</a:t>
            </a:r>
            <a:endParaRPr lang="en-CH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7DC05-D300-50D6-D8C5-FAC6FFAF20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083" y="2933003"/>
            <a:ext cx="2164078" cy="3202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12;p7">
            <a:extLst>
              <a:ext uri="{FF2B5EF4-FFF2-40B4-BE49-F238E27FC236}">
                <a16:creationId xmlns:a16="http://schemas.microsoft.com/office/drawing/2014/main" id="{A429CC5A-2D33-6139-6ABA-BFFFADA5F009}"/>
              </a:ext>
            </a:extLst>
          </p:cNvPr>
          <p:cNvSpPr/>
          <p:nvPr/>
        </p:nvSpPr>
        <p:spPr>
          <a:xfrm>
            <a:off x="3557754" y="1819522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Google Shape;212;p7">
            <a:extLst>
              <a:ext uri="{FF2B5EF4-FFF2-40B4-BE49-F238E27FC236}">
                <a16:creationId xmlns:a16="http://schemas.microsoft.com/office/drawing/2014/main" id="{31B0B406-35E0-F814-2609-DE7447356758}"/>
              </a:ext>
            </a:extLst>
          </p:cNvPr>
          <p:cNvSpPr/>
          <p:nvPr/>
        </p:nvSpPr>
        <p:spPr>
          <a:xfrm>
            <a:off x="8001952" y="1819855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212;p7">
            <a:extLst>
              <a:ext uri="{FF2B5EF4-FFF2-40B4-BE49-F238E27FC236}">
                <a16:creationId xmlns:a16="http://schemas.microsoft.com/office/drawing/2014/main" id="{DD8FD451-364B-CB88-4661-D2CCA1087C6D}"/>
              </a:ext>
            </a:extLst>
          </p:cNvPr>
          <p:cNvSpPr/>
          <p:nvPr/>
        </p:nvSpPr>
        <p:spPr>
          <a:xfrm>
            <a:off x="7616551" y="6124519"/>
            <a:ext cx="671910" cy="21754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aggr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212;p7">
            <a:extLst>
              <a:ext uri="{FF2B5EF4-FFF2-40B4-BE49-F238E27FC236}">
                <a16:creationId xmlns:a16="http://schemas.microsoft.com/office/drawing/2014/main" id="{E5F8FCC7-97D5-8056-2913-C9072BBA2E69}"/>
              </a:ext>
            </a:extLst>
          </p:cNvPr>
          <p:cNvSpPr/>
          <p:nvPr/>
        </p:nvSpPr>
        <p:spPr>
          <a:xfrm>
            <a:off x="7010771" y="6130227"/>
            <a:ext cx="461737" cy="2175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baseline="-25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FD1F37D-80F1-4A1B-7130-2FCFCEC9FE4A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853512" y="5281724"/>
            <a:ext cx="2763039" cy="806753"/>
          </a:xfrm>
          <a:prstGeom prst="bentConnector3">
            <a:avLst>
              <a:gd name="adj1" fmla="val 2502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D4A596-E631-7130-76AD-E31F42630E80}"/>
              </a:ext>
            </a:extLst>
          </p:cNvPr>
          <p:cNvSpPr txBox="1"/>
          <p:nvPr/>
        </p:nvSpPr>
        <p:spPr>
          <a:xfrm>
            <a:off x="10823369" y="6609250"/>
            <a:ext cx="14087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middleware_aggregation.png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EC2791-6532-8A4B-EFF8-B3804A2FC253}"/>
              </a:ext>
            </a:extLst>
          </p:cNvPr>
          <p:cNvSpPr txBox="1"/>
          <p:nvPr/>
        </p:nvSpPr>
        <p:spPr>
          <a:xfrm>
            <a:off x="2018122" y="135998"/>
            <a:ext cx="62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dirty="0"/>
              <a:t>Retrieval of objects to aggregate from: LSA</a:t>
            </a:r>
            <a:r>
              <a:rPr lang="en-GB" baseline="-25000" dirty="0"/>
              <a:t>1</a:t>
            </a:r>
            <a:r>
              <a:rPr lang="en-GB" dirty="0"/>
              <a:t>,  …, LSA</a:t>
            </a:r>
            <a:r>
              <a:rPr lang="en-GB" baseline="-25000" dirty="0"/>
              <a:t>n</a:t>
            </a:r>
          </a:p>
        </p:txBody>
      </p:sp>
      <p:cxnSp>
        <p:nvCxnSpPr>
          <p:cNvPr id="27" name="Google Shape;225;p7">
            <a:extLst>
              <a:ext uri="{FF2B5EF4-FFF2-40B4-BE49-F238E27FC236}">
                <a16:creationId xmlns:a16="http://schemas.microsoft.com/office/drawing/2014/main" id="{ABCDFCD4-3171-0FB7-E1CE-990BC72CDEF8}"/>
              </a:ext>
            </a:extLst>
          </p:cNvPr>
          <p:cNvCxnSpPr>
            <a:cxnSpLocks/>
          </p:cNvCxnSpPr>
          <p:nvPr/>
        </p:nvCxnSpPr>
        <p:spPr>
          <a:xfrm flipH="1">
            <a:off x="4013121" y="4759308"/>
            <a:ext cx="1" cy="317769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F6057B-4CE6-F0AC-D13E-1CB6D1E92DAD}"/>
              </a:ext>
            </a:extLst>
          </p:cNvPr>
          <p:cNvSpPr txBox="1"/>
          <p:nvPr/>
        </p:nvSpPr>
        <p:spPr>
          <a:xfrm>
            <a:off x="3007648" y="615116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-25000" dirty="0"/>
              <a:t>1</a:t>
            </a:r>
            <a:r>
              <a:rPr lang="en-GB" dirty="0"/>
              <a:t> </a:t>
            </a:r>
          </a:p>
        </p:txBody>
      </p:sp>
      <p:sp>
        <p:nvSpPr>
          <p:cNvPr id="75" name="Google Shape;212;p7">
            <a:extLst>
              <a:ext uri="{FF2B5EF4-FFF2-40B4-BE49-F238E27FC236}">
                <a16:creationId xmlns:a16="http://schemas.microsoft.com/office/drawing/2014/main" id="{B062C1CD-8AF0-19C5-C588-E2262A0FE8E3}"/>
              </a:ext>
            </a:extLst>
          </p:cNvPr>
          <p:cNvSpPr/>
          <p:nvPr/>
        </p:nvSpPr>
        <p:spPr>
          <a:xfrm>
            <a:off x="304752" y="3318803"/>
            <a:ext cx="8502266" cy="54237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200" dirty="0"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225;p7">
            <a:extLst>
              <a:ext uri="{FF2B5EF4-FFF2-40B4-BE49-F238E27FC236}">
                <a16:creationId xmlns:a16="http://schemas.microsoft.com/office/drawing/2014/main" id="{79027B80-CE46-74E9-1331-DE9960FF58E5}"/>
              </a:ext>
            </a:extLst>
          </p:cNvPr>
          <p:cNvCxnSpPr>
            <a:cxnSpLocks/>
          </p:cNvCxnSpPr>
          <p:nvPr/>
        </p:nvCxnSpPr>
        <p:spPr>
          <a:xfrm>
            <a:off x="2275676" y="531783"/>
            <a:ext cx="0" cy="80797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Google Shape;212;p7">
            <a:extLst>
              <a:ext uri="{FF2B5EF4-FFF2-40B4-BE49-F238E27FC236}">
                <a16:creationId xmlns:a16="http://schemas.microsoft.com/office/drawing/2014/main" id="{35B1AF2E-0C05-5717-28B0-7A2F3CCE1C9C}"/>
              </a:ext>
            </a:extLst>
          </p:cNvPr>
          <p:cNvSpPr/>
          <p:nvPr/>
        </p:nvSpPr>
        <p:spPr>
          <a:xfrm>
            <a:off x="7386244" y="3462338"/>
            <a:ext cx="1334511" cy="2822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2" name="Google Shape;212;p7">
            <a:extLst>
              <a:ext uri="{FF2B5EF4-FFF2-40B4-BE49-F238E27FC236}">
                <a16:creationId xmlns:a16="http://schemas.microsoft.com/office/drawing/2014/main" id="{B065CAF2-7EF8-1C00-C427-BE53FC1BE12F}"/>
              </a:ext>
            </a:extLst>
          </p:cNvPr>
          <p:cNvSpPr/>
          <p:nvPr/>
        </p:nvSpPr>
        <p:spPr>
          <a:xfrm>
            <a:off x="3072359" y="3462338"/>
            <a:ext cx="1334511" cy="2822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3" name="Google Shape;212;p7">
            <a:extLst>
              <a:ext uri="{FF2B5EF4-FFF2-40B4-BE49-F238E27FC236}">
                <a16:creationId xmlns:a16="http://schemas.microsoft.com/office/drawing/2014/main" id="{F7804AC2-F903-55AF-9F7A-F6DA974754E1}"/>
              </a:ext>
            </a:extLst>
          </p:cNvPr>
          <p:cNvSpPr/>
          <p:nvPr/>
        </p:nvSpPr>
        <p:spPr>
          <a:xfrm>
            <a:off x="1745091" y="3459936"/>
            <a:ext cx="909990" cy="28224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200" dirty="0"/>
              <a:t>&lt;operator&gt;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0791-9B4D-BF34-FDB6-771C32B2DD53}"/>
              </a:ext>
            </a:extLst>
          </p:cNvPr>
          <p:cNvSpPr txBox="1"/>
          <p:nvPr/>
        </p:nvSpPr>
        <p:spPr>
          <a:xfrm>
            <a:off x="4839816" y="1113804"/>
            <a:ext cx="12963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/>
              <a:t>[for i in range 1 to n]</a:t>
            </a:r>
          </a:p>
        </p:txBody>
      </p:sp>
    </p:spTree>
    <p:extLst>
      <p:ext uri="{BB962C8B-B14F-4D97-AF65-F5344CB8AC3E}">
        <p14:creationId xmlns:p14="http://schemas.microsoft.com/office/powerpoint/2010/main" val="6452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" grpId="0" animBg="1"/>
      <p:bldP spid="9" grpId="0" animBg="1"/>
      <p:bldP spid="16" grpId="0" animBg="1"/>
      <p:bldP spid="18" grpId="0" animBg="1"/>
      <p:bldP spid="75" grpId="0" animBg="1"/>
      <p:bldP spid="91" grpId="0" animBg="1"/>
      <p:bldP spid="92" grpId="0" animBg="1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105C4E-1B10-AC10-659D-06AC41FB49F9}"/>
              </a:ext>
            </a:extLst>
          </p:cNvPr>
          <p:cNvSpPr/>
          <p:nvPr/>
        </p:nvSpPr>
        <p:spPr>
          <a:xfrm>
            <a:off x="7271700" y="3437875"/>
            <a:ext cx="1640592" cy="1579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DF134-EFFB-E2FF-B1A8-D4D6402CDED1}"/>
              </a:ext>
            </a:extLst>
          </p:cNvPr>
          <p:cNvSpPr/>
          <p:nvPr/>
        </p:nvSpPr>
        <p:spPr>
          <a:xfrm>
            <a:off x="9246900" y="1172090"/>
            <a:ext cx="1234510" cy="95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E2CB59-5FBA-CBF5-C693-40CF71F651F9}"/>
              </a:ext>
            </a:extLst>
          </p:cNvPr>
          <p:cNvSpPr/>
          <p:nvPr/>
        </p:nvSpPr>
        <p:spPr>
          <a:xfrm>
            <a:off x="109217" y="81662"/>
            <a:ext cx="6814690" cy="6573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ABAB3-E202-EACD-300E-98C7893BC170}"/>
              </a:ext>
            </a:extLst>
          </p:cNvPr>
          <p:cNvSpPr txBox="1"/>
          <p:nvPr/>
        </p:nvSpPr>
        <p:spPr>
          <a:xfrm>
            <a:off x="2334813" y="6371466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sending of sensor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CDFA8-4A27-3B1E-BFA4-76B3E9BB93B9}"/>
              </a:ext>
            </a:extLst>
          </p:cNvPr>
          <p:cNvSpPr/>
          <p:nvPr/>
        </p:nvSpPr>
        <p:spPr>
          <a:xfrm>
            <a:off x="281995" y="3410252"/>
            <a:ext cx="4285018" cy="251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122">
            <a:extLst>
              <a:ext uri="{FF2B5EF4-FFF2-40B4-BE49-F238E27FC236}">
                <a16:creationId xmlns:a16="http://schemas.microsoft.com/office/drawing/2014/main" id="{4651316C-34C0-39AC-0C06-D89EA40BAB35}"/>
              </a:ext>
            </a:extLst>
          </p:cNvPr>
          <p:cNvCxnSpPr>
            <a:cxnSpLocks/>
          </p:cNvCxnSpPr>
          <p:nvPr/>
        </p:nvCxnSpPr>
        <p:spPr>
          <a:xfrm>
            <a:off x="4784054" y="1146056"/>
            <a:ext cx="0" cy="4666645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2C19-BFAD-2578-070A-6B5AEDF89B94}"/>
              </a:ext>
            </a:extLst>
          </p:cNvPr>
          <p:cNvSpPr/>
          <p:nvPr/>
        </p:nvSpPr>
        <p:spPr>
          <a:xfrm>
            <a:off x="268297" y="207169"/>
            <a:ext cx="2078672" cy="2830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94AE5-AA6C-9844-401C-F4860E8735CA}"/>
              </a:ext>
            </a:extLst>
          </p:cNvPr>
          <p:cNvSpPr/>
          <p:nvPr/>
        </p:nvSpPr>
        <p:spPr>
          <a:xfrm>
            <a:off x="2659574" y="207332"/>
            <a:ext cx="1907438" cy="2830722"/>
          </a:xfrm>
          <a:prstGeom prst="rect">
            <a:avLst/>
          </a:prstGeom>
          <a:solidFill>
            <a:srgbClr val="8BC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FB144-6AD8-82BD-26F2-8673DBFD300F}"/>
              </a:ext>
            </a:extLst>
          </p:cNvPr>
          <p:cNvSpPr/>
          <p:nvPr/>
        </p:nvSpPr>
        <p:spPr>
          <a:xfrm>
            <a:off x="4955511" y="207332"/>
            <a:ext cx="1792568" cy="2830851"/>
          </a:xfrm>
          <a:prstGeom prst="rect">
            <a:avLst/>
          </a:prstGeom>
          <a:solidFill>
            <a:srgbClr val="A2C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</p:cNvCxnSpPr>
          <p:nvPr/>
        </p:nvCxnSpPr>
        <p:spPr>
          <a:xfrm flipV="1">
            <a:off x="1329899" y="2134653"/>
            <a:ext cx="0" cy="11876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3769238" y="2024898"/>
            <a:ext cx="39059" cy="379494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026A23-06D9-23A8-B0E1-BC846D49DFC2}"/>
              </a:ext>
            </a:extLst>
          </p:cNvPr>
          <p:cNvSpPr/>
          <p:nvPr/>
        </p:nvSpPr>
        <p:spPr>
          <a:xfrm>
            <a:off x="2951111" y="2446460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SE05000238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4957930" y="246976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Gymnastics room</a:t>
            </a: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2708763" y="2523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After-school building</a:t>
            </a:r>
          </a:p>
        </p:txBody>
      </p: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423495" y="24468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school</a:t>
            </a:r>
          </a:p>
        </p:txBody>
      </p:sp>
      <p:cxnSp>
        <p:nvCxnSpPr>
          <p:cNvPr id="53" name="Connecteur droit avec flèche 122">
            <a:extLst>
              <a:ext uri="{FF2B5EF4-FFF2-40B4-BE49-F238E27FC236}">
                <a16:creationId xmlns:a16="http://schemas.microsoft.com/office/drawing/2014/main" id="{607D7A31-23BF-F3D5-49AE-330CEDCB4251}"/>
              </a:ext>
            </a:extLst>
          </p:cNvPr>
          <p:cNvCxnSpPr>
            <a:cxnSpLocks/>
          </p:cNvCxnSpPr>
          <p:nvPr/>
        </p:nvCxnSpPr>
        <p:spPr>
          <a:xfrm>
            <a:off x="3304323" y="3327587"/>
            <a:ext cx="17294" cy="249226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06475E-7058-2BB5-A8C5-3C9FB786CEA0}"/>
              </a:ext>
            </a:extLst>
          </p:cNvPr>
          <p:cNvSpPr/>
          <p:nvPr/>
        </p:nvSpPr>
        <p:spPr>
          <a:xfrm>
            <a:off x="599223" y="2462492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SE05000159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588246" y="177213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2891207" y="1773269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5939433" y="2068099"/>
            <a:ext cx="30033" cy="376036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7D495B-489D-B7DA-0A54-D07774109782}"/>
              </a:ext>
            </a:extLst>
          </p:cNvPr>
          <p:cNvSpPr/>
          <p:nvPr/>
        </p:nvSpPr>
        <p:spPr>
          <a:xfrm>
            <a:off x="5204034" y="2447348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SE05000283</a:t>
            </a:r>
          </a:p>
        </p:txBody>
      </p: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173972" y="5579489"/>
            <a:ext cx="145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Underground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>
            <a:off x="4410415" y="1170845"/>
            <a:ext cx="373641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22">
            <a:extLst>
              <a:ext uri="{FF2B5EF4-FFF2-40B4-BE49-F238E27FC236}">
                <a16:creationId xmlns:a16="http://schemas.microsoft.com/office/drawing/2014/main" id="{C7CAF6E5-B7CD-7B81-6158-D460BA54F0DF}"/>
              </a:ext>
            </a:extLst>
          </p:cNvPr>
          <p:cNvCxnSpPr>
            <a:cxnSpLocks/>
          </p:cNvCxnSpPr>
          <p:nvPr/>
        </p:nvCxnSpPr>
        <p:spPr>
          <a:xfrm>
            <a:off x="2399839" y="4775385"/>
            <a:ext cx="0" cy="103731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1631821" y="4515512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6CAF00-B46A-38E1-BA6B-9E9BBA0449BD}"/>
              </a:ext>
            </a:extLst>
          </p:cNvPr>
          <p:cNvSpPr/>
          <p:nvPr/>
        </p:nvSpPr>
        <p:spPr>
          <a:xfrm>
            <a:off x="1719537" y="5201369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SE05000318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966083" y="4787877"/>
            <a:ext cx="6799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965963" y="4026649"/>
            <a:ext cx="0" cy="7897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00E22A-036D-8648-5821-DB9EC9967D17}"/>
              </a:ext>
            </a:extLst>
          </p:cNvPr>
          <p:cNvSpPr/>
          <p:nvPr/>
        </p:nvSpPr>
        <p:spPr>
          <a:xfrm>
            <a:off x="470445" y="4073630"/>
            <a:ext cx="999862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16" y="750975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H="1" flipV="1">
            <a:off x="1017398" y="905965"/>
            <a:ext cx="7115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261871" y="905965"/>
            <a:ext cx="0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492808" y="905967"/>
            <a:ext cx="0" cy="86492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E4C6ED-7154-E9EB-44B6-08419EAAD08B}"/>
              </a:ext>
            </a:extLst>
          </p:cNvPr>
          <p:cNvSpPr/>
          <p:nvPr/>
        </p:nvSpPr>
        <p:spPr>
          <a:xfrm>
            <a:off x="607900" y="1058551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SE05000163</a:t>
            </a:r>
          </a:p>
        </p:txBody>
      </p: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2176793" y="3773586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2421268" y="3773586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2652205" y="3773586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FC2EE4-10DA-B580-AF9A-647C2B3CAD2B}"/>
              </a:ext>
            </a:extLst>
          </p:cNvPr>
          <p:cNvSpPr/>
          <p:nvPr/>
        </p:nvSpPr>
        <p:spPr>
          <a:xfrm>
            <a:off x="1693577" y="3918922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SE05000282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51402" y="649138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5834" y="649138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08000" y="647872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975" y="3488826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80" y="3488826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82" y="3488826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2725909" y="1023418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5174114" y="1770623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7669" y="3426982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2365110" y="6006389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3-phases current: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3863716" y="6114627"/>
            <a:ext cx="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3888322" y="6284642"/>
            <a:ext cx="577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2356138" y="6173710"/>
            <a:ext cx="1343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single-phase current:</a:t>
            </a:r>
          </a:p>
        </p:txBody>
      </p:sp>
      <p:cxnSp>
        <p:nvCxnSpPr>
          <p:cNvPr id="152" name="Connecteur droit avec flèche 108">
            <a:extLst>
              <a:ext uri="{FF2B5EF4-FFF2-40B4-BE49-F238E27FC236}">
                <a16:creationId xmlns:a16="http://schemas.microsoft.com/office/drawing/2014/main" id="{3C101126-3AA8-B973-666D-AC2B8F690777}"/>
              </a:ext>
            </a:extLst>
          </p:cNvPr>
          <p:cNvCxnSpPr>
            <a:cxnSpLocks/>
          </p:cNvCxnSpPr>
          <p:nvPr/>
        </p:nvCxnSpPr>
        <p:spPr>
          <a:xfrm flipV="1">
            <a:off x="6293814" y="5874848"/>
            <a:ext cx="0" cy="95695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6097162" y="6347459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278" y="2043095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541" y="2031262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224" y="2009898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611" y="4780170"/>
            <a:ext cx="258376" cy="2246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0E6A944-F889-DCF6-F3B0-548E39A5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82" y="1191962"/>
            <a:ext cx="190686" cy="1754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5E1C46BA-FAAB-4BD1-28AE-46777526C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46" y="2548705"/>
            <a:ext cx="190686" cy="1754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D0E651D-E8CA-34B2-E811-96CFDD44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834" y="2559636"/>
            <a:ext cx="190686" cy="1754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4AD466A-A240-2060-A76A-822A5D3F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356" y="2559595"/>
            <a:ext cx="190686" cy="1754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AD9F037-DC7C-6155-347F-26664E8F2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75" y="4052049"/>
            <a:ext cx="190686" cy="1754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8FBF4B2-2830-2271-770F-6A40B575D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891" y="4046070"/>
            <a:ext cx="190686" cy="1754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CD569B5-4884-E021-8F5B-C478389C8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306" y="5412646"/>
            <a:ext cx="190686" cy="17543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90" y="750772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81" y="750772"/>
            <a:ext cx="492629" cy="81621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6C077-8FB2-17C6-57E6-6FA82E488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01" y="3661092"/>
            <a:ext cx="1539778" cy="8198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12B90-9F32-8D37-0B86-1D7702D15FD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959088" y="2665363"/>
            <a:ext cx="5302735" cy="141074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67765" y="1261422"/>
            <a:ext cx="5295723" cy="251951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8DF5EA-F6A5-303B-26F0-917CB698BF85}"/>
              </a:ext>
            </a:extLst>
          </p:cNvPr>
          <p:cNvCxnSpPr>
            <a:cxnSpLocks/>
          </p:cNvCxnSpPr>
          <p:nvPr/>
        </p:nvCxnSpPr>
        <p:spPr>
          <a:xfrm>
            <a:off x="4302001" y="2729899"/>
            <a:ext cx="2972933" cy="121730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E2BE8B-6683-88DB-DB08-115EBC0D7E5F}"/>
              </a:ext>
            </a:extLst>
          </p:cNvPr>
          <p:cNvCxnSpPr>
            <a:cxnSpLocks/>
            <a:stCxn id="59" idx="3"/>
            <a:endCxn id="13" idx="1"/>
          </p:cNvCxnSpPr>
          <p:nvPr/>
        </p:nvCxnSpPr>
        <p:spPr>
          <a:xfrm>
            <a:off x="3053442" y="4121793"/>
            <a:ext cx="4218258" cy="10565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6543E4-B077-1709-8CBF-E80C8877523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79402" y="4471526"/>
            <a:ext cx="4184086" cy="93271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3B7102-2E7B-772D-2C7B-AFE3FAE6F0B4}"/>
              </a:ext>
            </a:extLst>
          </p:cNvPr>
          <p:cNvCxnSpPr>
            <a:cxnSpLocks/>
          </p:cNvCxnSpPr>
          <p:nvPr/>
        </p:nvCxnSpPr>
        <p:spPr>
          <a:xfrm>
            <a:off x="1451749" y="4334224"/>
            <a:ext cx="5819951" cy="3142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6533357" y="2831423"/>
            <a:ext cx="728466" cy="81905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>
            <a:off x="1312069" y="3322292"/>
            <a:ext cx="201192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7">
            <a:extLst>
              <a:ext uri="{FF2B5EF4-FFF2-40B4-BE49-F238E27FC236}">
                <a16:creationId xmlns:a16="http://schemas.microsoft.com/office/drawing/2014/main" id="{EE3ADF9C-3428-D450-3625-E1D179EF2FFD}"/>
              </a:ext>
            </a:extLst>
          </p:cNvPr>
          <p:cNvSpPr txBox="1"/>
          <p:nvPr/>
        </p:nvSpPr>
        <p:spPr>
          <a:xfrm>
            <a:off x="7639997" y="4671273"/>
            <a:ext cx="131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Exoscale cloud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3896280" y="6497840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FBC55-C3EF-A1A7-2A05-A53DEEE90A22}"/>
              </a:ext>
            </a:extLst>
          </p:cNvPr>
          <p:cNvSpPr/>
          <p:nvPr/>
        </p:nvSpPr>
        <p:spPr>
          <a:xfrm>
            <a:off x="9271956" y="2747339"/>
            <a:ext cx="2795371" cy="27889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F6E4E-0001-B5FC-183E-198DD2B679D5}"/>
              </a:ext>
            </a:extLst>
          </p:cNvPr>
          <p:cNvSpPr/>
          <p:nvPr/>
        </p:nvSpPr>
        <p:spPr>
          <a:xfrm>
            <a:off x="10625151" y="1172775"/>
            <a:ext cx="1425920" cy="95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pic>
        <p:nvPicPr>
          <p:cNvPr id="28" name="Picture 8" descr="roue dentée Tapis de souris | Spreadshirt">
            <a:extLst>
              <a:ext uri="{FF2B5EF4-FFF2-40B4-BE49-F238E27FC236}">
                <a16:creationId xmlns:a16="http://schemas.microsoft.com/office/drawing/2014/main" id="{4D883314-FA50-54DD-96BD-CCD13048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3484" y="1777877"/>
            <a:ext cx="270078" cy="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63">
            <a:extLst>
              <a:ext uri="{FF2B5EF4-FFF2-40B4-BE49-F238E27FC236}">
                <a16:creationId xmlns:a16="http://schemas.microsoft.com/office/drawing/2014/main" id="{6C946070-B014-26E3-F0BC-CFE843DF2251}"/>
              </a:ext>
            </a:extLst>
          </p:cNvPr>
          <p:cNvSpPr txBox="1"/>
          <p:nvPr/>
        </p:nvSpPr>
        <p:spPr>
          <a:xfrm>
            <a:off x="10445276" y="1181140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35ADFB5-0C83-CAAB-8A1C-BBB11656EE33}"/>
              </a:ext>
            </a:extLst>
          </p:cNvPr>
          <p:cNvSpPr/>
          <p:nvPr/>
        </p:nvSpPr>
        <p:spPr>
          <a:xfrm>
            <a:off x="10879617" y="2127234"/>
            <a:ext cx="172936" cy="729816"/>
          </a:xfrm>
          <a:prstGeom prst="downArrow">
            <a:avLst>
              <a:gd name="adj1" fmla="val 33160"/>
              <a:gd name="adj2" fmla="val 48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041CA9-2CF3-B133-0D24-7FBE3C1EF641}"/>
              </a:ext>
            </a:extLst>
          </p:cNvPr>
          <p:cNvSpPr/>
          <p:nvPr/>
        </p:nvSpPr>
        <p:spPr>
          <a:xfrm>
            <a:off x="10039862" y="2878954"/>
            <a:ext cx="1915137" cy="3277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RESTFUL  Web service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5C40D6-1ECD-4AB9-9415-435E12B0FC5D}"/>
              </a:ext>
            </a:extLst>
          </p:cNvPr>
          <p:cNvSpPr/>
          <p:nvPr/>
        </p:nvSpPr>
        <p:spPr>
          <a:xfrm>
            <a:off x="10039861" y="4308080"/>
            <a:ext cx="1938728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45" name="ZoneTexte 76">
            <a:extLst>
              <a:ext uri="{FF2B5EF4-FFF2-40B4-BE49-F238E27FC236}">
                <a16:creationId xmlns:a16="http://schemas.microsoft.com/office/drawing/2014/main" id="{37A4469C-EE2A-060B-BD8A-1B51199BD8CF}"/>
              </a:ext>
            </a:extLst>
          </p:cNvPr>
          <p:cNvSpPr txBox="1"/>
          <p:nvPr/>
        </p:nvSpPr>
        <p:spPr>
          <a:xfrm>
            <a:off x="10436632" y="5152003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3629A0-7D34-6FB8-271B-8A636BEE2721}"/>
              </a:ext>
            </a:extLst>
          </p:cNvPr>
          <p:cNvSpPr/>
          <p:nvPr/>
        </p:nvSpPr>
        <p:spPr>
          <a:xfrm>
            <a:off x="10169235" y="4390205"/>
            <a:ext cx="340914" cy="15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95BE80-3F4F-9209-1909-332FD6583CD2}"/>
              </a:ext>
            </a:extLst>
          </p:cNvPr>
          <p:cNvSpPr/>
          <p:nvPr/>
        </p:nvSpPr>
        <p:spPr>
          <a:xfrm>
            <a:off x="10039861" y="3399691"/>
            <a:ext cx="1915136" cy="702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EBAE84-892E-7AFA-ADFE-7A5393681AD2}"/>
              </a:ext>
            </a:extLst>
          </p:cNvPr>
          <p:cNvSpPr/>
          <p:nvPr/>
        </p:nvSpPr>
        <p:spPr>
          <a:xfrm>
            <a:off x="10095919" y="3723697"/>
            <a:ext cx="514800" cy="333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50D25F-CA1D-BBA1-8920-5791941536F6}"/>
              </a:ext>
            </a:extLst>
          </p:cNvPr>
          <p:cNvSpPr/>
          <p:nvPr/>
        </p:nvSpPr>
        <p:spPr>
          <a:xfrm>
            <a:off x="10714188" y="3725175"/>
            <a:ext cx="514054" cy="33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54" name="ZoneTexte 193">
            <a:extLst>
              <a:ext uri="{FF2B5EF4-FFF2-40B4-BE49-F238E27FC236}">
                <a16:creationId xmlns:a16="http://schemas.microsoft.com/office/drawing/2014/main" id="{BFEEB3D4-739D-8FE6-540C-A7353D8A71E5}"/>
              </a:ext>
            </a:extLst>
          </p:cNvPr>
          <p:cNvSpPr txBox="1"/>
          <p:nvPr/>
        </p:nvSpPr>
        <p:spPr>
          <a:xfrm>
            <a:off x="10131015" y="3377777"/>
            <a:ext cx="174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  <a:endParaRPr lang="en-US" sz="130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D78503-9E25-56B8-1C50-E85C601E5091}"/>
              </a:ext>
            </a:extLst>
          </p:cNvPr>
          <p:cNvSpPr/>
          <p:nvPr/>
        </p:nvSpPr>
        <p:spPr>
          <a:xfrm>
            <a:off x="11321374" y="3726620"/>
            <a:ext cx="516410" cy="327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57" name="ZoneTexte 117">
            <a:extLst>
              <a:ext uri="{FF2B5EF4-FFF2-40B4-BE49-F238E27FC236}">
                <a16:creationId xmlns:a16="http://schemas.microsoft.com/office/drawing/2014/main" id="{7EE8D213-0849-D1A6-77A4-471696E89023}"/>
              </a:ext>
            </a:extLst>
          </p:cNvPr>
          <p:cNvSpPr txBox="1"/>
          <p:nvPr/>
        </p:nvSpPr>
        <p:spPr>
          <a:xfrm>
            <a:off x="9834966" y="5603352"/>
            <a:ext cx="189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coordination platform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91874F-B231-BE98-E6DB-2F71B5AEA396}"/>
              </a:ext>
            </a:extLst>
          </p:cNvPr>
          <p:cNvSpPr/>
          <p:nvPr/>
        </p:nvSpPr>
        <p:spPr>
          <a:xfrm>
            <a:off x="10131015" y="4756340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Coordination laws </a:t>
            </a:r>
          </a:p>
        </p:txBody>
      </p:sp>
      <p:cxnSp>
        <p:nvCxnSpPr>
          <p:cNvPr id="73" name="Connecteur droit avec flèche 88">
            <a:extLst>
              <a:ext uri="{FF2B5EF4-FFF2-40B4-BE49-F238E27FC236}">
                <a16:creationId xmlns:a16="http://schemas.microsoft.com/office/drawing/2014/main" id="{47D89F57-92D8-A29F-595A-ACC1EBF11018}"/>
              </a:ext>
            </a:extLst>
          </p:cNvPr>
          <p:cNvCxnSpPr>
            <a:cxnSpLocks/>
          </p:cNvCxnSpPr>
          <p:nvPr/>
        </p:nvCxnSpPr>
        <p:spPr>
          <a:xfrm>
            <a:off x="10373247" y="4071666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DE2D6017-F0C7-05AB-693A-444ADCD61B70}"/>
              </a:ext>
            </a:extLst>
          </p:cNvPr>
          <p:cNvCxnSpPr>
            <a:cxnSpLocks/>
          </p:cNvCxnSpPr>
          <p:nvPr/>
        </p:nvCxnSpPr>
        <p:spPr>
          <a:xfrm>
            <a:off x="10940873" y="4061493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073E49B4-F615-8EC5-3E91-15D2570F9D52}"/>
              </a:ext>
            </a:extLst>
          </p:cNvPr>
          <p:cNvCxnSpPr>
            <a:cxnSpLocks/>
          </p:cNvCxnSpPr>
          <p:nvPr/>
        </p:nvCxnSpPr>
        <p:spPr>
          <a:xfrm>
            <a:off x="11555095" y="4061493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8FAE5931-4B59-5988-93F7-DAAF50FC1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93" y="6008341"/>
            <a:ext cx="1666182" cy="583164"/>
          </a:xfrm>
          <a:prstGeom prst="rect">
            <a:avLst/>
          </a:prstGeom>
        </p:spPr>
      </p:pic>
      <p:pic>
        <p:nvPicPr>
          <p:cNvPr id="115" name="Picture 114" descr="A picture containing text&#10;&#10;Description automatically generated">
            <a:extLst>
              <a:ext uri="{FF2B5EF4-FFF2-40B4-BE49-F238E27FC236}">
                <a16:creationId xmlns:a16="http://schemas.microsoft.com/office/drawing/2014/main" id="{5DAD82D2-30C3-C8E6-C6EF-5A5E3D28E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0709" y="6212382"/>
            <a:ext cx="878071" cy="470610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6ECB22-1074-4DA7-4655-499AF4711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8089" y="6006389"/>
            <a:ext cx="1133080" cy="268491"/>
          </a:xfrm>
          <a:prstGeom prst="rect">
            <a:avLst/>
          </a:prstGeom>
        </p:spPr>
      </p:pic>
      <p:pic>
        <p:nvPicPr>
          <p:cNvPr id="136" name="Picture 135" descr="Logo&#10;&#10;Description automatically generated">
            <a:extLst>
              <a:ext uri="{FF2B5EF4-FFF2-40B4-BE49-F238E27FC236}">
                <a16:creationId xmlns:a16="http://schemas.microsoft.com/office/drawing/2014/main" id="{F8A248AE-3C58-0EE0-6D93-5834B15FE3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4511" y="6371466"/>
            <a:ext cx="945368" cy="210749"/>
          </a:xfrm>
          <a:prstGeom prst="rect">
            <a:avLst/>
          </a:prstGeom>
        </p:spPr>
      </p:pic>
      <p:cxnSp>
        <p:nvCxnSpPr>
          <p:cNvPr id="6" name="Connecteur droit avec flèche 128">
            <a:extLst>
              <a:ext uri="{FF2B5EF4-FFF2-40B4-BE49-F238E27FC236}">
                <a16:creationId xmlns:a16="http://schemas.microsoft.com/office/drawing/2014/main" id="{61C72E5E-5F23-8D09-8F08-550DDF5ECCF4}"/>
              </a:ext>
            </a:extLst>
          </p:cNvPr>
          <p:cNvCxnSpPr>
            <a:cxnSpLocks/>
          </p:cNvCxnSpPr>
          <p:nvPr/>
        </p:nvCxnSpPr>
        <p:spPr>
          <a:xfrm>
            <a:off x="2380894" y="5812699"/>
            <a:ext cx="3893870" cy="3353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B7BAE3-5C3A-FFC9-2A86-68EE3C459C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0545" y="3542901"/>
            <a:ext cx="499304" cy="564127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FC4921-F16B-1CB7-0E9B-85B85FBE7AD7}"/>
              </a:ext>
            </a:extLst>
          </p:cNvPr>
          <p:cNvCxnSpPr>
            <a:cxnSpLocks/>
          </p:cNvCxnSpPr>
          <p:nvPr/>
        </p:nvCxnSpPr>
        <p:spPr>
          <a:xfrm flipH="1">
            <a:off x="9590199" y="2123255"/>
            <a:ext cx="1271869" cy="1419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B0186E8-AD99-AB26-B9EA-4E491345CEBD}"/>
              </a:ext>
            </a:extLst>
          </p:cNvPr>
          <p:cNvCxnSpPr>
            <a:cxnSpLocks/>
          </p:cNvCxnSpPr>
          <p:nvPr/>
        </p:nvCxnSpPr>
        <p:spPr>
          <a:xfrm>
            <a:off x="9514434" y="2118295"/>
            <a:ext cx="0" cy="14246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7">
            <a:extLst>
              <a:ext uri="{FF2B5EF4-FFF2-40B4-BE49-F238E27FC236}">
                <a16:creationId xmlns:a16="http://schemas.microsoft.com/office/drawing/2014/main" id="{6AC444D7-9C48-6E43-1052-93AF0CDB01B9}"/>
              </a:ext>
            </a:extLst>
          </p:cNvPr>
          <p:cNvSpPr txBox="1"/>
          <p:nvPr/>
        </p:nvSpPr>
        <p:spPr>
          <a:xfrm>
            <a:off x="9159616" y="4111988"/>
            <a:ext cx="103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41B2838-40E3-88D0-E670-8B3B1493F271}"/>
              </a:ext>
            </a:extLst>
          </p:cNvPr>
          <p:cNvCxnSpPr>
            <a:cxnSpLocks/>
          </p:cNvCxnSpPr>
          <p:nvPr/>
        </p:nvCxnSpPr>
        <p:spPr>
          <a:xfrm flipH="1">
            <a:off x="8113115" y="2128172"/>
            <a:ext cx="1248549" cy="1319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2B2B9DE-1BD1-0AFF-9EAF-584AC92C2956}"/>
              </a:ext>
            </a:extLst>
          </p:cNvPr>
          <p:cNvSpPr txBox="1"/>
          <p:nvPr/>
        </p:nvSpPr>
        <p:spPr>
          <a:xfrm rot="18821044">
            <a:off x="8127416" y="2720986"/>
            <a:ext cx="9407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Read access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E5F778F-0351-E8CD-07B4-0887E2BA9B0E}"/>
              </a:ext>
            </a:extLst>
          </p:cNvPr>
          <p:cNvSpPr txBox="1"/>
          <p:nvPr/>
        </p:nvSpPr>
        <p:spPr>
          <a:xfrm rot="18667706">
            <a:off x="9911274" y="2394531"/>
            <a:ext cx="10351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Read access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28A10C-275D-32F4-7481-68C277050F94}"/>
              </a:ext>
            </a:extLst>
          </p:cNvPr>
          <p:cNvSpPr txBox="1"/>
          <p:nvPr/>
        </p:nvSpPr>
        <p:spPr>
          <a:xfrm rot="16200000">
            <a:off x="9022071" y="2771071"/>
            <a:ext cx="8432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Updates</a:t>
            </a:r>
          </a:p>
        </p:txBody>
      </p:sp>
      <p:pic>
        <p:nvPicPr>
          <p:cNvPr id="80" name="Picture 8" descr="roue dentée Tapis de souris | Spreadshirt">
            <a:extLst>
              <a:ext uri="{FF2B5EF4-FFF2-40B4-BE49-F238E27FC236}">
                <a16:creationId xmlns:a16="http://schemas.microsoft.com/office/drawing/2014/main" id="{D81748B2-C9A7-E0BB-8A77-EA8A958D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13833" y="1764837"/>
            <a:ext cx="270078" cy="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ZoneTexte 63">
            <a:extLst>
              <a:ext uri="{FF2B5EF4-FFF2-40B4-BE49-F238E27FC236}">
                <a16:creationId xmlns:a16="http://schemas.microsoft.com/office/drawing/2014/main" id="{217F322E-917E-A3A0-7401-86492C45062B}"/>
              </a:ext>
            </a:extLst>
          </p:cNvPr>
          <p:cNvSpPr txBox="1"/>
          <p:nvPr/>
        </p:nvSpPr>
        <p:spPr>
          <a:xfrm>
            <a:off x="9130395" y="1182761"/>
            <a:ext cx="135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script</a:t>
            </a:r>
          </a:p>
        </p:txBody>
      </p:sp>
      <p:sp>
        <p:nvSpPr>
          <p:cNvPr id="187" name="Arrow: Down 186">
            <a:extLst>
              <a:ext uri="{FF2B5EF4-FFF2-40B4-BE49-F238E27FC236}">
                <a16:creationId xmlns:a16="http://schemas.microsoft.com/office/drawing/2014/main" id="{690DDEFC-E9B5-70AB-C9CE-D28985C14609}"/>
              </a:ext>
            </a:extLst>
          </p:cNvPr>
          <p:cNvSpPr/>
          <p:nvPr/>
        </p:nvSpPr>
        <p:spPr>
          <a:xfrm>
            <a:off x="10886293" y="3213799"/>
            <a:ext cx="166260" cy="187990"/>
          </a:xfrm>
          <a:prstGeom prst="downArrow">
            <a:avLst>
              <a:gd name="adj1" fmla="val 33160"/>
              <a:gd name="adj2" fmla="val 48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B5309-0C02-53B4-DB74-AFB16EB554F5}"/>
              </a:ext>
            </a:extLst>
          </p:cNvPr>
          <p:cNvSpPr/>
          <p:nvPr/>
        </p:nvSpPr>
        <p:spPr>
          <a:xfrm>
            <a:off x="10790688" y="4390221"/>
            <a:ext cx="340914" cy="150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1C45C-8283-86BA-B062-0ECCED026C82}"/>
              </a:ext>
            </a:extLst>
          </p:cNvPr>
          <p:cNvSpPr/>
          <p:nvPr/>
        </p:nvSpPr>
        <p:spPr>
          <a:xfrm>
            <a:off x="11384638" y="4390221"/>
            <a:ext cx="340914" cy="1501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36E8AE-4BDF-6E8E-196F-FB09E3BE1A1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12292" y="3947205"/>
            <a:ext cx="372513" cy="280240"/>
          </a:xfrm>
          <a:prstGeom prst="curvedConnector3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2C3234-F74A-90A3-ACF2-4ED2BD7E9E43}"/>
              </a:ext>
            </a:extLst>
          </p:cNvPr>
          <p:cNvSpPr txBox="1"/>
          <p:nvPr/>
        </p:nvSpPr>
        <p:spPr>
          <a:xfrm>
            <a:off x="11228242" y="6724084"/>
            <a:ext cx="128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archi_meyrin.png</a:t>
            </a:r>
          </a:p>
        </p:txBody>
      </p:sp>
    </p:spTree>
    <p:extLst>
      <p:ext uri="{BB962C8B-B14F-4D97-AF65-F5344CB8AC3E}">
        <p14:creationId xmlns:p14="http://schemas.microsoft.com/office/powerpoint/2010/main" val="6423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1" grpId="0" animBg="1"/>
      <p:bldP spid="27" grpId="0" animBg="1"/>
      <p:bldP spid="30" grpId="0"/>
      <p:bldP spid="38" grpId="0" animBg="1"/>
      <p:bldP spid="39" grpId="0" animBg="1"/>
      <p:bldP spid="45" grpId="0"/>
      <p:bldP spid="51" grpId="0" animBg="1"/>
      <p:bldP spid="52" grpId="0" animBg="1"/>
      <p:bldP spid="35" grpId="0" animBg="1"/>
      <p:bldP spid="34" grpId="0" animBg="1"/>
      <p:bldP spid="54" grpId="0"/>
      <p:bldP spid="33" grpId="0" animBg="1"/>
      <p:bldP spid="71" grpId="0" animBg="1"/>
      <p:bldP spid="79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3189</Words>
  <Application>Microsoft Office PowerPoint</Application>
  <PresentationFormat>Widescreen</PresentationFormat>
  <Paragraphs>1743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CenturySchL-Roma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1278</cp:revision>
  <dcterms:created xsi:type="dcterms:W3CDTF">2021-09-24T11:12:32Z</dcterms:created>
  <dcterms:modified xsi:type="dcterms:W3CDTF">2025-06-26T21:20:24Z</dcterms:modified>
</cp:coreProperties>
</file>