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7" r:id="rId2"/>
    <p:sldId id="322" r:id="rId3"/>
    <p:sldId id="290" r:id="rId4"/>
    <p:sldId id="295" r:id="rId5"/>
    <p:sldId id="291" r:id="rId6"/>
    <p:sldId id="286" r:id="rId7"/>
    <p:sldId id="263" r:id="rId8"/>
    <p:sldId id="319" r:id="rId9"/>
    <p:sldId id="293" r:id="rId10"/>
    <p:sldId id="283" r:id="rId11"/>
    <p:sldId id="314" r:id="rId12"/>
    <p:sldId id="317" r:id="rId13"/>
    <p:sldId id="308" r:id="rId14"/>
    <p:sldId id="299" r:id="rId15"/>
    <p:sldId id="302" r:id="rId16"/>
    <p:sldId id="313" r:id="rId17"/>
    <p:sldId id="285" r:id="rId18"/>
    <p:sldId id="298" r:id="rId19"/>
    <p:sldId id="269" r:id="rId20"/>
    <p:sldId id="300" r:id="rId21"/>
    <p:sldId id="292" r:id="rId22"/>
    <p:sldId id="260" r:id="rId23"/>
    <p:sldId id="301" r:id="rId24"/>
    <p:sldId id="294" r:id="rId25"/>
    <p:sldId id="306" r:id="rId26"/>
    <p:sldId id="305" r:id="rId27"/>
    <p:sldId id="309" r:id="rId28"/>
    <p:sldId id="316" r:id="rId29"/>
    <p:sldId id="318" r:id="rId30"/>
    <p:sldId id="320" r:id="rId31"/>
    <p:sldId id="321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46E"/>
    <a:srgbClr val="57FFA3"/>
    <a:srgbClr val="A2CD85"/>
    <a:srgbClr val="8BC167"/>
    <a:srgbClr val="85DFFF"/>
    <a:srgbClr val="FF2F2F"/>
    <a:srgbClr val="FDF1E9"/>
    <a:srgbClr val="FFE1E1"/>
    <a:srgbClr val="FFB9B9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5097" autoAdjust="0"/>
  </p:normalViewPr>
  <p:slideViewPr>
    <p:cSldViewPr snapToGrid="0">
      <p:cViewPr>
        <p:scale>
          <a:sx n="81" d="100"/>
          <a:sy n="81" d="100"/>
        </p:scale>
        <p:origin x="1176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Sheet1!$A$2:$C$9</cx:f>
        <cx:lvl ptCount="8"/>
        <cx:lvl ptCount="8">
          <cx:pt idx="0">Appareils connectés sur les smartgrids (GED)</cx:pt>
          <cx:pt idx="1">Plateforme de marché appareils connecté - cloud</cx:pt>
          <cx:pt idx="2">Laboratoire d'expérimentation en situation réelle</cx:pt>
          <cx:pt idx="3">Mise en place d’une plateforme d’apprentissage collaboratif appliquée à l'énergie électrique</cx:pt>
          <cx:pt idx="4">Application auto-adaptative et sensible au contexte pour l’utilisation de l’énergie application</cx:pt>
          <cx:pt idx="5">Modèle de coordination générique</cx:pt>
          <cx:pt idx="6">Acceptabilité sociale </cx:pt>
          <cx:pt idx="7">Responsabilisation de l'utilisateur final</cx:pt>
        </cx:lvl>
        <cx:lvl ptCount="8">
          <cx:pt idx="0">Infrastructure existante</cx:pt>
          <cx:pt idx="1">Infrastructure existante</cx:pt>
          <cx:pt idx="2">Infrastructure existante</cx:pt>
          <cx:pt idx="3">Energie &amp; IT</cx:pt>
          <cx:pt idx="4">Energie &amp; IT</cx:pt>
          <cx:pt idx="5">Energie &amp; IT</cx:pt>
          <cx:pt idx="6">Dimension sociale</cx:pt>
          <cx:pt idx="7">Dimension sociale</cx:pt>
        </cx:lvl>
      </cx:strDim>
      <cx:numDim type="size">
        <cx:f>Sheet1!$D$2:$D$9</cx:f>
        <cx:lvl ptCount="8" formatCode="Standard">
          <cx:pt idx="0">25</cx:pt>
          <cx:pt idx="1">25</cx:pt>
          <cx:pt idx="2">25</cx:pt>
          <cx:pt idx="3">25</cx:pt>
          <cx:pt idx="4">25</cx:pt>
          <cx:pt idx="5">25</cx:pt>
          <cx:pt idx="6">25</cx:pt>
          <cx:pt idx="7">25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b="0" dirty="0">
            <a:effectLst/>
          </a:endParaRPr>
        </a:p>
      </cx:txPr>
    </cx:title>
    <cx:plotArea>
      <cx:plotAreaRegion>
        <cx:series layoutId="sunburst" uniqueId="{6506AA9B-7821-468F-9AAB-36A3CEBC3778}">
          <cx:tx>
            <cx:txData>
              <cx:f>Sheet1!$D$1</cx:f>
              <cx:v>Series1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Infrastructure existante</a:t>
                  </a:r>
                </a:p>
              </cx:txPr>
              <cx:visibility seriesName="0" categoryName="1" value="0"/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Energie &amp; IT</a:t>
                  </a:r>
                </a:p>
              </cx:txPr>
              <cx:visibility seriesName="0" categoryName="1" value="0"/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Dimension sociale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Sheet1!$A$2:$C$9</cx:f>
        <cx:lvl ptCount="8"/>
        <cx:lvl ptCount="8">
          <cx:pt idx="0">Grid Edge Device </cx:pt>
          <cx:pt idx="1">Edge-to-cloud marketplace platform</cx:pt>
          <cx:pt idx="2"> Energy living labs</cx:pt>
          <cx:pt idx="3">Collaborative ML-based applied to power production usage</cx:pt>
          <cx:pt idx="4">Context-aware and self adaptive energy application</cx:pt>
          <cx:pt idx="5">Generic coordination model</cx:pt>
          <cx:pt idx="6">Social acceptability </cx:pt>
          <cx:pt idx="7">End-user empowerment</cx:pt>
        </cx:lvl>
        <cx:lvl ptCount="8">
          <cx:pt idx="0">Existing infrastructure</cx:pt>
          <cx:pt idx="1">Existing infrastructure</cx:pt>
          <cx:pt idx="2">Existing infrastructure</cx:pt>
          <cx:pt idx="3">Energy &amp; ICT Infrastructure </cx:pt>
          <cx:pt idx="4">Energy &amp; ICT Infrastructure </cx:pt>
          <cx:pt idx="5">Energy &amp; ICT Infrastructure </cx:pt>
          <cx:pt idx="6">Social dimension</cx:pt>
          <cx:pt idx="7">Social dimension</cx:pt>
        </cx:lvl>
      </cx:strDim>
      <cx:numDim type="size">
        <cx:f>Sheet1!$D$2:$D$9</cx:f>
        <cx:lvl ptCount="8" formatCode="Standard">
          <cx:pt idx="0">25</cx:pt>
          <cx:pt idx="1">25</cx:pt>
          <cx:pt idx="2">25</cx:pt>
          <cx:pt idx="3">25</cx:pt>
          <cx:pt idx="4">25</cx:pt>
          <cx:pt idx="5">25</cx:pt>
          <cx:pt idx="6">25</cx:pt>
          <cx:pt idx="7">25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b="0" dirty="0">
            <a:effectLst/>
          </a:endParaRPr>
        </a:p>
      </cx:txPr>
    </cx:title>
    <cx:plotArea>
      <cx:plotAreaRegion>
        <cx:series layoutId="sunburst" uniqueId="{6506AA9B-7821-468F-9AAB-36A3CEBC3778}">
          <cx:tx>
            <cx:txData>
              <cx:f>Sheet1!$D$1</cx:f>
              <cx:v>Series1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Existing infrastructure</a:t>
                  </a:r>
                </a:p>
              </cx:txPr>
              <cx:visibility seriesName="0" categoryName="1" value="0"/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Energy &amp; ICT Infrastructure </a:t>
                  </a:r>
                </a:p>
              </cx:txPr>
              <cx:visibility seriesName="0" categoryName="1" value="0"/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Social dimension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0477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133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33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5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94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612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2425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69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713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F0DD8-B7FF-4CE1-84BC-327E6181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8CD20-3A28-443E-8497-2547C501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E43B4-A523-48E1-B6BC-F2B2489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28358-8573-4BDE-BCB9-029E69D5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B92F2-C1B1-441A-ACD8-8A6DBAA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836A-09CB-4DBF-9C26-9BCD589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4AAAB-64BD-438C-BBC3-952D0B50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4DD09-341C-42ED-BAD0-B4C227D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01D1C-99AC-4D9E-BCCA-08EB97DD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5B04-9EBF-4686-BBFF-2CCC254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0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2D808A-14F4-4C0C-A2F3-4B5B59E9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C165F-D1C5-4493-A7CE-9F2D1390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DB298-000A-4EFE-ADBD-F7AF263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03AF-200D-47C9-869F-6F2D296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7BF57-F887-44B3-8791-0158C34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D8CE-F31A-4F21-923D-BBA4B06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BE596-F23F-4399-8382-A91F5FA8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40B88-9544-47D8-9CD1-54342CA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9416-0EF7-4A82-8C82-807EA6C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4D820-20E3-403E-BB71-FE6C1A8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B9AC-D3B6-4E50-AD76-C1A047D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4F983-D63C-476D-8BA8-4EE94252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4DC04-CDDC-4EAD-B6A5-23CECBA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5FC3D-4BDD-478C-9684-001BBE7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BFC50-CC58-481D-BC7F-39E7FCD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A025A-15F1-4F18-B566-220400F5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32296-D8B5-425B-A77D-1C3CA54F5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473B0-3282-46E8-886E-4DBA1EA0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28167-61BF-4FEB-A460-7F28EC2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62CD7-3504-403B-80F3-245E47B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67DBB-75F6-4DC2-BD1B-45FAB1EE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4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07C2-390B-447C-9DF7-36AE200E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A1819-447F-4CF3-BB60-1B4B75DA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6D6E6-EC80-416D-9D6F-E9A0507F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A81DD8-DE7D-4FB7-832A-35DCE9B1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1CF36-8B45-4B82-AB54-CA593B0B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5B309-8DA1-4D15-A75B-D5BB50C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CC5789-726C-4D83-B943-C17CBB9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28C20-2ACE-4FC1-8BB3-D36B60D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8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63547-AF41-4F29-8153-B057B77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1CFC6-10E2-43A2-84E5-6470EE96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6D85A-658C-4AB1-9E04-C380E4F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6B994-D047-44A2-8372-A2DA0A9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8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5BF0B7-2B6E-4090-8E6D-6AF9EE94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0587AB-FF87-4FD7-A282-A54B665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6EA42-1634-4118-8044-10C1DB3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0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518D-6F36-4DA9-8191-D16A1D05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70011-FC5D-432B-8E42-22CFC812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CD706-8F80-4763-A318-0AD6813C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E6FD3-154B-485B-A2E1-31F67F67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E5F-E52A-4395-BD4F-715ED4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A05DC-C0FF-402A-A0BE-18A1D9A0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1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94FE0-3A54-4ECA-BD8F-B40F67F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368CD-565D-4D03-8396-9222EF05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2307E-A9BA-40A7-B3D5-0B86C59F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F0590-A13C-4079-98D4-5D89059C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81882-5AC8-4EEC-BC92-F4DF899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D0684-AB4D-4433-8008-B3344AD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1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F5A848-F64D-4765-89D4-6C6B45B5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5B006-247C-4884-A0EC-670B26CA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B92B8-02F7-4BD1-B967-2B803D1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23/08/2023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DA12-C3A0-4928-9777-2E11E130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4B7FD-B8D7-47EB-A67C-27EACA70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jp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5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0.png"/><Relationship Id="rId7" Type="http://schemas.openxmlformats.org/officeDocument/2006/relationships/image" Target="../media/image8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jp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jpg"/><Relationship Id="rId5" Type="http://schemas.openxmlformats.org/officeDocument/2006/relationships/image" Target="../media/image29.png"/><Relationship Id="rId10" Type="http://schemas.openxmlformats.org/officeDocument/2006/relationships/image" Target="../media/image36.png"/><Relationship Id="rId4" Type="http://schemas.openxmlformats.org/officeDocument/2006/relationships/image" Target="../media/image26.jpeg"/><Relationship Id="rId9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EDC0CB-B461-B15B-3EE2-C91EA6073213}"/>
              </a:ext>
            </a:extLst>
          </p:cNvPr>
          <p:cNvSpPr/>
          <p:nvPr/>
        </p:nvSpPr>
        <p:spPr>
          <a:xfrm>
            <a:off x="7521957" y="361950"/>
            <a:ext cx="4295774" cy="59604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AE59BF-EA76-E523-8A7B-D540C57AD291}"/>
              </a:ext>
            </a:extLst>
          </p:cNvPr>
          <p:cNvSpPr/>
          <p:nvPr/>
        </p:nvSpPr>
        <p:spPr>
          <a:xfrm>
            <a:off x="114302" y="361950"/>
            <a:ext cx="5133975" cy="59604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49E550E-1616-2F35-7E48-14DB157726A0}"/>
              </a:ext>
            </a:extLst>
          </p:cNvPr>
          <p:cNvSpPr/>
          <p:nvPr/>
        </p:nvSpPr>
        <p:spPr>
          <a:xfrm>
            <a:off x="1924560" y="5180627"/>
            <a:ext cx="8496218" cy="95007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10EC4A-DAF5-DF1C-376B-689C58203DEB}"/>
              </a:ext>
            </a:extLst>
          </p:cNvPr>
          <p:cNvSpPr/>
          <p:nvPr/>
        </p:nvSpPr>
        <p:spPr>
          <a:xfrm>
            <a:off x="637370" y="535568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Genève</a:t>
            </a:r>
          </a:p>
        </p:txBody>
      </p:sp>
      <p:pic>
        <p:nvPicPr>
          <p:cNvPr id="22" name="Picture 21" descr="A yellow and blue flag&#10;&#10;Description automatically generated with medium confidence">
            <a:extLst>
              <a:ext uri="{FF2B5EF4-FFF2-40B4-BE49-F238E27FC236}">
                <a16:creationId xmlns:a16="http://schemas.microsoft.com/office/drawing/2014/main" id="{A9C03120-12C6-BAC4-549F-AD8454B29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98" y="247367"/>
            <a:ext cx="542142" cy="340519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43CE02D-F6B8-E483-F2BF-D767DEEA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251" y="291030"/>
            <a:ext cx="511709" cy="340519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B5118B-E873-0634-1F71-25870D0CC929}"/>
              </a:ext>
            </a:extLst>
          </p:cNvPr>
          <p:cNvSpPr/>
          <p:nvPr/>
        </p:nvSpPr>
        <p:spPr>
          <a:xfrm>
            <a:off x="1173491" y="4120030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08E633-4B20-D4DF-4845-593AAA624299}"/>
              </a:ext>
            </a:extLst>
          </p:cNvPr>
          <p:cNvSpPr/>
          <p:nvPr/>
        </p:nvSpPr>
        <p:spPr>
          <a:xfrm>
            <a:off x="637372" y="1388055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Valais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824C8E-EBCC-E347-32E1-C37849FD1828}"/>
              </a:ext>
            </a:extLst>
          </p:cNvPr>
          <p:cNvSpPr/>
          <p:nvPr/>
        </p:nvSpPr>
        <p:spPr>
          <a:xfrm>
            <a:off x="637370" y="2251247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UNIGE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AD396A0-1D91-4BC3-CD35-623B7BBC1A19}"/>
              </a:ext>
            </a:extLst>
          </p:cNvPr>
          <p:cNvSpPr/>
          <p:nvPr/>
        </p:nvSpPr>
        <p:spPr>
          <a:xfrm>
            <a:off x="637369" y="3155566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E0F163-F900-92B1-7882-D13258D98513}"/>
              </a:ext>
            </a:extLst>
          </p:cNvPr>
          <p:cNvSpPr/>
          <p:nvPr/>
        </p:nvSpPr>
        <p:spPr>
          <a:xfrm>
            <a:off x="2142523" y="5399719"/>
            <a:ext cx="2200275" cy="5905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6082C2-BE68-F7A6-A57F-C6BFC58ED3CD}"/>
              </a:ext>
            </a:extLst>
          </p:cNvPr>
          <p:cNvSpPr/>
          <p:nvPr/>
        </p:nvSpPr>
        <p:spPr>
          <a:xfrm>
            <a:off x="9056364" y="1322986"/>
            <a:ext cx="2200275" cy="590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B90D72E-C776-399E-C99E-28963178EA2F}"/>
              </a:ext>
            </a:extLst>
          </p:cNvPr>
          <p:cNvSpPr/>
          <p:nvPr/>
        </p:nvSpPr>
        <p:spPr>
          <a:xfrm>
            <a:off x="9056365" y="2200471"/>
            <a:ext cx="2200275" cy="5905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FBD64E6-F2FF-52E6-E6B0-D3922E2DB3E8}"/>
              </a:ext>
            </a:extLst>
          </p:cNvPr>
          <p:cNvSpPr/>
          <p:nvPr/>
        </p:nvSpPr>
        <p:spPr>
          <a:xfrm>
            <a:off x="8067167" y="5395745"/>
            <a:ext cx="2200275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B2F575A-371B-9597-92A8-FE106DED9AD0}"/>
              </a:ext>
            </a:extLst>
          </p:cNvPr>
          <p:cNvSpPr/>
          <p:nvPr/>
        </p:nvSpPr>
        <p:spPr>
          <a:xfrm>
            <a:off x="5335125" y="481156"/>
            <a:ext cx="2057400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Advisory Board</a:t>
            </a:r>
          </a:p>
        </p:txBody>
      </p:sp>
      <p:sp>
        <p:nvSpPr>
          <p:cNvPr id="37" name="Flèche : virage 63">
            <a:extLst>
              <a:ext uri="{FF2B5EF4-FFF2-40B4-BE49-F238E27FC236}">
                <a16:creationId xmlns:a16="http://schemas.microsoft.com/office/drawing/2014/main" id="{D2818055-93DE-9DB3-5870-5DE5C24DF085}"/>
              </a:ext>
            </a:extLst>
          </p:cNvPr>
          <p:cNvSpPr/>
          <p:nvPr/>
        </p:nvSpPr>
        <p:spPr>
          <a:xfrm rot="5400000">
            <a:off x="4383235" y="1327134"/>
            <a:ext cx="1200700" cy="2514337"/>
          </a:xfrm>
          <a:prstGeom prst="bentArrow">
            <a:avLst>
              <a:gd name="adj1" fmla="val 2977"/>
              <a:gd name="adj2" fmla="val 8173"/>
              <a:gd name="adj3" fmla="val 15330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38" name="Flèche : virage 63">
            <a:extLst>
              <a:ext uri="{FF2B5EF4-FFF2-40B4-BE49-F238E27FC236}">
                <a16:creationId xmlns:a16="http://schemas.microsoft.com/office/drawing/2014/main" id="{3CFF9782-94AC-7F21-0DAC-CD91BE316E28}"/>
              </a:ext>
            </a:extLst>
          </p:cNvPr>
          <p:cNvSpPr/>
          <p:nvPr/>
        </p:nvSpPr>
        <p:spPr>
          <a:xfrm rot="5400000" flipV="1">
            <a:off x="6897692" y="1587077"/>
            <a:ext cx="1200704" cy="1994453"/>
          </a:xfrm>
          <a:prstGeom prst="bentArrow">
            <a:avLst>
              <a:gd name="adj1" fmla="val 2977"/>
              <a:gd name="adj2" fmla="val 5939"/>
              <a:gd name="adj3" fmla="val 15395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F184AD7-9E57-954F-F28E-D7628F40F898}"/>
              </a:ext>
            </a:extLst>
          </p:cNvPr>
          <p:cNvCxnSpPr>
            <a:cxnSpLocks/>
          </p:cNvCxnSpPr>
          <p:nvPr/>
        </p:nvCxnSpPr>
        <p:spPr>
          <a:xfrm>
            <a:off x="6324272" y="1126120"/>
            <a:ext cx="39555" cy="206776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5723EB-7F1C-5685-F612-6C51CC7C9AF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373766" y="4415305"/>
            <a:ext cx="146724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èche : virage 95">
            <a:extLst>
              <a:ext uri="{FF2B5EF4-FFF2-40B4-BE49-F238E27FC236}">
                <a16:creationId xmlns:a16="http://schemas.microsoft.com/office/drawing/2014/main" id="{6AD856C1-9600-6F5F-3E3C-1855D5B980BC}"/>
              </a:ext>
            </a:extLst>
          </p:cNvPr>
          <p:cNvSpPr/>
          <p:nvPr/>
        </p:nvSpPr>
        <p:spPr>
          <a:xfrm rot="10800000">
            <a:off x="4438647" y="4611952"/>
            <a:ext cx="1713747" cy="1153881"/>
          </a:xfrm>
          <a:prstGeom prst="bentArrow">
            <a:avLst>
              <a:gd name="adj1" fmla="val 4415"/>
              <a:gd name="adj2" fmla="val 8968"/>
              <a:gd name="adj3" fmla="val 1816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F79422-D0A4-B7C4-BE61-B631CA42F430}"/>
              </a:ext>
            </a:extLst>
          </p:cNvPr>
          <p:cNvSpPr txBox="1"/>
          <p:nvPr/>
        </p:nvSpPr>
        <p:spPr>
          <a:xfrm>
            <a:off x="3663473" y="1623139"/>
            <a:ext cx="272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research &amp; development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16805BF-C299-1EC1-5153-9756FF43CA83}"/>
              </a:ext>
            </a:extLst>
          </p:cNvPr>
          <p:cNvSpPr txBox="1"/>
          <p:nvPr/>
        </p:nvSpPr>
        <p:spPr>
          <a:xfrm>
            <a:off x="6758810" y="1617135"/>
            <a:ext cx="2723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research &amp; development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6F61F4-440C-244A-5483-97FA42355184}"/>
              </a:ext>
            </a:extLst>
          </p:cNvPr>
          <p:cNvSpPr txBox="1"/>
          <p:nvPr/>
        </p:nvSpPr>
        <p:spPr>
          <a:xfrm>
            <a:off x="5344125" y="5709576"/>
            <a:ext cx="1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deployments</a:t>
            </a:r>
          </a:p>
        </p:txBody>
      </p:sp>
      <p:sp>
        <p:nvSpPr>
          <p:cNvPr id="60" name="Accolade fermante 163">
            <a:extLst>
              <a:ext uri="{FF2B5EF4-FFF2-40B4-BE49-F238E27FC236}">
                <a16:creationId xmlns:a16="http://schemas.microsoft.com/office/drawing/2014/main" id="{3E6EE784-24FB-34B0-EAC2-1B1708CEC9E1}"/>
              </a:ext>
            </a:extLst>
          </p:cNvPr>
          <p:cNvSpPr/>
          <p:nvPr/>
        </p:nvSpPr>
        <p:spPr>
          <a:xfrm>
            <a:off x="3175564" y="697487"/>
            <a:ext cx="298434" cy="26143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63" name="Accolade fermante 163">
            <a:extLst>
              <a:ext uri="{FF2B5EF4-FFF2-40B4-BE49-F238E27FC236}">
                <a16:creationId xmlns:a16="http://schemas.microsoft.com/office/drawing/2014/main" id="{A41CD66E-9E7D-1761-B338-C9166147EF86}"/>
              </a:ext>
            </a:extLst>
          </p:cNvPr>
          <p:cNvSpPr/>
          <p:nvPr/>
        </p:nvSpPr>
        <p:spPr>
          <a:xfrm rot="10800000">
            <a:off x="8691497" y="1192989"/>
            <a:ext cx="170640" cy="1623351"/>
          </a:xfrm>
          <a:prstGeom prst="rightBrace">
            <a:avLst>
              <a:gd name="adj1" fmla="val 8333"/>
              <a:gd name="adj2" fmla="val 4929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64" name="Flèche : virage 95">
            <a:extLst>
              <a:ext uri="{FF2B5EF4-FFF2-40B4-BE49-F238E27FC236}">
                <a16:creationId xmlns:a16="http://schemas.microsoft.com/office/drawing/2014/main" id="{91365A2C-A86E-287A-42AA-3691F24836F0}"/>
              </a:ext>
            </a:extLst>
          </p:cNvPr>
          <p:cNvSpPr/>
          <p:nvPr/>
        </p:nvSpPr>
        <p:spPr>
          <a:xfrm rot="10800000" flipH="1">
            <a:off x="6448824" y="4623891"/>
            <a:ext cx="1607308" cy="1153881"/>
          </a:xfrm>
          <a:prstGeom prst="bentArrow">
            <a:avLst>
              <a:gd name="adj1" fmla="val 4415"/>
              <a:gd name="adj2" fmla="val 8968"/>
              <a:gd name="adj3" fmla="val 1816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pic>
        <p:nvPicPr>
          <p:cNvPr id="65" name="Picture 64" descr="A picture containing text&#10;&#10;Description automatically generated">
            <a:extLst>
              <a:ext uri="{FF2B5EF4-FFF2-40B4-BE49-F238E27FC236}">
                <a16:creationId xmlns:a16="http://schemas.microsoft.com/office/drawing/2014/main" id="{E28D82D6-5490-1681-5147-EE2DA3865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86" y="2292374"/>
            <a:ext cx="995139" cy="533354"/>
          </a:xfrm>
          <a:prstGeom prst="rect">
            <a:avLst/>
          </a:prstGeom>
        </p:spPr>
      </p:pic>
      <p:pic>
        <p:nvPicPr>
          <p:cNvPr id="66" name="Picture 65" descr="Logo&#10;&#10;Description automatically generated">
            <a:extLst>
              <a:ext uri="{FF2B5EF4-FFF2-40B4-BE49-F238E27FC236}">
                <a16:creationId xmlns:a16="http://schemas.microsoft.com/office/drawing/2014/main" id="{7EB36993-6E80-7A81-7AA2-E5A62D643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82" y="712761"/>
            <a:ext cx="945368" cy="210749"/>
          </a:xfrm>
          <a:prstGeom prst="rect">
            <a:avLst/>
          </a:prstGeom>
        </p:spPr>
      </p:pic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BE062FCC-9E2A-BA7F-713E-FD6CF1D95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856" y="1555641"/>
            <a:ext cx="965285" cy="215190"/>
          </a:xfrm>
          <a:prstGeom prst="rect">
            <a:avLst/>
          </a:prstGeom>
        </p:spPr>
      </p:pic>
      <p:pic>
        <p:nvPicPr>
          <p:cNvPr id="69" name="Picture 6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A6EB27-F4FF-D440-1516-ACABE2FAD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58" y="3254022"/>
            <a:ext cx="1611565" cy="38187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9DC179-8B56-894E-3657-E8828E5BD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8201" y="4153092"/>
            <a:ext cx="561015" cy="541445"/>
          </a:xfrm>
          <a:prstGeom prst="rect">
            <a:avLst/>
          </a:prstGeom>
        </p:spPr>
      </p:pic>
      <p:pic>
        <p:nvPicPr>
          <p:cNvPr id="71" name="Picture 70" descr="Logo, company name&#10;&#10;Description automatically generated">
            <a:extLst>
              <a:ext uri="{FF2B5EF4-FFF2-40B4-BE49-F238E27FC236}">
                <a16:creationId xmlns:a16="http://schemas.microsoft.com/office/drawing/2014/main" id="{D62C5ADA-937B-D8CD-B166-871C3D439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379" y="5411371"/>
            <a:ext cx="1666182" cy="583164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5670D056-67CC-3700-9990-A54B499821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4271" y="1381804"/>
            <a:ext cx="546147" cy="546147"/>
          </a:xfrm>
          <a:prstGeom prst="rect">
            <a:avLst/>
          </a:prstGeom>
        </p:spPr>
      </p:pic>
      <p:pic>
        <p:nvPicPr>
          <p:cNvPr id="73" name="Picture 7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D5A4D859-BA5D-F933-E8C6-FDEE8B3A35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8385" y="5494153"/>
            <a:ext cx="1469463" cy="283618"/>
          </a:xfrm>
          <a:prstGeom prst="rect">
            <a:avLst/>
          </a:prstGeom>
        </p:spPr>
      </p:pic>
      <p:pic>
        <p:nvPicPr>
          <p:cNvPr id="26" name="Picture 25" descr="A picture containing text, nature, cloud&#10;&#10;Description automatically generated">
            <a:extLst>
              <a:ext uri="{FF2B5EF4-FFF2-40B4-BE49-F238E27FC236}">
                <a16:creationId xmlns:a16="http://schemas.microsoft.com/office/drawing/2014/main" id="{2256979B-9643-1289-7BDC-D04B35E680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086" y="3210317"/>
            <a:ext cx="3205081" cy="16907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3C2B750-0627-85B5-7C97-66FB9A9D71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78225" y="2221431"/>
            <a:ext cx="1378651" cy="5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9387426-C496-443C-B7F4-A54B1BE24E8D}"/>
              </a:ext>
            </a:extLst>
          </p:cNvPr>
          <p:cNvSpPr/>
          <p:nvPr/>
        </p:nvSpPr>
        <p:spPr>
          <a:xfrm>
            <a:off x="317463" y="2927225"/>
            <a:ext cx="8437175" cy="158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568435" y="2093762"/>
            <a:ext cx="662083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Consumer digital twin 1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CA3B4BD-D282-4E1B-AF8C-EA3A7A04FB89}"/>
              </a:ext>
            </a:extLst>
          </p:cNvPr>
          <p:cNvCxnSpPr>
            <a:cxnSpLocks/>
          </p:cNvCxnSpPr>
          <p:nvPr/>
        </p:nvCxnSpPr>
        <p:spPr>
          <a:xfrm flipV="1">
            <a:off x="890584" y="3655550"/>
            <a:ext cx="7333458" cy="29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FCA681-08B8-4957-8C68-F2501D1DA46B}"/>
              </a:ext>
            </a:extLst>
          </p:cNvPr>
          <p:cNvCxnSpPr>
            <a:cxnSpLocks/>
          </p:cNvCxnSpPr>
          <p:nvPr/>
        </p:nvCxnSpPr>
        <p:spPr>
          <a:xfrm flipH="1">
            <a:off x="3796603" y="2749844"/>
            <a:ext cx="82" cy="90641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DF07096-CC51-43D4-8A50-43A4729D5C56}"/>
              </a:ext>
            </a:extLst>
          </p:cNvPr>
          <p:cNvCxnSpPr>
            <a:cxnSpLocks/>
          </p:cNvCxnSpPr>
          <p:nvPr/>
        </p:nvCxnSpPr>
        <p:spPr>
          <a:xfrm>
            <a:off x="7373090" y="2752474"/>
            <a:ext cx="0" cy="9017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725C0CB-3333-4054-8576-DF214B5CB676}"/>
              </a:ext>
            </a:extLst>
          </p:cNvPr>
          <p:cNvCxnSpPr>
            <a:cxnSpLocks/>
          </p:cNvCxnSpPr>
          <p:nvPr/>
        </p:nvCxnSpPr>
        <p:spPr>
          <a:xfrm>
            <a:off x="8197957" y="2770760"/>
            <a:ext cx="19736" cy="8822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37877-7C7C-43F0-8B5A-AEE72A0C0AD3}"/>
              </a:ext>
            </a:extLst>
          </p:cNvPr>
          <p:cNvSpPr/>
          <p:nvPr/>
        </p:nvSpPr>
        <p:spPr>
          <a:xfrm>
            <a:off x="3416453" y="3095546"/>
            <a:ext cx="754858" cy="327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29104-A788-4E05-8FBE-37A87B0091E1}"/>
              </a:ext>
            </a:extLst>
          </p:cNvPr>
          <p:cNvSpPr/>
          <p:nvPr/>
        </p:nvSpPr>
        <p:spPr>
          <a:xfrm>
            <a:off x="6983720" y="3092715"/>
            <a:ext cx="747222" cy="33365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F63786-237B-46F8-82A2-6E2D711E3248}"/>
              </a:ext>
            </a:extLst>
          </p:cNvPr>
          <p:cNvSpPr/>
          <p:nvPr/>
        </p:nvSpPr>
        <p:spPr>
          <a:xfrm>
            <a:off x="4288474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2A5B61-C3FD-4C79-9C63-39E2DD5F67DD}"/>
              </a:ext>
            </a:extLst>
          </p:cNvPr>
          <p:cNvSpPr/>
          <p:nvPr/>
        </p:nvSpPr>
        <p:spPr>
          <a:xfrm>
            <a:off x="7795758" y="3100685"/>
            <a:ext cx="847604" cy="334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3E38E8-30D0-48C2-B479-0068767724CD}"/>
              </a:ext>
            </a:extLst>
          </p:cNvPr>
          <p:cNvSpPr/>
          <p:nvPr/>
        </p:nvSpPr>
        <p:spPr>
          <a:xfrm>
            <a:off x="1306501" y="2093762"/>
            <a:ext cx="639478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Consumer digital twin 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F4B4A3-D376-436E-B196-CCA249EE1F04}"/>
              </a:ext>
            </a:extLst>
          </p:cNvPr>
          <p:cNvSpPr/>
          <p:nvPr/>
        </p:nvSpPr>
        <p:spPr>
          <a:xfrm>
            <a:off x="5453447" y="2114505"/>
            <a:ext cx="798752" cy="662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AC9933-DE4B-4F9C-A9D5-B251815C2089}"/>
              </a:ext>
            </a:extLst>
          </p:cNvPr>
          <p:cNvSpPr/>
          <p:nvPr/>
        </p:nvSpPr>
        <p:spPr>
          <a:xfrm>
            <a:off x="2482180" y="2093762"/>
            <a:ext cx="639478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Consumer digital twin N</a:t>
            </a:r>
          </a:p>
        </p:txBody>
      </p: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9FCD9AF-AA1B-4AC7-8647-DE63FB2B1AD7}"/>
              </a:ext>
            </a:extLst>
          </p:cNvPr>
          <p:cNvCxnSpPr>
            <a:cxnSpLocks/>
          </p:cNvCxnSpPr>
          <p:nvPr/>
        </p:nvCxnSpPr>
        <p:spPr>
          <a:xfrm>
            <a:off x="4668709" y="2764131"/>
            <a:ext cx="1359" cy="89338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0D839F7B-9DFD-450B-AB07-AF7F33C91D26}"/>
              </a:ext>
            </a:extLst>
          </p:cNvPr>
          <p:cNvCxnSpPr>
            <a:cxnSpLocks/>
          </p:cNvCxnSpPr>
          <p:nvPr/>
        </p:nvCxnSpPr>
        <p:spPr>
          <a:xfrm>
            <a:off x="5844075" y="2777691"/>
            <a:ext cx="0" cy="8798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44E0E33-8B4F-46E9-82CE-E6A26E238C58}"/>
              </a:ext>
            </a:extLst>
          </p:cNvPr>
          <p:cNvSpPr/>
          <p:nvPr/>
        </p:nvSpPr>
        <p:spPr>
          <a:xfrm>
            <a:off x="4283079" y="3095546"/>
            <a:ext cx="747223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B5C44D-4D3C-45F7-9A11-5509CBC0A3D8}"/>
              </a:ext>
            </a:extLst>
          </p:cNvPr>
          <p:cNvSpPr/>
          <p:nvPr/>
        </p:nvSpPr>
        <p:spPr>
          <a:xfrm>
            <a:off x="5452968" y="3097849"/>
            <a:ext cx="791124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90D80132-4447-4ACB-9129-D6FD46A0B2A9}"/>
              </a:ext>
            </a:extLst>
          </p:cNvPr>
          <p:cNvCxnSpPr>
            <a:cxnSpLocks/>
          </p:cNvCxnSpPr>
          <p:nvPr/>
        </p:nvCxnSpPr>
        <p:spPr>
          <a:xfrm>
            <a:off x="2801919" y="2757888"/>
            <a:ext cx="0" cy="896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03623B0-DDAC-433B-AF82-A34D7C65A64C}"/>
              </a:ext>
            </a:extLst>
          </p:cNvPr>
          <p:cNvCxnSpPr>
            <a:cxnSpLocks/>
          </p:cNvCxnSpPr>
          <p:nvPr/>
        </p:nvCxnSpPr>
        <p:spPr>
          <a:xfrm>
            <a:off x="1626242" y="2769001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BEB763-8065-496E-9C9D-B3237D02200F}"/>
              </a:ext>
            </a:extLst>
          </p:cNvPr>
          <p:cNvSpPr/>
          <p:nvPr/>
        </p:nvSpPr>
        <p:spPr>
          <a:xfrm>
            <a:off x="1317543" y="3088631"/>
            <a:ext cx="637666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0CE141-8A8F-4C55-85DD-8436E8FF0FEC}"/>
              </a:ext>
            </a:extLst>
          </p:cNvPr>
          <p:cNvSpPr/>
          <p:nvPr/>
        </p:nvSpPr>
        <p:spPr>
          <a:xfrm>
            <a:off x="2482180" y="3082500"/>
            <a:ext cx="637666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F9FE5B8-401A-4644-A64E-02200B34DCBF}"/>
              </a:ext>
            </a:extLst>
          </p:cNvPr>
          <p:cNvSpPr txBox="1"/>
          <p:nvPr/>
        </p:nvSpPr>
        <p:spPr>
          <a:xfrm>
            <a:off x="2037207" y="2188977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EC68F00-73C2-4C48-9B53-ACB00BCBAF62}"/>
              </a:ext>
            </a:extLst>
          </p:cNvPr>
          <p:cNvSpPr txBox="1"/>
          <p:nvPr/>
        </p:nvSpPr>
        <p:spPr>
          <a:xfrm>
            <a:off x="5037964" y="2203363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23D860E-569E-4823-8E1B-9F3320705BE7}"/>
              </a:ext>
            </a:extLst>
          </p:cNvPr>
          <p:cNvSpPr txBox="1"/>
          <p:nvPr/>
        </p:nvSpPr>
        <p:spPr>
          <a:xfrm>
            <a:off x="2014414" y="2948114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0F0B4658-CCDF-43C7-ADC4-B937C7A788EB}"/>
              </a:ext>
            </a:extLst>
          </p:cNvPr>
          <p:cNvSpPr txBox="1"/>
          <p:nvPr/>
        </p:nvSpPr>
        <p:spPr>
          <a:xfrm>
            <a:off x="5031983" y="2979089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43" dirty="0"/>
              <a:t>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BC6AF-046B-45BD-9388-A5385970D26F}"/>
              </a:ext>
            </a:extLst>
          </p:cNvPr>
          <p:cNvSpPr txBox="1"/>
          <p:nvPr/>
        </p:nvSpPr>
        <p:spPr>
          <a:xfrm>
            <a:off x="1449715" y="1381207"/>
            <a:ext cx="992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Consumer</a:t>
            </a:r>
            <a:endParaRPr lang="en-US" sz="1309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381C-EE3A-4DAA-94EB-CC63A91E35BC}"/>
              </a:ext>
            </a:extLst>
          </p:cNvPr>
          <p:cNvSpPr/>
          <p:nvPr/>
        </p:nvSpPr>
        <p:spPr>
          <a:xfrm>
            <a:off x="6130774" y="4561724"/>
            <a:ext cx="2623863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C2358F-61BC-4E0F-96D6-2FC3E6A9EA7A}"/>
              </a:ext>
            </a:extLst>
          </p:cNvPr>
          <p:cNvSpPr/>
          <p:nvPr/>
        </p:nvSpPr>
        <p:spPr>
          <a:xfrm>
            <a:off x="6278869" y="5419641"/>
            <a:ext cx="1012071" cy="2382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Bonding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F2EE72-A726-426E-BC0D-F722C1591EC4}"/>
              </a:ext>
            </a:extLst>
          </p:cNvPr>
          <p:cNvSpPr/>
          <p:nvPr/>
        </p:nvSpPr>
        <p:spPr>
          <a:xfrm>
            <a:off x="6275568" y="5795925"/>
            <a:ext cx="1012071" cy="246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Decay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1D2C-FDCC-4772-82E0-8BF4CBAE6570}"/>
              </a:ext>
            </a:extLst>
          </p:cNvPr>
          <p:cNvSpPr/>
          <p:nvPr/>
        </p:nvSpPr>
        <p:spPr>
          <a:xfrm>
            <a:off x="7405867" y="5424983"/>
            <a:ext cx="1015371" cy="236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Spreading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3AB90082-0768-4C27-BC19-C6C47A15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49" y="5922047"/>
            <a:ext cx="121064" cy="107311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05BB20C7-9908-4149-B822-0810387A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98" y="5548275"/>
            <a:ext cx="121064" cy="107311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482E23AA-A5AA-4FA5-A7B6-E18A71F8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849" y="5552125"/>
            <a:ext cx="121064" cy="107311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FAC3E7F2-209E-40D2-B931-62DE5813B862}"/>
              </a:ext>
            </a:extLst>
          </p:cNvPr>
          <p:cNvSpPr/>
          <p:nvPr/>
        </p:nvSpPr>
        <p:spPr>
          <a:xfrm>
            <a:off x="2924389" y="4561242"/>
            <a:ext cx="3171307" cy="15792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pic>
        <p:nvPicPr>
          <p:cNvPr id="110" name="Image 109">
            <a:extLst>
              <a:ext uri="{FF2B5EF4-FFF2-40B4-BE49-F238E27FC236}">
                <a16:creationId xmlns:a16="http://schemas.microsoft.com/office/drawing/2014/main" id="{83F75F1A-FF67-408C-A913-B39314EA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95" y="4951300"/>
            <a:ext cx="2269999" cy="78978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9C938B8-E9FE-4731-A0BC-EFAB95DC2AC1}"/>
              </a:ext>
            </a:extLst>
          </p:cNvPr>
          <p:cNvSpPr/>
          <p:nvPr/>
        </p:nvSpPr>
        <p:spPr>
          <a:xfrm>
            <a:off x="317461" y="4561724"/>
            <a:ext cx="2548968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DDB3B756-8704-47D8-B944-E81717C0921D}"/>
              </a:ext>
            </a:extLst>
          </p:cNvPr>
          <p:cNvSpPr txBox="1"/>
          <p:nvPr/>
        </p:nvSpPr>
        <p:spPr>
          <a:xfrm>
            <a:off x="6631020" y="4566389"/>
            <a:ext cx="1741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Coordination laws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C674BF1-DEE4-42A5-B67C-B2028CAF9D38}"/>
              </a:ext>
            </a:extLst>
          </p:cNvPr>
          <p:cNvSpPr txBox="1"/>
          <p:nvPr/>
        </p:nvSpPr>
        <p:spPr>
          <a:xfrm>
            <a:off x="541557" y="4548385"/>
            <a:ext cx="166620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Operations on LSA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6F73BB1-2739-4867-9C60-B31D03C0D599}"/>
              </a:ext>
            </a:extLst>
          </p:cNvPr>
          <p:cNvSpPr txBox="1"/>
          <p:nvPr/>
        </p:nvSpPr>
        <p:spPr>
          <a:xfrm>
            <a:off x="2733470" y="3978754"/>
            <a:ext cx="351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LSA TUPLE SPACE</a:t>
            </a:r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A01B0A29-DC6B-4EA6-B227-C8F0D2D6C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12" y="4914886"/>
            <a:ext cx="340160" cy="306144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8DF807CC-DFF6-43BC-BCD9-CBB4B48DB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12" y="5275393"/>
            <a:ext cx="340160" cy="317483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A37EE86B-C9C4-41B8-935D-803309B64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812" y="5647235"/>
            <a:ext cx="340160" cy="353766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560C1ED3-168E-497A-A223-658ED85EA372}"/>
              </a:ext>
            </a:extLst>
          </p:cNvPr>
          <p:cNvSpPr/>
          <p:nvPr/>
        </p:nvSpPr>
        <p:spPr>
          <a:xfrm rot="16200000">
            <a:off x="1743787" y="518352"/>
            <a:ext cx="271173" cy="2544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C542C5E-EE13-433C-8777-7F0C7B0E29FE}"/>
              </a:ext>
            </a:extLst>
          </p:cNvPr>
          <p:cNvSpPr txBox="1"/>
          <p:nvPr/>
        </p:nvSpPr>
        <p:spPr>
          <a:xfrm>
            <a:off x="4338395" y="1384736"/>
            <a:ext cx="107508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Producers</a:t>
            </a:r>
          </a:p>
        </p:txBody>
      </p:sp>
      <p:sp>
        <p:nvSpPr>
          <p:cNvPr id="161" name="Accolade fermante 160">
            <a:extLst>
              <a:ext uri="{FF2B5EF4-FFF2-40B4-BE49-F238E27FC236}">
                <a16:creationId xmlns:a16="http://schemas.microsoft.com/office/drawing/2014/main" id="{D1A66948-0BF6-47F1-9A81-6D4B19E73990}"/>
              </a:ext>
            </a:extLst>
          </p:cNvPr>
          <p:cNvSpPr/>
          <p:nvPr/>
        </p:nvSpPr>
        <p:spPr>
          <a:xfrm rot="16200000">
            <a:off x="4672185" y="393721"/>
            <a:ext cx="271174" cy="28013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4" name="Accolade fermante 163">
            <a:extLst>
              <a:ext uri="{FF2B5EF4-FFF2-40B4-BE49-F238E27FC236}">
                <a16:creationId xmlns:a16="http://schemas.microsoft.com/office/drawing/2014/main" id="{DE42587B-EE5A-456F-8175-32AE830B3BA2}"/>
              </a:ext>
            </a:extLst>
          </p:cNvPr>
          <p:cNvSpPr/>
          <p:nvPr/>
        </p:nvSpPr>
        <p:spPr>
          <a:xfrm rot="16200000">
            <a:off x="7668734" y="502889"/>
            <a:ext cx="260905" cy="15973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1A908DB9-FC72-468F-A1CE-043EE8EE485B}"/>
              </a:ext>
            </a:extLst>
          </p:cNvPr>
          <p:cNvSpPr txBox="1"/>
          <p:nvPr/>
        </p:nvSpPr>
        <p:spPr>
          <a:xfrm>
            <a:off x="6835601" y="757639"/>
            <a:ext cx="192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Supervision </a:t>
            </a:r>
            <a:r>
              <a:rPr lang="en-US" sz="1400" dirty="0"/>
              <a:t>digital twins</a:t>
            </a:r>
            <a:endParaRPr lang="en-US" sz="1309" dirty="0"/>
          </a:p>
        </p:txBody>
      </p:sp>
      <p:sp>
        <p:nvSpPr>
          <p:cNvPr id="166" name="Accolade fermante 165">
            <a:extLst>
              <a:ext uri="{FF2B5EF4-FFF2-40B4-BE49-F238E27FC236}">
                <a16:creationId xmlns:a16="http://schemas.microsoft.com/office/drawing/2014/main" id="{07B7F9B1-15FF-4F43-A3A0-6C9AB1208476}"/>
              </a:ext>
            </a:extLst>
          </p:cNvPr>
          <p:cNvSpPr/>
          <p:nvPr/>
        </p:nvSpPr>
        <p:spPr>
          <a:xfrm rot="16200000">
            <a:off x="3225505" y="-1507690"/>
            <a:ext cx="364793" cy="56011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6610E9B7-C49D-46C6-BD31-A5D39BCD6CDD}"/>
              </a:ext>
            </a:extLst>
          </p:cNvPr>
          <p:cNvSpPr txBox="1"/>
          <p:nvPr/>
        </p:nvSpPr>
        <p:spPr>
          <a:xfrm>
            <a:off x="2801013" y="740440"/>
            <a:ext cx="15943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Energy digital twins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B63F25-A16F-4652-A76C-7F9AADEEB51D}"/>
              </a:ext>
            </a:extLst>
          </p:cNvPr>
          <p:cNvSpPr/>
          <p:nvPr/>
        </p:nvSpPr>
        <p:spPr>
          <a:xfrm>
            <a:off x="6988462" y="2117815"/>
            <a:ext cx="742482" cy="65716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Regulator digital twin 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3A9802-29B6-4A2A-ADD1-2746D11FB567}"/>
              </a:ext>
            </a:extLst>
          </p:cNvPr>
          <p:cNvSpPr/>
          <p:nvPr/>
        </p:nvSpPr>
        <p:spPr>
          <a:xfrm>
            <a:off x="7821575" y="2119442"/>
            <a:ext cx="823301" cy="655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Learning digital twin 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8971008-64CE-4DCE-96F9-4BDF5D3481B4}"/>
              </a:ext>
            </a:extLst>
          </p:cNvPr>
          <p:cNvCxnSpPr>
            <a:cxnSpLocks/>
          </p:cNvCxnSpPr>
          <p:nvPr/>
        </p:nvCxnSpPr>
        <p:spPr>
          <a:xfrm>
            <a:off x="894094" y="2766760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553195" y="3088631"/>
            <a:ext cx="66208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416453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Producer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digital twin</a:t>
            </a:r>
            <a:r>
              <a:rPr lang="en-US" sz="833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A4E91-7C6A-66BF-E2D8-EDE92604265A}"/>
              </a:ext>
            </a:extLst>
          </p:cNvPr>
          <p:cNvSpPr txBox="1"/>
          <p:nvPr/>
        </p:nvSpPr>
        <p:spPr>
          <a:xfrm>
            <a:off x="241261" y="162820"/>
            <a:ext cx="48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Adaptation for energy agents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2C22-53C8-F2B4-F15E-80D9804B4F11}"/>
              </a:ext>
            </a:extLst>
          </p:cNvPr>
          <p:cNvSpPr/>
          <p:nvPr/>
        </p:nvSpPr>
        <p:spPr>
          <a:xfrm>
            <a:off x="7402567" y="5797551"/>
            <a:ext cx="1015371" cy="2485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Aggregation</a:t>
            </a:r>
          </a:p>
        </p:txBody>
      </p:sp>
      <p:pic>
        <p:nvPicPr>
          <p:cNvPr id="9" name="Image 105">
            <a:extLst>
              <a:ext uri="{FF2B5EF4-FFF2-40B4-BE49-F238E27FC236}">
                <a16:creationId xmlns:a16="http://schemas.microsoft.com/office/drawing/2014/main" id="{3AE2DCC6-D9A3-5377-CCFF-2516833D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198" y="5932483"/>
            <a:ext cx="121064" cy="10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5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9387426-C496-443C-B7F4-A54B1BE24E8D}"/>
              </a:ext>
            </a:extLst>
          </p:cNvPr>
          <p:cNvSpPr/>
          <p:nvPr/>
        </p:nvSpPr>
        <p:spPr>
          <a:xfrm>
            <a:off x="334714" y="2927225"/>
            <a:ext cx="8437175" cy="1588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83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585686" y="2093762"/>
            <a:ext cx="662083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1</a:t>
            </a:r>
          </a:p>
        </p:txBody>
      </p:sp>
      <p:cxnSp>
        <p:nvCxnSpPr>
          <p:cNvPr id="162" name="Connecteur droit avec flèche 161">
            <a:extLst>
              <a:ext uri="{FF2B5EF4-FFF2-40B4-BE49-F238E27FC236}">
                <a16:creationId xmlns:a16="http://schemas.microsoft.com/office/drawing/2014/main" id="{2CA3B4BD-D282-4E1B-AF8C-EA3A7A04FB89}"/>
              </a:ext>
            </a:extLst>
          </p:cNvPr>
          <p:cNvCxnSpPr>
            <a:cxnSpLocks/>
          </p:cNvCxnSpPr>
          <p:nvPr/>
        </p:nvCxnSpPr>
        <p:spPr>
          <a:xfrm flipV="1">
            <a:off x="907835" y="3655550"/>
            <a:ext cx="7333458" cy="29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7FCA681-08B8-4957-8C68-F2501D1DA46B}"/>
              </a:ext>
            </a:extLst>
          </p:cNvPr>
          <p:cNvCxnSpPr>
            <a:cxnSpLocks/>
          </p:cNvCxnSpPr>
          <p:nvPr/>
        </p:nvCxnSpPr>
        <p:spPr>
          <a:xfrm flipH="1">
            <a:off x="3813854" y="2749844"/>
            <a:ext cx="82" cy="90641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3DF07096-CC51-43D4-8A50-43A4729D5C56}"/>
              </a:ext>
            </a:extLst>
          </p:cNvPr>
          <p:cNvCxnSpPr>
            <a:cxnSpLocks/>
          </p:cNvCxnSpPr>
          <p:nvPr/>
        </p:nvCxnSpPr>
        <p:spPr>
          <a:xfrm>
            <a:off x="7390341" y="2752474"/>
            <a:ext cx="0" cy="90172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3725C0CB-3333-4054-8576-DF214B5CB676}"/>
              </a:ext>
            </a:extLst>
          </p:cNvPr>
          <p:cNvCxnSpPr>
            <a:cxnSpLocks/>
          </p:cNvCxnSpPr>
          <p:nvPr/>
        </p:nvCxnSpPr>
        <p:spPr>
          <a:xfrm>
            <a:off x="8215208" y="2770760"/>
            <a:ext cx="19736" cy="88221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B37877-7C7C-43F0-8B5A-AEE72A0C0AD3}"/>
              </a:ext>
            </a:extLst>
          </p:cNvPr>
          <p:cNvSpPr/>
          <p:nvPr/>
        </p:nvSpPr>
        <p:spPr>
          <a:xfrm>
            <a:off x="3433704" y="3095546"/>
            <a:ext cx="754858" cy="3272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F29104-A788-4E05-8FBE-37A87B0091E1}"/>
              </a:ext>
            </a:extLst>
          </p:cNvPr>
          <p:cNvSpPr/>
          <p:nvPr/>
        </p:nvSpPr>
        <p:spPr>
          <a:xfrm>
            <a:off x="7000971" y="3092715"/>
            <a:ext cx="747222" cy="333659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52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F63786-237B-46F8-82A2-6E2D711E3248}"/>
              </a:ext>
            </a:extLst>
          </p:cNvPr>
          <p:cNvSpPr/>
          <p:nvPr/>
        </p:nvSpPr>
        <p:spPr>
          <a:xfrm>
            <a:off x="4305725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2A5B61-C3FD-4C79-9C63-39E2DD5F67DD}"/>
              </a:ext>
            </a:extLst>
          </p:cNvPr>
          <p:cNvSpPr/>
          <p:nvPr/>
        </p:nvSpPr>
        <p:spPr>
          <a:xfrm>
            <a:off x="7838409" y="3100685"/>
            <a:ext cx="847604" cy="334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52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73E38E8-30D0-48C2-B479-0068767724CD}"/>
              </a:ext>
            </a:extLst>
          </p:cNvPr>
          <p:cNvSpPr/>
          <p:nvPr/>
        </p:nvSpPr>
        <p:spPr>
          <a:xfrm>
            <a:off x="1323752" y="2093762"/>
            <a:ext cx="659186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F4B4A3-D376-436E-B196-CCA249EE1F04}"/>
              </a:ext>
            </a:extLst>
          </p:cNvPr>
          <p:cNvSpPr/>
          <p:nvPr/>
        </p:nvSpPr>
        <p:spPr>
          <a:xfrm>
            <a:off x="5470698" y="2114505"/>
            <a:ext cx="798752" cy="6622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AC9933-DE4B-4F9C-A9D5-B251815C2089}"/>
              </a:ext>
            </a:extLst>
          </p:cNvPr>
          <p:cNvSpPr/>
          <p:nvPr/>
        </p:nvSpPr>
        <p:spPr>
          <a:xfrm>
            <a:off x="2499431" y="2093762"/>
            <a:ext cx="659186" cy="67047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consommateur N</a:t>
            </a:r>
          </a:p>
        </p:txBody>
      </p: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A9FCD9AF-AA1B-4AC7-8647-DE63FB2B1AD7}"/>
              </a:ext>
            </a:extLst>
          </p:cNvPr>
          <p:cNvCxnSpPr>
            <a:cxnSpLocks/>
          </p:cNvCxnSpPr>
          <p:nvPr/>
        </p:nvCxnSpPr>
        <p:spPr>
          <a:xfrm>
            <a:off x="4685960" y="2764131"/>
            <a:ext cx="1359" cy="89338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0D839F7B-9DFD-450B-AB07-AF7F33C91D26}"/>
              </a:ext>
            </a:extLst>
          </p:cNvPr>
          <p:cNvCxnSpPr>
            <a:cxnSpLocks/>
          </p:cNvCxnSpPr>
          <p:nvPr/>
        </p:nvCxnSpPr>
        <p:spPr>
          <a:xfrm>
            <a:off x="5861326" y="2777691"/>
            <a:ext cx="0" cy="87982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44E0E33-8B4F-46E9-82CE-E6A26E238C58}"/>
              </a:ext>
            </a:extLst>
          </p:cNvPr>
          <p:cNvSpPr/>
          <p:nvPr/>
        </p:nvSpPr>
        <p:spPr>
          <a:xfrm>
            <a:off x="4300330" y="3095546"/>
            <a:ext cx="747223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6B5C44D-4D3C-45F7-9A11-5509CBC0A3D8}"/>
              </a:ext>
            </a:extLst>
          </p:cNvPr>
          <p:cNvSpPr/>
          <p:nvPr/>
        </p:nvSpPr>
        <p:spPr>
          <a:xfrm>
            <a:off x="5470219" y="3097849"/>
            <a:ext cx="791124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90D80132-4447-4ACB-9129-D6FD46A0B2A9}"/>
              </a:ext>
            </a:extLst>
          </p:cNvPr>
          <p:cNvCxnSpPr>
            <a:cxnSpLocks/>
          </p:cNvCxnSpPr>
          <p:nvPr/>
        </p:nvCxnSpPr>
        <p:spPr>
          <a:xfrm>
            <a:off x="2819170" y="2757888"/>
            <a:ext cx="0" cy="89613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903623B0-DDAC-433B-AF82-A34D7C65A64C}"/>
              </a:ext>
            </a:extLst>
          </p:cNvPr>
          <p:cNvCxnSpPr>
            <a:cxnSpLocks/>
          </p:cNvCxnSpPr>
          <p:nvPr/>
        </p:nvCxnSpPr>
        <p:spPr>
          <a:xfrm>
            <a:off x="1643493" y="2769001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BBEB763-8065-496E-9C9D-B3237D02200F}"/>
              </a:ext>
            </a:extLst>
          </p:cNvPr>
          <p:cNvSpPr/>
          <p:nvPr/>
        </p:nvSpPr>
        <p:spPr>
          <a:xfrm>
            <a:off x="1334794" y="3088631"/>
            <a:ext cx="63736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80CE141-8A8F-4C55-85DD-8436E8FF0FEC}"/>
              </a:ext>
            </a:extLst>
          </p:cNvPr>
          <p:cNvSpPr/>
          <p:nvPr/>
        </p:nvSpPr>
        <p:spPr>
          <a:xfrm>
            <a:off x="2499430" y="3095200"/>
            <a:ext cx="653359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F9FE5B8-401A-4644-A64E-02200B34DCBF}"/>
              </a:ext>
            </a:extLst>
          </p:cNvPr>
          <p:cNvSpPr txBox="1"/>
          <p:nvPr/>
        </p:nvSpPr>
        <p:spPr>
          <a:xfrm>
            <a:off x="2054458" y="2188977"/>
            <a:ext cx="381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/>
              <a:t>…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0EC68F00-73C2-4C48-9B53-ACB00BCBAF62}"/>
              </a:ext>
            </a:extLst>
          </p:cNvPr>
          <p:cNvSpPr txBox="1"/>
          <p:nvPr/>
        </p:nvSpPr>
        <p:spPr>
          <a:xfrm>
            <a:off x="5055215" y="2203363"/>
            <a:ext cx="381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/>
              <a:t>…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E23D860E-569E-4823-8E1B-9F3320705BE7}"/>
              </a:ext>
            </a:extLst>
          </p:cNvPr>
          <p:cNvSpPr txBox="1"/>
          <p:nvPr/>
        </p:nvSpPr>
        <p:spPr>
          <a:xfrm>
            <a:off x="2031665" y="2948114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43"/>
              <a:t>…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0F0B4658-CCDF-43C7-ADC4-B937C7A788EB}"/>
              </a:ext>
            </a:extLst>
          </p:cNvPr>
          <p:cNvSpPr txBox="1"/>
          <p:nvPr/>
        </p:nvSpPr>
        <p:spPr>
          <a:xfrm>
            <a:off x="5049234" y="2979089"/>
            <a:ext cx="381497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43"/>
              <a:t>…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9BC6AF-046B-45BD-9388-A5385970D26F}"/>
              </a:ext>
            </a:extLst>
          </p:cNvPr>
          <p:cNvSpPr txBox="1"/>
          <p:nvPr/>
        </p:nvSpPr>
        <p:spPr>
          <a:xfrm>
            <a:off x="1466966" y="1381207"/>
            <a:ext cx="141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Consommateur</a:t>
            </a:r>
            <a:endParaRPr lang="fr-FR" sz="1309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49381C-EE3A-4DAA-94EB-CC63A91E35BC}"/>
              </a:ext>
            </a:extLst>
          </p:cNvPr>
          <p:cNvSpPr/>
          <p:nvPr/>
        </p:nvSpPr>
        <p:spPr>
          <a:xfrm>
            <a:off x="6148025" y="4561724"/>
            <a:ext cx="2623863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C2358F-61BC-4E0F-96D6-2FC3E6A9EA7A}"/>
              </a:ext>
            </a:extLst>
          </p:cNvPr>
          <p:cNvSpPr/>
          <p:nvPr/>
        </p:nvSpPr>
        <p:spPr>
          <a:xfrm>
            <a:off x="6296120" y="5419641"/>
            <a:ext cx="1012071" cy="23820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Bonding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FF2EE72-A726-426E-BC0D-F722C1591EC4}"/>
              </a:ext>
            </a:extLst>
          </p:cNvPr>
          <p:cNvSpPr/>
          <p:nvPr/>
        </p:nvSpPr>
        <p:spPr>
          <a:xfrm>
            <a:off x="6292819" y="5795925"/>
            <a:ext cx="1012071" cy="24613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Decay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0A71D2C-FDCC-4772-82E0-8BF4CBAE6570}"/>
              </a:ext>
            </a:extLst>
          </p:cNvPr>
          <p:cNvSpPr/>
          <p:nvPr/>
        </p:nvSpPr>
        <p:spPr>
          <a:xfrm>
            <a:off x="7423118" y="5424983"/>
            <a:ext cx="1015371" cy="2369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Spreading</a:t>
            </a:r>
          </a:p>
        </p:txBody>
      </p:sp>
      <p:pic>
        <p:nvPicPr>
          <p:cNvPr id="105" name="Image 104">
            <a:extLst>
              <a:ext uri="{FF2B5EF4-FFF2-40B4-BE49-F238E27FC236}">
                <a16:creationId xmlns:a16="http://schemas.microsoft.com/office/drawing/2014/main" id="{3AB90082-0768-4C27-BC19-C6C47A15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00" y="5922047"/>
            <a:ext cx="121064" cy="107311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05BB20C7-9908-4149-B822-0810387A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749" y="5548275"/>
            <a:ext cx="121064" cy="107311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482E23AA-A5AA-4FA5-A7B6-E18A71F8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100" y="5552125"/>
            <a:ext cx="121064" cy="107311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FAC3E7F2-209E-40D2-B931-62DE5813B862}"/>
              </a:ext>
            </a:extLst>
          </p:cNvPr>
          <p:cNvSpPr/>
          <p:nvPr/>
        </p:nvSpPr>
        <p:spPr>
          <a:xfrm>
            <a:off x="2941640" y="4561242"/>
            <a:ext cx="3171307" cy="157926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pic>
        <p:nvPicPr>
          <p:cNvPr id="110" name="Image 109">
            <a:extLst>
              <a:ext uri="{FF2B5EF4-FFF2-40B4-BE49-F238E27FC236}">
                <a16:creationId xmlns:a16="http://schemas.microsoft.com/office/drawing/2014/main" id="{83F75F1A-FF67-408C-A913-B39314EA1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546" y="4951300"/>
            <a:ext cx="2269999" cy="78978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9C938B8-E9FE-4731-A0BC-EFAB95DC2AC1}"/>
              </a:ext>
            </a:extLst>
          </p:cNvPr>
          <p:cNvSpPr/>
          <p:nvPr/>
        </p:nvSpPr>
        <p:spPr>
          <a:xfrm>
            <a:off x="334712" y="4561724"/>
            <a:ext cx="2548968" cy="15768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DDB3B756-8704-47D8-B944-E81717C0921D}"/>
              </a:ext>
            </a:extLst>
          </p:cNvPr>
          <p:cNvSpPr txBox="1"/>
          <p:nvPr/>
        </p:nvSpPr>
        <p:spPr>
          <a:xfrm>
            <a:off x="6648271" y="4566389"/>
            <a:ext cx="1741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Lois de coordination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C674BF1-DEE4-42A5-B67C-B2028CAF9D38}"/>
              </a:ext>
            </a:extLst>
          </p:cNvPr>
          <p:cNvSpPr txBox="1"/>
          <p:nvPr/>
        </p:nvSpPr>
        <p:spPr>
          <a:xfrm>
            <a:off x="558808" y="4548385"/>
            <a:ext cx="1847508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9" dirty="0"/>
              <a:t>Operations sur les LSA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D6F73BB1-2739-4867-9C60-B31D03C0D599}"/>
              </a:ext>
            </a:extLst>
          </p:cNvPr>
          <p:cNvSpPr txBox="1"/>
          <p:nvPr/>
        </p:nvSpPr>
        <p:spPr>
          <a:xfrm>
            <a:off x="2750721" y="3978754"/>
            <a:ext cx="3518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ESPACE DE TUPLES</a:t>
            </a:r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A01B0A29-DC6B-4EA6-B227-C8F0D2D6C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063" y="4914886"/>
            <a:ext cx="340160" cy="306144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8DF807CC-DFF6-43BC-BCD9-CBB4B48DB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063" y="5275393"/>
            <a:ext cx="340160" cy="317483"/>
          </a:xfrm>
          <a:prstGeom prst="rect">
            <a:avLst/>
          </a:prstGeom>
        </p:spPr>
      </p:pic>
      <p:pic>
        <p:nvPicPr>
          <p:cNvPr id="123" name="Image 122">
            <a:extLst>
              <a:ext uri="{FF2B5EF4-FFF2-40B4-BE49-F238E27FC236}">
                <a16:creationId xmlns:a16="http://schemas.microsoft.com/office/drawing/2014/main" id="{A37EE86B-C9C4-41B8-935D-803309B64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063" y="5647235"/>
            <a:ext cx="340160" cy="353766"/>
          </a:xfrm>
          <a:prstGeom prst="rect">
            <a:avLst/>
          </a:prstGeom>
        </p:spPr>
      </p:pic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560C1ED3-168E-497A-A223-658ED85EA372}"/>
              </a:ext>
            </a:extLst>
          </p:cNvPr>
          <p:cNvSpPr/>
          <p:nvPr/>
        </p:nvSpPr>
        <p:spPr>
          <a:xfrm rot="16200000">
            <a:off x="1761038" y="518352"/>
            <a:ext cx="271173" cy="25440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FC542C5E-EE13-433C-8777-7F0C7B0E29FE}"/>
              </a:ext>
            </a:extLst>
          </p:cNvPr>
          <p:cNvSpPr txBox="1"/>
          <p:nvPr/>
        </p:nvSpPr>
        <p:spPr>
          <a:xfrm>
            <a:off x="4355646" y="1384736"/>
            <a:ext cx="107508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9"/>
              <a:t>Producteur</a:t>
            </a:r>
          </a:p>
        </p:txBody>
      </p:sp>
      <p:sp>
        <p:nvSpPr>
          <p:cNvPr id="161" name="Accolade fermante 160">
            <a:extLst>
              <a:ext uri="{FF2B5EF4-FFF2-40B4-BE49-F238E27FC236}">
                <a16:creationId xmlns:a16="http://schemas.microsoft.com/office/drawing/2014/main" id="{D1A66948-0BF6-47F1-9A81-6D4B19E73990}"/>
              </a:ext>
            </a:extLst>
          </p:cNvPr>
          <p:cNvSpPr/>
          <p:nvPr/>
        </p:nvSpPr>
        <p:spPr>
          <a:xfrm rot="16200000">
            <a:off x="4689436" y="393721"/>
            <a:ext cx="271174" cy="28013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4" name="Accolade fermante 163">
            <a:extLst>
              <a:ext uri="{FF2B5EF4-FFF2-40B4-BE49-F238E27FC236}">
                <a16:creationId xmlns:a16="http://schemas.microsoft.com/office/drawing/2014/main" id="{DE42587B-EE5A-456F-8175-32AE830B3BA2}"/>
              </a:ext>
            </a:extLst>
          </p:cNvPr>
          <p:cNvSpPr/>
          <p:nvPr/>
        </p:nvSpPr>
        <p:spPr>
          <a:xfrm rot="16200000">
            <a:off x="7685985" y="502889"/>
            <a:ext cx="260905" cy="15973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1A908DB9-FC72-468F-A1CE-043EE8EE485B}"/>
              </a:ext>
            </a:extLst>
          </p:cNvPr>
          <p:cNvSpPr txBox="1"/>
          <p:nvPr/>
        </p:nvSpPr>
        <p:spPr>
          <a:xfrm>
            <a:off x="6852852" y="757639"/>
            <a:ext cx="192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Jumeaux numériques superviseurs</a:t>
            </a:r>
          </a:p>
        </p:txBody>
      </p:sp>
      <p:sp>
        <p:nvSpPr>
          <p:cNvPr id="166" name="Accolade fermante 165">
            <a:extLst>
              <a:ext uri="{FF2B5EF4-FFF2-40B4-BE49-F238E27FC236}">
                <a16:creationId xmlns:a16="http://schemas.microsoft.com/office/drawing/2014/main" id="{07B7F9B1-15FF-4F43-A3A0-6C9AB1208476}"/>
              </a:ext>
            </a:extLst>
          </p:cNvPr>
          <p:cNvSpPr/>
          <p:nvPr/>
        </p:nvSpPr>
        <p:spPr>
          <a:xfrm rot="16200000">
            <a:off x="3242756" y="-1507690"/>
            <a:ext cx="364793" cy="56011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143"/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6610E9B7-C49D-46C6-BD31-A5D39BCD6CDD}"/>
              </a:ext>
            </a:extLst>
          </p:cNvPr>
          <p:cNvSpPr txBox="1"/>
          <p:nvPr/>
        </p:nvSpPr>
        <p:spPr>
          <a:xfrm>
            <a:off x="2538864" y="740440"/>
            <a:ext cx="26124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/>
              <a:t>Jumeaux numériques d’énergie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B63F25-A16F-4652-A76C-7F9AADEEB51D}"/>
              </a:ext>
            </a:extLst>
          </p:cNvPr>
          <p:cNvSpPr/>
          <p:nvPr/>
        </p:nvSpPr>
        <p:spPr>
          <a:xfrm>
            <a:off x="7005713" y="2117815"/>
            <a:ext cx="742482" cy="657166"/>
          </a:xfrm>
          <a:prstGeom prst="rect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Régulateur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3A9802-29B6-4A2A-ADD1-2746D11FB567}"/>
              </a:ext>
            </a:extLst>
          </p:cNvPr>
          <p:cNvSpPr/>
          <p:nvPr/>
        </p:nvSpPr>
        <p:spPr>
          <a:xfrm>
            <a:off x="7838826" y="2119442"/>
            <a:ext cx="847378" cy="6555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d’apprentissage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8971008-64CE-4DCE-96F9-4BDF5D3481B4}"/>
              </a:ext>
            </a:extLst>
          </p:cNvPr>
          <p:cNvCxnSpPr>
            <a:cxnSpLocks/>
          </p:cNvCxnSpPr>
          <p:nvPr/>
        </p:nvCxnSpPr>
        <p:spPr>
          <a:xfrm>
            <a:off x="911345" y="2766760"/>
            <a:ext cx="2505" cy="88855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570446" y="3088631"/>
            <a:ext cx="662083" cy="333659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433704" y="2109149"/>
            <a:ext cx="760464" cy="6645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Jumeau numérique producteur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A4E91-7C6A-66BF-E2D8-EDE92604265A}"/>
              </a:ext>
            </a:extLst>
          </p:cNvPr>
          <p:cNvSpPr txBox="1"/>
          <p:nvPr/>
        </p:nvSpPr>
        <p:spPr>
          <a:xfrm>
            <a:off x="258511" y="162820"/>
            <a:ext cx="545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/>
              <a:t>Adaptation pour les agents énergétiques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492C22-53C8-F2B4-F15E-80D9804B4F11}"/>
              </a:ext>
            </a:extLst>
          </p:cNvPr>
          <p:cNvSpPr/>
          <p:nvPr/>
        </p:nvSpPr>
        <p:spPr>
          <a:xfrm>
            <a:off x="7419818" y="5797551"/>
            <a:ext cx="1015371" cy="24859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/>
              <a:t>Aggregation</a:t>
            </a:r>
          </a:p>
        </p:txBody>
      </p:sp>
      <p:pic>
        <p:nvPicPr>
          <p:cNvPr id="9" name="Image 105">
            <a:extLst>
              <a:ext uri="{FF2B5EF4-FFF2-40B4-BE49-F238E27FC236}">
                <a16:creationId xmlns:a16="http://schemas.microsoft.com/office/drawing/2014/main" id="{3AE2DCC6-D9A3-5377-CCFF-2516833D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49" y="5932483"/>
            <a:ext cx="121064" cy="107311"/>
          </a:xfrm>
          <a:prstGeom prst="rect">
            <a:avLst/>
          </a:prstGeom>
        </p:spPr>
      </p:pic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C3D37F7E-7C15-5A2C-D3AB-CA9383329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34" y="176152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2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16716" y="2240682"/>
            <a:ext cx="8777120" cy="24847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630927" y="3518302"/>
            <a:ext cx="5310502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5546111" y="2299389"/>
            <a:ext cx="3240000" cy="36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205376" y="2297419"/>
            <a:ext cx="3240000" cy="360000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5534855" y="960549"/>
            <a:ext cx="3240000" cy="9601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6282864" y="1580246"/>
            <a:ext cx="858901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1712542" y="2637482"/>
            <a:ext cx="173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  LSA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7203281" y="3302501"/>
            <a:ext cx="1375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Coordination  media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205376" y="955212"/>
            <a:ext cx="3240000" cy="960134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D8EE95-37A4-467A-B670-AD5F6993531D}"/>
              </a:ext>
            </a:extLst>
          </p:cNvPr>
          <p:cNvSpPr/>
          <p:nvPr/>
        </p:nvSpPr>
        <p:spPr>
          <a:xfrm>
            <a:off x="1812003" y="3076366"/>
            <a:ext cx="4923465" cy="86907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FB44D6B-B17B-4278-A254-5CB7C2F59814}"/>
              </a:ext>
            </a:extLst>
          </p:cNvPr>
          <p:cNvSpPr/>
          <p:nvPr/>
        </p:nvSpPr>
        <p:spPr>
          <a:xfrm>
            <a:off x="4387936" y="3133673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Spreading</a:t>
            </a:r>
          </a:p>
        </p:txBody>
      </p:sp>
      <p:pic>
        <p:nvPicPr>
          <p:cNvPr id="201" name="Image 200">
            <a:extLst>
              <a:ext uri="{FF2B5EF4-FFF2-40B4-BE49-F238E27FC236}">
                <a16:creationId xmlns:a16="http://schemas.microsoft.com/office/drawing/2014/main" id="{3BA2B4B0-523A-45EC-9441-B18CB3D9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407" y="3200286"/>
            <a:ext cx="214195" cy="198733"/>
          </a:xfrm>
          <a:prstGeom prst="rect">
            <a:avLst/>
          </a:prstGeom>
        </p:spPr>
      </p:pic>
      <p:sp>
        <p:nvSpPr>
          <p:cNvPr id="46" name="Rectangle : coins arrondis 93">
            <a:extLst>
              <a:ext uri="{FF2B5EF4-FFF2-40B4-BE49-F238E27FC236}">
                <a16:creationId xmlns:a16="http://schemas.microsoft.com/office/drawing/2014/main" id="{F282F033-8196-27CE-F68B-7A66E726824B}"/>
              </a:ext>
            </a:extLst>
          </p:cNvPr>
          <p:cNvSpPr/>
          <p:nvPr/>
        </p:nvSpPr>
        <p:spPr>
          <a:xfrm>
            <a:off x="8150604" y="2364645"/>
            <a:ext cx="258564" cy="257032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3FF1D-FAEA-7A0E-737F-73EFED58F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97" y="53263"/>
            <a:ext cx="518825" cy="540000"/>
          </a:xfrm>
          <a:prstGeom prst="rect">
            <a:avLst/>
          </a:prstGeom>
        </p:spPr>
      </p:pic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990024" y="1824530"/>
            <a:ext cx="1415" cy="54011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  <a:stCxn id="95" idx="2"/>
            <a:endCxn id="2" idx="0"/>
          </p:cNvCxnSpPr>
          <p:nvPr/>
        </p:nvCxnSpPr>
        <p:spPr>
          <a:xfrm flipH="1">
            <a:off x="658103" y="1838772"/>
            <a:ext cx="1676" cy="50614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8271702" y="1827877"/>
            <a:ext cx="8184" cy="53676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8">
            <a:extLst>
              <a:ext uri="{FF2B5EF4-FFF2-40B4-BE49-F238E27FC236}">
                <a16:creationId xmlns:a16="http://schemas.microsoft.com/office/drawing/2014/main" id="{1FAEC013-D481-B574-6C95-E6AAEF2B4DD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459960" y="1809848"/>
            <a:ext cx="14611" cy="535066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58" idx="0"/>
          </p:cNvCxnSpPr>
          <p:nvPr/>
        </p:nvCxnSpPr>
        <p:spPr>
          <a:xfrm flipH="1">
            <a:off x="6711108" y="1846848"/>
            <a:ext cx="1207" cy="52653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289935" y="1572372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072034" y="1572374"/>
            <a:ext cx="739969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94">
            <a:extLst>
              <a:ext uri="{FF2B5EF4-FFF2-40B4-BE49-F238E27FC236}">
                <a16:creationId xmlns:a16="http://schemas.microsoft.com/office/drawing/2014/main" id="{25907B62-D53D-D5CD-7C50-137264745904}"/>
              </a:ext>
            </a:extLst>
          </p:cNvPr>
          <p:cNvSpPr/>
          <p:nvPr/>
        </p:nvSpPr>
        <p:spPr>
          <a:xfrm>
            <a:off x="521291" y="2344914"/>
            <a:ext cx="273624" cy="2436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93">
            <a:extLst>
              <a:ext uri="{FF2B5EF4-FFF2-40B4-BE49-F238E27FC236}">
                <a16:creationId xmlns:a16="http://schemas.microsoft.com/office/drawing/2014/main" id="{7E5E5B9B-B704-DF24-34A2-5D976BA24E90}"/>
              </a:ext>
            </a:extLst>
          </p:cNvPr>
          <p:cNvSpPr/>
          <p:nvPr/>
        </p:nvSpPr>
        <p:spPr>
          <a:xfrm>
            <a:off x="1352593" y="2344914"/>
            <a:ext cx="243955" cy="2475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94">
            <a:extLst>
              <a:ext uri="{FF2B5EF4-FFF2-40B4-BE49-F238E27FC236}">
                <a16:creationId xmlns:a16="http://schemas.microsoft.com/office/drawing/2014/main" id="{70DCDAC7-1004-10B4-260A-53E0844EB5A7}"/>
              </a:ext>
            </a:extLst>
          </p:cNvPr>
          <p:cNvSpPr/>
          <p:nvPr/>
        </p:nvSpPr>
        <p:spPr>
          <a:xfrm>
            <a:off x="7857796" y="2364647"/>
            <a:ext cx="264456" cy="258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95">
            <a:extLst>
              <a:ext uri="{FF2B5EF4-FFF2-40B4-BE49-F238E27FC236}">
                <a16:creationId xmlns:a16="http://schemas.microsoft.com/office/drawing/2014/main" id="{95012EEF-AD6D-A151-6674-DC7B929204E2}"/>
              </a:ext>
            </a:extLst>
          </p:cNvPr>
          <p:cNvSpPr/>
          <p:nvPr/>
        </p:nvSpPr>
        <p:spPr>
          <a:xfrm>
            <a:off x="5771953" y="2364647"/>
            <a:ext cx="262970" cy="257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5903438" y="1846848"/>
            <a:ext cx="12894" cy="517799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5596619" y="1580246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82">
            <a:extLst>
              <a:ext uri="{FF2B5EF4-FFF2-40B4-BE49-F238E27FC236}">
                <a16:creationId xmlns:a16="http://schemas.microsoft.com/office/drawing/2014/main" id="{BBBCF910-2DD6-1CD4-4BB4-4F3C52EF3324}"/>
              </a:ext>
            </a:extLst>
          </p:cNvPr>
          <p:cNvSpPr/>
          <p:nvPr/>
        </p:nvSpPr>
        <p:spPr>
          <a:xfrm>
            <a:off x="1857470" y="1572977"/>
            <a:ext cx="478258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Event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372686" y="954260"/>
            <a:ext cx="245227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digital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5743197" y="967876"/>
            <a:ext cx="245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</a:t>
            </a:r>
            <a:r>
              <a:rPr lang="en-US" sz="1309" b="1" dirty="0"/>
              <a:t> digital twin</a:t>
            </a:r>
          </a:p>
        </p:txBody>
      </p:sp>
      <p:sp>
        <p:nvSpPr>
          <p:cNvPr id="33" name="Rectangle : coins arrondis 79">
            <a:extLst>
              <a:ext uri="{FF2B5EF4-FFF2-40B4-BE49-F238E27FC236}">
                <a16:creationId xmlns:a16="http://schemas.microsoft.com/office/drawing/2014/main" id="{3D8492BA-94FF-0DEB-C710-A50FA5C61AA9}"/>
              </a:ext>
            </a:extLst>
          </p:cNvPr>
          <p:cNvSpPr/>
          <p:nvPr/>
        </p:nvSpPr>
        <p:spPr>
          <a:xfrm>
            <a:off x="2844828" y="2344912"/>
            <a:ext cx="227533" cy="253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95">
            <a:extLst>
              <a:ext uri="{FF2B5EF4-FFF2-40B4-BE49-F238E27FC236}">
                <a16:creationId xmlns:a16="http://schemas.microsoft.com/office/drawing/2014/main" id="{D3051C60-FEB4-AAA1-9249-F2AECDEB6D09}"/>
              </a:ext>
            </a:extLst>
          </p:cNvPr>
          <p:cNvSpPr/>
          <p:nvPr/>
        </p:nvSpPr>
        <p:spPr>
          <a:xfrm>
            <a:off x="2573887" y="2344912"/>
            <a:ext cx="235514" cy="252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  <a:stCxn id="34" idx="0"/>
            <a:endCxn id="48" idx="2"/>
          </p:cNvCxnSpPr>
          <p:nvPr/>
        </p:nvCxnSpPr>
        <p:spPr>
          <a:xfrm flipV="1">
            <a:off x="2691644" y="1838974"/>
            <a:ext cx="19970" cy="50593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2958595" y="1838772"/>
            <a:ext cx="12692" cy="50614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88">
            <a:extLst>
              <a:ext uri="{FF2B5EF4-FFF2-40B4-BE49-F238E27FC236}">
                <a16:creationId xmlns:a16="http://schemas.microsoft.com/office/drawing/2014/main" id="{1D9B0A8D-EE6E-D8F3-AF2F-491C6F6A50A4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 flipH="1">
            <a:off x="2076573" y="1839579"/>
            <a:ext cx="20026" cy="50533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79">
            <a:extLst>
              <a:ext uri="{FF2B5EF4-FFF2-40B4-BE49-F238E27FC236}">
                <a16:creationId xmlns:a16="http://schemas.microsoft.com/office/drawing/2014/main" id="{D34DCFA7-AC66-06CF-E47A-41069178A1C4}"/>
              </a:ext>
            </a:extLst>
          </p:cNvPr>
          <p:cNvSpPr/>
          <p:nvPr/>
        </p:nvSpPr>
        <p:spPr>
          <a:xfrm>
            <a:off x="2857520" y="1572372"/>
            <a:ext cx="227533" cy="266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48" name="Rectangle : coins arrondis 95">
            <a:extLst>
              <a:ext uri="{FF2B5EF4-FFF2-40B4-BE49-F238E27FC236}">
                <a16:creationId xmlns:a16="http://schemas.microsoft.com/office/drawing/2014/main" id="{80CC02B7-7C89-3BFB-6EA8-20DA0C30CED8}"/>
              </a:ext>
            </a:extLst>
          </p:cNvPr>
          <p:cNvSpPr/>
          <p:nvPr/>
        </p:nvSpPr>
        <p:spPr>
          <a:xfrm>
            <a:off x="2593857" y="1572372"/>
            <a:ext cx="235514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4" name="Rectangle : coins arrondis 182">
            <a:extLst>
              <a:ext uri="{FF2B5EF4-FFF2-40B4-BE49-F238E27FC236}">
                <a16:creationId xmlns:a16="http://schemas.microsoft.com/office/drawing/2014/main" id="{6054E501-8FDC-E187-CF90-84B38B56B3E0}"/>
              </a:ext>
            </a:extLst>
          </p:cNvPr>
          <p:cNvSpPr/>
          <p:nvPr/>
        </p:nvSpPr>
        <p:spPr>
          <a:xfrm>
            <a:off x="7203527" y="1579994"/>
            <a:ext cx="494668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Event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88">
            <a:extLst>
              <a:ext uri="{FF2B5EF4-FFF2-40B4-BE49-F238E27FC236}">
                <a16:creationId xmlns:a16="http://schemas.microsoft.com/office/drawing/2014/main" id="{88DBB346-6D81-5828-9A82-D827722E66A2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7440529" y="1846596"/>
            <a:ext cx="10332" cy="51804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182">
            <a:extLst>
              <a:ext uri="{FF2B5EF4-FFF2-40B4-BE49-F238E27FC236}">
                <a16:creationId xmlns:a16="http://schemas.microsoft.com/office/drawing/2014/main" id="{52156E1B-7C0F-F9D1-77FE-07C4EE0474C6}"/>
              </a:ext>
            </a:extLst>
          </p:cNvPr>
          <p:cNvSpPr/>
          <p:nvPr/>
        </p:nvSpPr>
        <p:spPr>
          <a:xfrm>
            <a:off x="7319648" y="2364645"/>
            <a:ext cx="241761" cy="254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8" name="Rectangle : coins arrondis 79">
            <a:extLst>
              <a:ext uri="{FF2B5EF4-FFF2-40B4-BE49-F238E27FC236}">
                <a16:creationId xmlns:a16="http://schemas.microsoft.com/office/drawing/2014/main" id="{62624952-1079-1F4B-3EFC-B68BE677A87B}"/>
              </a:ext>
            </a:extLst>
          </p:cNvPr>
          <p:cNvSpPr/>
          <p:nvPr/>
        </p:nvSpPr>
        <p:spPr>
          <a:xfrm>
            <a:off x="6597142" y="2373384"/>
            <a:ext cx="227931" cy="2490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1" name="Rectangle : coins arrondis 93">
            <a:extLst>
              <a:ext uri="{FF2B5EF4-FFF2-40B4-BE49-F238E27FC236}">
                <a16:creationId xmlns:a16="http://schemas.microsoft.com/office/drawing/2014/main" id="{1316C84B-FC08-9E8D-6577-E02019C7A030}"/>
              </a:ext>
            </a:extLst>
          </p:cNvPr>
          <p:cNvSpPr/>
          <p:nvPr/>
        </p:nvSpPr>
        <p:spPr>
          <a:xfrm>
            <a:off x="8134312" y="1581000"/>
            <a:ext cx="274785" cy="2677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75" name="Rectangle : coins arrondis 94">
            <a:extLst>
              <a:ext uri="{FF2B5EF4-FFF2-40B4-BE49-F238E27FC236}">
                <a16:creationId xmlns:a16="http://schemas.microsoft.com/office/drawing/2014/main" id="{1457B321-7AE8-B6C9-17D0-40B39B966694}"/>
              </a:ext>
            </a:extLst>
          </p:cNvPr>
          <p:cNvSpPr/>
          <p:nvPr/>
        </p:nvSpPr>
        <p:spPr>
          <a:xfrm>
            <a:off x="7832351" y="1580998"/>
            <a:ext cx="279693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9687EF-4B92-EC1C-1830-2F0B4C98FEBC}"/>
              </a:ext>
            </a:extLst>
          </p:cNvPr>
          <p:cNvSpPr/>
          <p:nvPr/>
        </p:nvSpPr>
        <p:spPr>
          <a:xfrm>
            <a:off x="224877" y="5047022"/>
            <a:ext cx="3240000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9" name="ZoneTexte 179">
            <a:extLst>
              <a:ext uri="{FF2B5EF4-FFF2-40B4-BE49-F238E27FC236}">
                <a16:creationId xmlns:a16="http://schemas.microsoft.com/office/drawing/2014/main" id="{6BE65A56-42C6-ED46-0681-6ACB2E7BA35D}"/>
              </a:ext>
            </a:extLst>
          </p:cNvPr>
          <p:cNvSpPr txBox="1"/>
          <p:nvPr/>
        </p:nvSpPr>
        <p:spPr>
          <a:xfrm>
            <a:off x="475166" y="5623870"/>
            <a:ext cx="1837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Learning </a:t>
            </a:r>
            <a:r>
              <a:rPr lang="en-US" sz="1309" b="1" dirty="0"/>
              <a:t> digital twin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ECB6B2-3801-41BA-3045-DDAB26E750BA}"/>
              </a:ext>
            </a:extLst>
          </p:cNvPr>
          <p:cNvSpPr/>
          <p:nvPr/>
        </p:nvSpPr>
        <p:spPr>
          <a:xfrm>
            <a:off x="5542641" y="5057210"/>
            <a:ext cx="3240000" cy="900000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8" name="ZoneTexte 179">
            <a:extLst>
              <a:ext uri="{FF2B5EF4-FFF2-40B4-BE49-F238E27FC236}">
                <a16:creationId xmlns:a16="http://schemas.microsoft.com/office/drawing/2014/main" id="{C6C853A1-519B-BD71-B602-5B80F2953878}"/>
              </a:ext>
            </a:extLst>
          </p:cNvPr>
          <p:cNvSpPr txBox="1"/>
          <p:nvPr/>
        </p:nvSpPr>
        <p:spPr>
          <a:xfrm>
            <a:off x="5592640" y="5634453"/>
            <a:ext cx="2417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Regulator </a:t>
            </a:r>
            <a:r>
              <a:rPr lang="en-US" sz="1309" b="1" dirty="0"/>
              <a:t>digital twin</a:t>
            </a:r>
          </a:p>
        </p:txBody>
      </p:sp>
      <p:sp>
        <p:nvSpPr>
          <p:cNvPr id="99" name="Rectangle : coins arrondis 65">
            <a:extLst>
              <a:ext uri="{FF2B5EF4-FFF2-40B4-BE49-F238E27FC236}">
                <a16:creationId xmlns:a16="http://schemas.microsoft.com/office/drawing/2014/main" id="{980776DC-31E1-B8AF-A354-8DA070EA14C1}"/>
              </a:ext>
            </a:extLst>
          </p:cNvPr>
          <p:cNvSpPr/>
          <p:nvPr/>
        </p:nvSpPr>
        <p:spPr>
          <a:xfrm>
            <a:off x="5738021" y="5141542"/>
            <a:ext cx="837613" cy="266400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Interruption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5532058" y="2626110"/>
            <a:ext cx="133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Producer  LSA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274378-9EB0-B25C-AF89-0A5D975EDCCC}"/>
              </a:ext>
            </a:extLst>
          </p:cNvPr>
          <p:cNvSpPr/>
          <p:nvPr/>
        </p:nvSpPr>
        <p:spPr>
          <a:xfrm>
            <a:off x="224878" y="4313225"/>
            <a:ext cx="3240000" cy="36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02" name="Rectangle : coins arrondis 182">
            <a:extLst>
              <a:ext uri="{FF2B5EF4-FFF2-40B4-BE49-F238E27FC236}">
                <a16:creationId xmlns:a16="http://schemas.microsoft.com/office/drawing/2014/main" id="{B4D3FA34-726F-768F-2562-55F2B5405EFA}"/>
              </a:ext>
            </a:extLst>
          </p:cNvPr>
          <p:cNvSpPr/>
          <p:nvPr/>
        </p:nvSpPr>
        <p:spPr>
          <a:xfrm>
            <a:off x="2933024" y="4371008"/>
            <a:ext cx="251768" cy="251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03" name="Connecteur droit avec flèche 88">
            <a:extLst>
              <a:ext uri="{FF2B5EF4-FFF2-40B4-BE49-F238E27FC236}">
                <a16:creationId xmlns:a16="http://schemas.microsoft.com/office/drawing/2014/main" id="{CC61FA31-C932-31BB-67DD-D5E888682A48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3065944" y="4629220"/>
            <a:ext cx="9332" cy="47414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 : coins arrondis 182">
            <a:extLst>
              <a:ext uri="{FF2B5EF4-FFF2-40B4-BE49-F238E27FC236}">
                <a16:creationId xmlns:a16="http://schemas.microsoft.com/office/drawing/2014/main" id="{8C965CDA-A603-82EC-E3AB-982ED0D0082F}"/>
              </a:ext>
            </a:extLst>
          </p:cNvPr>
          <p:cNvSpPr/>
          <p:nvPr/>
        </p:nvSpPr>
        <p:spPr>
          <a:xfrm>
            <a:off x="2932744" y="5103361"/>
            <a:ext cx="266400" cy="26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0" name="Rectangle : coins arrondis 95">
            <a:extLst>
              <a:ext uri="{FF2B5EF4-FFF2-40B4-BE49-F238E27FC236}">
                <a16:creationId xmlns:a16="http://schemas.microsoft.com/office/drawing/2014/main" id="{BD0A69DD-0939-D8EE-056A-CAB09B496FF8}"/>
              </a:ext>
            </a:extLst>
          </p:cNvPr>
          <p:cNvSpPr/>
          <p:nvPr/>
        </p:nvSpPr>
        <p:spPr>
          <a:xfrm>
            <a:off x="919517" y="4360177"/>
            <a:ext cx="239546" cy="25557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12" name="Connecteur droit avec flèche 88">
            <a:extLst>
              <a:ext uri="{FF2B5EF4-FFF2-40B4-BE49-F238E27FC236}">
                <a16:creationId xmlns:a16="http://schemas.microsoft.com/office/drawing/2014/main" id="{308F2007-1CCD-42A8-1D23-AD3886BCEF3C}"/>
              </a:ext>
            </a:extLst>
          </p:cNvPr>
          <p:cNvCxnSpPr>
            <a:cxnSpLocks/>
            <a:stCxn id="100" idx="0"/>
            <a:endCxn id="110" idx="2"/>
          </p:cNvCxnSpPr>
          <p:nvPr/>
        </p:nvCxnSpPr>
        <p:spPr>
          <a:xfrm flipV="1">
            <a:off x="1033144" y="4615753"/>
            <a:ext cx="6146" cy="48760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 : coins arrondis 95">
            <a:extLst>
              <a:ext uri="{FF2B5EF4-FFF2-40B4-BE49-F238E27FC236}">
                <a16:creationId xmlns:a16="http://schemas.microsoft.com/office/drawing/2014/main" id="{734151E3-B8D7-8FB2-A4C8-A5706BC4E664}"/>
              </a:ext>
            </a:extLst>
          </p:cNvPr>
          <p:cNvSpPr/>
          <p:nvPr/>
        </p:nvSpPr>
        <p:spPr>
          <a:xfrm>
            <a:off x="8053695" y="5149684"/>
            <a:ext cx="240803" cy="2515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26" name="Rectangle : coins arrondis 93">
            <a:extLst>
              <a:ext uri="{FF2B5EF4-FFF2-40B4-BE49-F238E27FC236}">
                <a16:creationId xmlns:a16="http://schemas.microsoft.com/office/drawing/2014/main" id="{E5148C11-75A5-7A0A-1042-070992392C8B}"/>
              </a:ext>
            </a:extLst>
          </p:cNvPr>
          <p:cNvSpPr/>
          <p:nvPr/>
        </p:nvSpPr>
        <p:spPr>
          <a:xfrm>
            <a:off x="8444803" y="2364647"/>
            <a:ext cx="253825" cy="257231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27" name="Connecteur droit avec flèche 88">
            <a:extLst>
              <a:ext uri="{FF2B5EF4-FFF2-40B4-BE49-F238E27FC236}">
                <a16:creationId xmlns:a16="http://schemas.microsoft.com/office/drawing/2014/main" id="{98F61712-0787-5D7A-2646-8C35BEB8DFAC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571715" y="1820917"/>
            <a:ext cx="1" cy="5437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 : coins arrondis 93">
            <a:extLst>
              <a:ext uri="{FF2B5EF4-FFF2-40B4-BE49-F238E27FC236}">
                <a16:creationId xmlns:a16="http://schemas.microsoft.com/office/drawing/2014/main" id="{563E6BF5-6473-4C76-2E7E-55ECB5ADD293}"/>
              </a:ext>
            </a:extLst>
          </p:cNvPr>
          <p:cNvSpPr/>
          <p:nvPr/>
        </p:nvSpPr>
        <p:spPr>
          <a:xfrm>
            <a:off x="8451509" y="1579585"/>
            <a:ext cx="252869" cy="266603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31" name="Rectangle : coins arrondis 79">
            <a:extLst>
              <a:ext uri="{FF2B5EF4-FFF2-40B4-BE49-F238E27FC236}">
                <a16:creationId xmlns:a16="http://schemas.microsoft.com/office/drawing/2014/main" id="{AA7880BE-011D-5195-2B0B-F5046A6D9BCD}"/>
              </a:ext>
            </a:extLst>
          </p:cNvPr>
          <p:cNvSpPr/>
          <p:nvPr/>
        </p:nvSpPr>
        <p:spPr>
          <a:xfrm>
            <a:off x="3099925" y="2344914"/>
            <a:ext cx="227533" cy="2539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32" name="Connecteur droit avec flèche 88">
            <a:extLst>
              <a:ext uri="{FF2B5EF4-FFF2-40B4-BE49-F238E27FC236}">
                <a16:creationId xmlns:a16="http://schemas.microsoft.com/office/drawing/2014/main" id="{55E836EF-83A1-E0FC-E780-C4637B84625C}"/>
              </a:ext>
            </a:extLst>
          </p:cNvPr>
          <p:cNvCxnSpPr>
            <a:cxnSpLocks/>
            <a:stCxn id="131" idx="0"/>
            <a:endCxn id="133" idx="2"/>
          </p:cNvCxnSpPr>
          <p:nvPr/>
        </p:nvCxnSpPr>
        <p:spPr>
          <a:xfrm flipV="1">
            <a:off x="3213692" y="1838772"/>
            <a:ext cx="12692" cy="5061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 : coins arrondis 79">
            <a:extLst>
              <a:ext uri="{FF2B5EF4-FFF2-40B4-BE49-F238E27FC236}">
                <a16:creationId xmlns:a16="http://schemas.microsoft.com/office/drawing/2014/main" id="{B5A3600C-498F-9017-B194-4CC3485EED9A}"/>
              </a:ext>
            </a:extLst>
          </p:cNvPr>
          <p:cNvSpPr/>
          <p:nvPr/>
        </p:nvSpPr>
        <p:spPr>
          <a:xfrm>
            <a:off x="3112617" y="1572372"/>
            <a:ext cx="227533" cy="266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04" name="ZoneTexte 117">
            <a:extLst>
              <a:ext uri="{FF2B5EF4-FFF2-40B4-BE49-F238E27FC236}">
                <a16:creationId xmlns:a16="http://schemas.microsoft.com/office/drawing/2014/main" id="{82B00188-F404-8301-C294-9CE1FFF48440}"/>
              </a:ext>
            </a:extLst>
          </p:cNvPr>
          <p:cNvSpPr txBox="1"/>
          <p:nvPr/>
        </p:nvSpPr>
        <p:spPr>
          <a:xfrm>
            <a:off x="2019166" y="4047441"/>
            <a:ext cx="127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Learning LSA</a:t>
            </a:r>
          </a:p>
        </p:txBody>
      </p:sp>
      <p:sp>
        <p:nvSpPr>
          <p:cNvPr id="205" name="ZoneTexte 117">
            <a:extLst>
              <a:ext uri="{FF2B5EF4-FFF2-40B4-BE49-F238E27FC236}">
                <a16:creationId xmlns:a16="http://schemas.microsoft.com/office/drawing/2014/main" id="{EB983EA6-7137-D517-9B31-B9F0756E5D2B}"/>
              </a:ext>
            </a:extLst>
          </p:cNvPr>
          <p:cNvSpPr txBox="1"/>
          <p:nvPr/>
        </p:nvSpPr>
        <p:spPr>
          <a:xfrm>
            <a:off x="5279980" y="4039692"/>
            <a:ext cx="1665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Regulator  LSA</a:t>
            </a:r>
          </a:p>
        </p:txBody>
      </p:sp>
      <p:sp>
        <p:nvSpPr>
          <p:cNvPr id="40" name="Rectangle : coins arrondis 182">
            <a:extLst>
              <a:ext uri="{FF2B5EF4-FFF2-40B4-BE49-F238E27FC236}">
                <a16:creationId xmlns:a16="http://schemas.microsoft.com/office/drawing/2014/main" id="{A2557BA4-3B2D-1EF4-6E52-2165C766DBFC}"/>
              </a:ext>
            </a:extLst>
          </p:cNvPr>
          <p:cNvSpPr/>
          <p:nvPr/>
        </p:nvSpPr>
        <p:spPr>
          <a:xfrm>
            <a:off x="1950689" y="2344912"/>
            <a:ext cx="251768" cy="248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680863" y="1302408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6203728" y="1308914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400401" y="1303320"/>
            <a:ext cx="98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7720488" y="1311172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885ABAB-F2FA-45BE-9119-15FCFB21A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13" y="5520265"/>
            <a:ext cx="380099" cy="38009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D28F2AB-7E78-952D-218C-70059DA6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302" y="5489837"/>
            <a:ext cx="444847" cy="40236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84404E6-0BF5-2CCC-3F6D-609366430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79" y="37033"/>
            <a:ext cx="622679" cy="540000"/>
          </a:xfrm>
          <a:prstGeom prst="rect">
            <a:avLst/>
          </a:prstGeom>
        </p:spPr>
      </p:pic>
      <p:sp>
        <p:nvSpPr>
          <p:cNvPr id="6" name="ZoneTexte 179">
            <a:extLst>
              <a:ext uri="{FF2B5EF4-FFF2-40B4-BE49-F238E27FC236}">
                <a16:creationId xmlns:a16="http://schemas.microsoft.com/office/drawing/2014/main" id="{0B509C41-92D8-9735-8B44-0289E464D668}"/>
              </a:ext>
            </a:extLst>
          </p:cNvPr>
          <p:cNvSpPr txBox="1"/>
          <p:nvPr/>
        </p:nvSpPr>
        <p:spPr>
          <a:xfrm>
            <a:off x="244856" y="55001"/>
            <a:ext cx="1223942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device</a:t>
            </a:r>
          </a:p>
        </p:txBody>
      </p:sp>
      <p:sp>
        <p:nvSpPr>
          <p:cNvPr id="9" name="ZoneTexte 179">
            <a:extLst>
              <a:ext uri="{FF2B5EF4-FFF2-40B4-BE49-F238E27FC236}">
                <a16:creationId xmlns:a16="http://schemas.microsoft.com/office/drawing/2014/main" id="{F238081E-8D7B-F0BA-6BC8-6A29850602B8}"/>
              </a:ext>
            </a:extLst>
          </p:cNvPr>
          <p:cNvSpPr txBox="1"/>
          <p:nvPr/>
        </p:nvSpPr>
        <p:spPr>
          <a:xfrm>
            <a:off x="7347485" y="60805"/>
            <a:ext cx="986744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Producer device</a:t>
            </a:r>
          </a:p>
        </p:txBody>
      </p: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587797" y="2657419"/>
            <a:ext cx="29271" cy="1664433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161">
            <a:extLst>
              <a:ext uri="{FF2B5EF4-FFF2-40B4-BE49-F238E27FC236}">
                <a16:creationId xmlns:a16="http://schemas.microsoft.com/office/drawing/2014/main" id="{F4B5E65C-3569-8A0A-1AEA-A79D6E9988A2}"/>
              </a:ext>
            </a:extLst>
          </p:cNvPr>
          <p:cNvCxnSpPr>
            <a:cxnSpLocks/>
          </p:cNvCxnSpPr>
          <p:nvPr/>
        </p:nvCxnSpPr>
        <p:spPr>
          <a:xfrm flipV="1">
            <a:off x="6941429" y="2671537"/>
            <a:ext cx="0" cy="1650315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031F5-D791-40C1-E133-8C4759197911}"/>
              </a:ext>
            </a:extLst>
          </p:cNvPr>
          <p:cNvSpPr/>
          <p:nvPr/>
        </p:nvSpPr>
        <p:spPr>
          <a:xfrm>
            <a:off x="5521806" y="3133673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Bonding</a:t>
            </a:r>
          </a:p>
        </p:txBody>
      </p:sp>
      <p:pic>
        <p:nvPicPr>
          <p:cNvPr id="42" name="Image 200">
            <a:extLst>
              <a:ext uri="{FF2B5EF4-FFF2-40B4-BE49-F238E27FC236}">
                <a16:creationId xmlns:a16="http://schemas.microsoft.com/office/drawing/2014/main" id="{6A851886-4978-710A-98FE-B2F3FF401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77" y="3200286"/>
            <a:ext cx="214195" cy="1987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D47C88-EE82-F0CE-5D21-954FE6AF55E0}"/>
              </a:ext>
            </a:extLst>
          </p:cNvPr>
          <p:cNvSpPr/>
          <p:nvPr/>
        </p:nvSpPr>
        <p:spPr>
          <a:xfrm>
            <a:off x="5553511" y="3544054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Aggregation</a:t>
            </a:r>
          </a:p>
        </p:txBody>
      </p:sp>
      <p:pic>
        <p:nvPicPr>
          <p:cNvPr id="44" name="Image 200">
            <a:extLst>
              <a:ext uri="{FF2B5EF4-FFF2-40B4-BE49-F238E27FC236}">
                <a16:creationId xmlns:a16="http://schemas.microsoft.com/office/drawing/2014/main" id="{F174E376-DCE7-4A2D-4517-679E5BCC1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82" y="3610667"/>
            <a:ext cx="214195" cy="198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4F7A4B-5618-24B9-3675-239BA2AFC18E}"/>
              </a:ext>
            </a:extLst>
          </p:cNvPr>
          <p:cNvSpPr/>
          <p:nvPr/>
        </p:nvSpPr>
        <p:spPr>
          <a:xfrm>
            <a:off x="4392275" y="3541636"/>
            <a:ext cx="1091929" cy="3308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Decay</a:t>
            </a:r>
          </a:p>
        </p:txBody>
      </p:sp>
      <p:pic>
        <p:nvPicPr>
          <p:cNvPr id="49" name="Image 200">
            <a:extLst>
              <a:ext uri="{FF2B5EF4-FFF2-40B4-BE49-F238E27FC236}">
                <a16:creationId xmlns:a16="http://schemas.microsoft.com/office/drawing/2014/main" id="{BE5C2AAD-B8F9-585A-EEBB-8EF3A7E4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90" y="3584377"/>
            <a:ext cx="214195" cy="198733"/>
          </a:xfrm>
          <a:prstGeom prst="rect">
            <a:avLst/>
          </a:prstGeom>
        </p:spPr>
      </p:pic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2356" y="3133671"/>
            <a:ext cx="2269999" cy="750614"/>
          </a:xfrm>
          <a:prstGeom prst="rect">
            <a:avLst/>
          </a:prstGeom>
        </p:spPr>
      </p:pic>
      <p:sp>
        <p:nvSpPr>
          <p:cNvPr id="50" name="ZoneTexte 179">
            <a:extLst>
              <a:ext uri="{FF2B5EF4-FFF2-40B4-BE49-F238E27FC236}">
                <a16:creationId xmlns:a16="http://schemas.microsoft.com/office/drawing/2014/main" id="{14D52BE0-A1C1-25EA-C06B-C993EBB39445}"/>
              </a:ext>
            </a:extLst>
          </p:cNvPr>
          <p:cNvSpPr txBox="1"/>
          <p:nvPr/>
        </p:nvSpPr>
        <p:spPr>
          <a:xfrm>
            <a:off x="550268" y="536009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51" name="ZoneTexte 179">
            <a:extLst>
              <a:ext uri="{FF2B5EF4-FFF2-40B4-BE49-F238E27FC236}">
                <a16:creationId xmlns:a16="http://schemas.microsoft.com/office/drawing/2014/main" id="{25C6B796-31F1-BC90-2FAB-4DE87FD11E50}"/>
              </a:ext>
            </a:extLst>
          </p:cNvPr>
          <p:cNvSpPr txBox="1"/>
          <p:nvPr/>
        </p:nvSpPr>
        <p:spPr>
          <a:xfrm>
            <a:off x="2484617" y="5339319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52" name="ZoneTexte 179">
            <a:extLst>
              <a:ext uri="{FF2B5EF4-FFF2-40B4-BE49-F238E27FC236}">
                <a16:creationId xmlns:a16="http://schemas.microsoft.com/office/drawing/2014/main" id="{621BE2B1-034D-69F7-1707-1633215B773A}"/>
              </a:ext>
            </a:extLst>
          </p:cNvPr>
          <p:cNvSpPr txBox="1"/>
          <p:nvPr/>
        </p:nvSpPr>
        <p:spPr>
          <a:xfrm>
            <a:off x="7399342" y="5372768"/>
            <a:ext cx="117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53" name="ZoneTexte 179">
            <a:extLst>
              <a:ext uri="{FF2B5EF4-FFF2-40B4-BE49-F238E27FC236}">
                <a16:creationId xmlns:a16="http://schemas.microsoft.com/office/drawing/2014/main" id="{7259E970-46A4-E668-E81A-9EB245806515}"/>
              </a:ext>
            </a:extLst>
          </p:cNvPr>
          <p:cNvSpPr txBox="1"/>
          <p:nvPr/>
        </p:nvSpPr>
        <p:spPr>
          <a:xfrm>
            <a:off x="5698524" y="5376858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91C5271-321B-B46D-9451-7466AB4E55F5}"/>
              </a:ext>
            </a:extLst>
          </p:cNvPr>
          <p:cNvSpPr/>
          <p:nvPr/>
        </p:nvSpPr>
        <p:spPr>
          <a:xfrm>
            <a:off x="337019" y="6319173"/>
            <a:ext cx="8549978" cy="5017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2C866B19-A21A-4E06-0A1A-9D1BBE2B69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5396" y="6362937"/>
            <a:ext cx="425416" cy="425416"/>
          </a:xfrm>
          <a:prstGeom prst="rect">
            <a:avLst/>
          </a:prstGeom>
        </p:spPr>
      </p:pic>
      <p:sp>
        <p:nvSpPr>
          <p:cNvPr id="165" name="ZoneTexte 179">
            <a:extLst>
              <a:ext uri="{FF2B5EF4-FFF2-40B4-BE49-F238E27FC236}">
                <a16:creationId xmlns:a16="http://schemas.microsoft.com/office/drawing/2014/main" id="{5A21D2EE-2087-35DD-A76B-C983A95D5133}"/>
              </a:ext>
            </a:extLst>
          </p:cNvPr>
          <p:cNvSpPr txBox="1"/>
          <p:nvPr/>
        </p:nvSpPr>
        <p:spPr>
          <a:xfrm>
            <a:off x="1932383" y="6451785"/>
            <a:ext cx="1709606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Node server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C012F8-7DAA-2150-9A7E-C73957F5D1DF}"/>
              </a:ext>
            </a:extLst>
          </p:cNvPr>
          <p:cNvSpPr/>
          <p:nvPr/>
        </p:nvSpPr>
        <p:spPr>
          <a:xfrm rot="5400000" flipH="1">
            <a:off x="1233709" y="477549"/>
            <a:ext cx="136390" cy="20676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DFAA10F-E9E7-5DA4-D948-B3D13B2480DC}"/>
              </a:ext>
            </a:extLst>
          </p:cNvPr>
          <p:cNvSpPr/>
          <p:nvPr/>
        </p:nvSpPr>
        <p:spPr>
          <a:xfrm rot="5400000" flipH="1">
            <a:off x="6571884" y="461966"/>
            <a:ext cx="133139" cy="211355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BCDE307-B72F-4629-2EF8-52F8B2B3F89B}"/>
              </a:ext>
            </a:extLst>
          </p:cNvPr>
          <p:cNvSpPr/>
          <p:nvPr/>
        </p:nvSpPr>
        <p:spPr>
          <a:xfrm rot="5400000" flipH="1">
            <a:off x="8205712" y="1061394"/>
            <a:ext cx="133513" cy="9143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524E550-2F19-D300-EA78-598B420B00A8}"/>
              </a:ext>
            </a:extLst>
          </p:cNvPr>
          <p:cNvSpPr/>
          <p:nvPr/>
        </p:nvSpPr>
        <p:spPr>
          <a:xfrm rot="5400000" flipH="1">
            <a:off x="2909904" y="1121582"/>
            <a:ext cx="134132" cy="77606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0" name="Rectangle : coins arrondis 95">
            <a:extLst>
              <a:ext uri="{FF2B5EF4-FFF2-40B4-BE49-F238E27FC236}">
                <a16:creationId xmlns:a16="http://schemas.microsoft.com/office/drawing/2014/main" id="{106D7390-A99C-1044-07D2-D11EBC950DA8}"/>
              </a:ext>
            </a:extLst>
          </p:cNvPr>
          <p:cNvSpPr/>
          <p:nvPr/>
        </p:nvSpPr>
        <p:spPr>
          <a:xfrm>
            <a:off x="657324" y="5103361"/>
            <a:ext cx="751639" cy="266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Prediction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Connecteur droit avec flèche 88">
            <a:extLst>
              <a:ext uri="{FF2B5EF4-FFF2-40B4-BE49-F238E27FC236}">
                <a16:creationId xmlns:a16="http://schemas.microsoft.com/office/drawing/2014/main" id="{B0F4644F-208E-DD3D-EE0E-1FB655830671}"/>
              </a:ext>
            </a:extLst>
          </p:cNvPr>
          <p:cNvCxnSpPr>
            <a:cxnSpLocks/>
          </p:cNvCxnSpPr>
          <p:nvPr/>
        </p:nvCxnSpPr>
        <p:spPr>
          <a:xfrm>
            <a:off x="7072202" y="192566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88">
            <a:extLst>
              <a:ext uri="{FF2B5EF4-FFF2-40B4-BE49-F238E27FC236}">
                <a16:creationId xmlns:a16="http://schemas.microsoft.com/office/drawing/2014/main" id="{92D5B507-BA32-06F4-4C72-3515FE3BB4A2}"/>
              </a:ext>
            </a:extLst>
          </p:cNvPr>
          <p:cNvCxnSpPr>
            <a:cxnSpLocks/>
          </p:cNvCxnSpPr>
          <p:nvPr/>
        </p:nvCxnSpPr>
        <p:spPr>
          <a:xfrm>
            <a:off x="7048697" y="594367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88">
            <a:extLst>
              <a:ext uri="{FF2B5EF4-FFF2-40B4-BE49-F238E27FC236}">
                <a16:creationId xmlns:a16="http://schemas.microsoft.com/office/drawing/2014/main" id="{9A065B02-6CAD-519A-529E-691D0C2A3B78}"/>
              </a:ext>
            </a:extLst>
          </p:cNvPr>
          <p:cNvCxnSpPr>
            <a:cxnSpLocks/>
          </p:cNvCxnSpPr>
          <p:nvPr/>
        </p:nvCxnSpPr>
        <p:spPr>
          <a:xfrm>
            <a:off x="1537481" y="58574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88">
            <a:extLst>
              <a:ext uri="{FF2B5EF4-FFF2-40B4-BE49-F238E27FC236}">
                <a16:creationId xmlns:a16="http://schemas.microsoft.com/office/drawing/2014/main" id="{92FC2F4B-A250-398F-F3DF-E38AF5425AC0}"/>
              </a:ext>
            </a:extLst>
          </p:cNvPr>
          <p:cNvCxnSpPr>
            <a:cxnSpLocks/>
          </p:cNvCxnSpPr>
          <p:nvPr/>
        </p:nvCxnSpPr>
        <p:spPr>
          <a:xfrm>
            <a:off x="1582564" y="192736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2317463" y="3659571"/>
            <a:ext cx="236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Coordination laws</a:t>
            </a:r>
          </a:p>
        </p:txBody>
      </p:sp>
      <p:cxnSp>
        <p:nvCxnSpPr>
          <p:cNvPr id="139" name="Connecteur droit avec flèche 88">
            <a:extLst>
              <a:ext uri="{FF2B5EF4-FFF2-40B4-BE49-F238E27FC236}">
                <a16:creationId xmlns:a16="http://schemas.microsoft.com/office/drawing/2014/main" id="{9432AAE4-B26A-7792-A2A2-E2C3798B07C8}"/>
              </a:ext>
            </a:extLst>
          </p:cNvPr>
          <p:cNvCxnSpPr>
            <a:cxnSpLocks/>
          </p:cNvCxnSpPr>
          <p:nvPr/>
        </p:nvCxnSpPr>
        <p:spPr>
          <a:xfrm>
            <a:off x="7126807" y="468185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88">
            <a:extLst>
              <a:ext uri="{FF2B5EF4-FFF2-40B4-BE49-F238E27FC236}">
                <a16:creationId xmlns:a16="http://schemas.microsoft.com/office/drawing/2014/main" id="{D09E503C-C4BA-165B-F971-5E837CD60C58}"/>
              </a:ext>
            </a:extLst>
          </p:cNvPr>
          <p:cNvCxnSpPr>
            <a:cxnSpLocks/>
          </p:cNvCxnSpPr>
          <p:nvPr/>
        </p:nvCxnSpPr>
        <p:spPr>
          <a:xfrm>
            <a:off x="1708274" y="4673225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B2A2CF4D-0B6A-2FD2-8A53-CABC854A42CD}"/>
              </a:ext>
            </a:extLst>
          </p:cNvPr>
          <p:cNvSpPr/>
          <p:nvPr/>
        </p:nvSpPr>
        <p:spPr>
          <a:xfrm>
            <a:off x="5542641" y="4321852"/>
            <a:ext cx="3240000" cy="360000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24" name="Rectangle : coins arrondis 65">
            <a:extLst>
              <a:ext uri="{FF2B5EF4-FFF2-40B4-BE49-F238E27FC236}">
                <a16:creationId xmlns:a16="http://schemas.microsoft.com/office/drawing/2014/main" id="{F3EE00BD-3A5C-AF48-8FD2-DB076C225B94}"/>
              </a:ext>
            </a:extLst>
          </p:cNvPr>
          <p:cNvSpPr/>
          <p:nvPr/>
        </p:nvSpPr>
        <p:spPr>
          <a:xfrm>
            <a:off x="6048145" y="4372466"/>
            <a:ext cx="215697" cy="255724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5" name="Rectangle : coins arrondis 95">
            <a:extLst>
              <a:ext uri="{FF2B5EF4-FFF2-40B4-BE49-F238E27FC236}">
                <a16:creationId xmlns:a16="http://schemas.microsoft.com/office/drawing/2014/main" id="{D49787D3-FA74-7FCF-E5C2-41C2ECA9BB43}"/>
              </a:ext>
            </a:extLst>
          </p:cNvPr>
          <p:cNvSpPr/>
          <p:nvPr/>
        </p:nvSpPr>
        <p:spPr>
          <a:xfrm>
            <a:off x="8030283" y="4377851"/>
            <a:ext cx="260173" cy="2491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20" name="Connecteur droit avec flèche 88">
            <a:extLst>
              <a:ext uri="{FF2B5EF4-FFF2-40B4-BE49-F238E27FC236}">
                <a16:creationId xmlns:a16="http://schemas.microsoft.com/office/drawing/2014/main" id="{502454E5-CDAB-1238-F71A-6FB5DB14718F}"/>
              </a:ext>
            </a:extLst>
          </p:cNvPr>
          <p:cNvCxnSpPr>
            <a:cxnSpLocks/>
            <a:stCxn id="115" idx="2"/>
            <a:endCxn id="122" idx="0"/>
          </p:cNvCxnSpPr>
          <p:nvPr/>
        </p:nvCxnSpPr>
        <p:spPr>
          <a:xfrm>
            <a:off x="8160370" y="4626993"/>
            <a:ext cx="13727" cy="5226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88">
            <a:extLst>
              <a:ext uri="{FF2B5EF4-FFF2-40B4-BE49-F238E27FC236}">
                <a16:creationId xmlns:a16="http://schemas.microsoft.com/office/drawing/2014/main" id="{F1AF731F-690E-0FE5-E2AD-C06FA8B0511C}"/>
              </a:ext>
            </a:extLst>
          </p:cNvPr>
          <p:cNvCxnSpPr>
            <a:cxnSpLocks/>
            <a:stCxn id="99" idx="0"/>
            <a:endCxn id="124" idx="2"/>
          </p:cNvCxnSpPr>
          <p:nvPr/>
        </p:nvCxnSpPr>
        <p:spPr>
          <a:xfrm flipH="1" flipV="1">
            <a:off x="6155994" y="4628190"/>
            <a:ext cx="834" cy="5133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88">
            <a:extLst>
              <a:ext uri="{FF2B5EF4-FFF2-40B4-BE49-F238E27FC236}">
                <a16:creationId xmlns:a16="http://schemas.microsoft.com/office/drawing/2014/main" id="{5DAA3800-5DBA-BD91-0B9D-B9EA8768CF5E}"/>
              </a:ext>
            </a:extLst>
          </p:cNvPr>
          <p:cNvCxnSpPr>
            <a:cxnSpLocks/>
          </p:cNvCxnSpPr>
          <p:nvPr/>
        </p:nvCxnSpPr>
        <p:spPr>
          <a:xfrm>
            <a:off x="7126807" y="595827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88">
            <a:extLst>
              <a:ext uri="{FF2B5EF4-FFF2-40B4-BE49-F238E27FC236}">
                <a16:creationId xmlns:a16="http://schemas.microsoft.com/office/drawing/2014/main" id="{D1A0242F-5E5B-C984-AC3D-02AA1EA21C50}"/>
              </a:ext>
            </a:extLst>
          </p:cNvPr>
          <p:cNvCxnSpPr>
            <a:cxnSpLocks/>
          </p:cNvCxnSpPr>
          <p:nvPr/>
        </p:nvCxnSpPr>
        <p:spPr>
          <a:xfrm>
            <a:off x="1726462" y="5958274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9">
            <a:extLst>
              <a:ext uri="{FF2B5EF4-FFF2-40B4-BE49-F238E27FC236}">
                <a16:creationId xmlns:a16="http://schemas.microsoft.com/office/drawing/2014/main" id="{BE9D9488-1C1C-847A-E994-00AF7F64184C}"/>
              </a:ext>
            </a:extLst>
          </p:cNvPr>
          <p:cNvSpPr txBox="1"/>
          <p:nvPr/>
        </p:nvSpPr>
        <p:spPr>
          <a:xfrm>
            <a:off x="3349261" y="2376054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77158775-49E8-3296-7ACE-E985DEFB81C2}"/>
              </a:ext>
            </a:extLst>
          </p:cNvPr>
          <p:cNvSpPr/>
          <p:nvPr/>
        </p:nvSpPr>
        <p:spPr>
          <a:xfrm rot="10800000" flipH="1">
            <a:off x="3387040" y="2366311"/>
            <a:ext cx="7886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94" name="ZoneTexte 179">
            <a:extLst>
              <a:ext uri="{FF2B5EF4-FFF2-40B4-BE49-F238E27FC236}">
                <a16:creationId xmlns:a16="http://schemas.microsoft.com/office/drawing/2014/main" id="{73333B32-9796-E942-B53D-389B5099AA7A}"/>
              </a:ext>
            </a:extLst>
          </p:cNvPr>
          <p:cNvSpPr txBox="1"/>
          <p:nvPr/>
        </p:nvSpPr>
        <p:spPr>
          <a:xfrm>
            <a:off x="5032803" y="2382898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95" name="Right Brace 194">
            <a:extLst>
              <a:ext uri="{FF2B5EF4-FFF2-40B4-BE49-F238E27FC236}">
                <a16:creationId xmlns:a16="http://schemas.microsoft.com/office/drawing/2014/main" id="{C0FF4E73-108F-EB2A-D808-87365FA8507B}"/>
              </a:ext>
            </a:extLst>
          </p:cNvPr>
          <p:cNvSpPr/>
          <p:nvPr/>
        </p:nvSpPr>
        <p:spPr>
          <a:xfrm rot="10800000">
            <a:off x="5682844" y="2373155"/>
            <a:ext cx="7622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9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78791" y="3260606"/>
            <a:ext cx="8976353" cy="2995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904004" y="5135621"/>
            <a:ext cx="5457163" cy="2588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5563153" y="3394860"/>
            <a:ext cx="3420000" cy="701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59511" y="3397580"/>
            <a:ext cx="3437395" cy="698780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5564747" y="1682238"/>
            <a:ext cx="3420000" cy="1119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6381190" y="2425759"/>
            <a:ext cx="864000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602189" y="3824155"/>
            <a:ext cx="201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  LSA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6141252" y="5858169"/>
            <a:ext cx="253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Coordination  media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159510" y="1690289"/>
            <a:ext cx="3437398" cy="1119401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D8EE95-37A4-467A-B670-AD5F6993531D}"/>
              </a:ext>
            </a:extLst>
          </p:cNvPr>
          <p:cNvSpPr/>
          <p:nvPr/>
        </p:nvSpPr>
        <p:spPr>
          <a:xfrm>
            <a:off x="2126540" y="4523830"/>
            <a:ext cx="5078608" cy="12083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FB44D6B-B17B-4278-A254-5CB7C2F59814}"/>
              </a:ext>
            </a:extLst>
          </p:cNvPr>
          <p:cNvSpPr/>
          <p:nvPr/>
        </p:nvSpPr>
        <p:spPr>
          <a:xfrm>
            <a:off x="4673904" y="46366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Spreading</a:t>
            </a:r>
          </a:p>
        </p:txBody>
      </p:sp>
      <p:pic>
        <p:nvPicPr>
          <p:cNvPr id="201" name="Image 200">
            <a:extLst>
              <a:ext uri="{FF2B5EF4-FFF2-40B4-BE49-F238E27FC236}">
                <a16:creationId xmlns:a16="http://schemas.microsoft.com/office/drawing/2014/main" id="{3BA2B4B0-523A-45EC-9441-B18CB3D9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75" y="4703288"/>
            <a:ext cx="214195" cy="198733"/>
          </a:xfrm>
          <a:prstGeom prst="rect">
            <a:avLst/>
          </a:prstGeom>
        </p:spPr>
      </p:pic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7764911" y="2700083"/>
            <a:ext cx="7858" cy="89906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</p:cNvCxnSpPr>
          <p:nvPr/>
        </p:nvCxnSpPr>
        <p:spPr>
          <a:xfrm>
            <a:off x="609219" y="2565454"/>
            <a:ext cx="0" cy="101882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</p:cNvCxnSpPr>
          <p:nvPr/>
        </p:nvCxnSpPr>
        <p:spPr>
          <a:xfrm flipH="1" flipV="1">
            <a:off x="8547098" y="2714919"/>
            <a:ext cx="20057" cy="871198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8">
            <a:extLst>
              <a:ext uri="{FF2B5EF4-FFF2-40B4-BE49-F238E27FC236}">
                <a16:creationId xmlns:a16="http://schemas.microsoft.com/office/drawing/2014/main" id="{1FAEC013-D481-B574-6C95-E6AAEF2B4DD3}"/>
              </a:ext>
            </a:extLst>
          </p:cNvPr>
          <p:cNvCxnSpPr>
            <a:cxnSpLocks/>
          </p:cNvCxnSpPr>
          <p:nvPr/>
        </p:nvCxnSpPr>
        <p:spPr>
          <a:xfrm>
            <a:off x="1414094" y="2545203"/>
            <a:ext cx="0" cy="1032247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60" idx="0"/>
          </p:cNvCxnSpPr>
          <p:nvPr/>
        </p:nvCxnSpPr>
        <p:spPr>
          <a:xfrm flipH="1">
            <a:off x="6812176" y="2692361"/>
            <a:ext cx="1014" cy="906786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241051" y="2434511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063695" y="2428163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Up-to-date contract</a:t>
            </a:r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  <a:endCxn id="64" idx="0"/>
          </p:cNvCxnSpPr>
          <p:nvPr/>
        </p:nvCxnSpPr>
        <p:spPr>
          <a:xfrm flipH="1">
            <a:off x="5946220" y="2692361"/>
            <a:ext cx="10" cy="906786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5626517" y="2425759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577518" y="1696558"/>
            <a:ext cx="245227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digital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6121419" y="1695016"/>
            <a:ext cx="245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</a:t>
            </a:r>
            <a:r>
              <a:rPr lang="en-US" sz="1309" b="1" dirty="0"/>
              <a:t> digital twin</a:t>
            </a: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</p:cNvCxnSpPr>
          <p:nvPr/>
        </p:nvCxnSpPr>
        <p:spPr>
          <a:xfrm flipV="1">
            <a:off x="2256057" y="2696100"/>
            <a:ext cx="0" cy="86345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</p:cNvCxnSpPr>
          <p:nvPr/>
        </p:nvCxnSpPr>
        <p:spPr>
          <a:xfrm flipV="1">
            <a:off x="3076775" y="2683114"/>
            <a:ext cx="12692" cy="88135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6471061" y="3838714"/>
            <a:ext cx="178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Producer  LSA</a:t>
            </a: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634997" y="213273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5947866" y="2132892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Submitted data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184286" y="2133648"/>
            <a:ext cx="98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7577348" y="2117005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Retrieved  data</a:t>
            </a:r>
          </a:p>
        </p:txBody>
      </p: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896384" y="4123045"/>
            <a:ext cx="0" cy="103846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61">
            <a:extLst>
              <a:ext uri="{FF2B5EF4-FFF2-40B4-BE49-F238E27FC236}">
                <a16:creationId xmlns:a16="http://schemas.microsoft.com/office/drawing/2014/main" id="{D43D02D1-B6E9-6E62-5BDA-8AF4BABBEB4B}"/>
              </a:ext>
            </a:extLst>
          </p:cNvPr>
          <p:cNvCxnSpPr>
            <a:cxnSpLocks/>
          </p:cNvCxnSpPr>
          <p:nvPr/>
        </p:nvCxnSpPr>
        <p:spPr>
          <a:xfrm flipV="1">
            <a:off x="7349125" y="4106266"/>
            <a:ext cx="1" cy="106081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88">
            <a:extLst>
              <a:ext uri="{FF2B5EF4-FFF2-40B4-BE49-F238E27FC236}">
                <a16:creationId xmlns:a16="http://schemas.microsoft.com/office/drawing/2014/main" id="{CA44269C-693B-058E-0B65-D957321D9DE3}"/>
              </a:ext>
            </a:extLst>
          </p:cNvPr>
          <p:cNvCxnSpPr>
            <a:cxnSpLocks/>
          </p:cNvCxnSpPr>
          <p:nvPr/>
        </p:nvCxnSpPr>
        <p:spPr>
          <a:xfrm>
            <a:off x="1773867" y="1074877"/>
            <a:ext cx="0" cy="59545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88">
            <a:extLst>
              <a:ext uri="{FF2B5EF4-FFF2-40B4-BE49-F238E27FC236}">
                <a16:creationId xmlns:a16="http://schemas.microsoft.com/office/drawing/2014/main" id="{BF79C31D-0502-A3D4-337F-7C06BAF3AD97}"/>
              </a:ext>
            </a:extLst>
          </p:cNvPr>
          <p:cNvCxnSpPr>
            <a:cxnSpLocks/>
          </p:cNvCxnSpPr>
          <p:nvPr/>
        </p:nvCxnSpPr>
        <p:spPr>
          <a:xfrm>
            <a:off x="7350702" y="1076107"/>
            <a:ext cx="0" cy="59422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031F5-D791-40C1-E133-8C4759197911}"/>
              </a:ext>
            </a:extLst>
          </p:cNvPr>
          <p:cNvSpPr/>
          <p:nvPr/>
        </p:nvSpPr>
        <p:spPr>
          <a:xfrm>
            <a:off x="5997556" y="46366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Bonding</a:t>
            </a:r>
          </a:p>
        </p:txBody>
      </p:sp>
      <p:pic>
        <p:nvPicPr>
          <p:cNvPr id="42" name="Image 200">
            <a:extLst>
              <a:ext uri="{FF2B5EF4-FFF2-40B4-BE49-F238E27FC236}">
                <a16:creationId xmlns:a16="http://schemas.microsoft.com/office/drawing/2014/main" id="{6A851886-4978-710A-98FE-B2F3FF401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027" y="4703288"/>
            <a:ext cx="214195" cy="1987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D47C88-EE82-F0CE-5D21-954FE6AF55E0}"/>
              </a:ext>
            </a:extLst>
          </p:cNvPr>
          <p:cNvSpPr/>
          <p:nvPr/>
        </p:nvSpPr>
        <p:spPr>
          <a:xfrm>
            <a:off x="5986128" y="504705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Aggregation</a:t>
            </a:r>
          </a:p>
        </p:txBody>
      </p:sp>
      <p:pic>
        <p:nvPicPr>
          <p:cNvPr id="44" name="Image 200">
            <a:extLst>
              <a:ext uri="{FF2B5EF4-FFF2-40B4-BE49-F238E27FC236}">
                <a16:creationId xmlns:a16="http://schemas.microsoft.com/office/drawing/2014/main" id="{F174E376-DCE7-4A2D-4517-679E5BCC1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599" y="5113669"/>
            <a:ext cx="214195" cy="198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4F7A4B-5618-24B9-3675-239BA2AFC18E}"/>
              </a:ext>
            </a:extLst>
          </p:cNvPr>
          <p:cNvSpPr/>
          <p:nvPr/>
        </p:nvSpPr>
        <p:spPr>
          <a:xfrm>
            <a:off x="4680834" y="504929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Decay</a:t>
            </a:r>
          </a:p>
        </p:txBody>
      </p:sp>
      <p:pic>
        <p:nvPicPr>
          <p:cNvPr id="49" name="Image 200">
            <a:extLst>
              <a:ext uri="{FF2B5EF4-FFF2-40B4-BE49-F238E27FC236}">
                <a16:creationId xmlns:a16="http://schemas.microsoft.com/office/drawing/2014/main" id="{BE5C2AAD-B8F9-585A-EEBB-8EF3A7E4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49" y="5110941"/>
            <a:ext cx="214195" cy="198733"/>
          </a:xfrm>
          <a:prstGeom prst="rect">
            <a:avLst/>
          </a:prstGeom>
        </p:spPr>
      </p:pic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3114004" y="5377390"/>
            <a:ext cx="236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Coordination laws</a:t>
            </a:r>
            <a:endParaRPr lang="en-US" sz="2381" dirty="0"/>
          </a:p>
        </p:txBody>
      </p:sp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24" y="4636673"/>
            <a:ext cx="2269999" cy="789780"/>
          </a:xfrm>
          <a:prstGeom prst="rect">
            <a:avLst/>
          </a:prstGeom>
        </p:spPr>
      </p:pic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ED052D4B-6C4C-D6C7-9588-785DB8CA4B24}"/>
              </a:ext>
            </a:extLst>
          </p:cNvPr>
          <p:cNvCxnSpPr>
            <a:cxnSpLocks/>
          </p:cNvCxnSpPr>
          <p:nvPr/>
        </p:nvCxnSpPr>
        <p:spPr>
          <a:xfrm>
            <a:off x="1759226" y="2805953"/>
            <a:ext cx="14643" cy="5847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8BCDFE5C-7A3D-165C-326E-7E47089A96E3}"/>
              </a:ext>
            </a:extLst>
          </p:cNvPr>
          <p:cNvCxnSpPr>
            <a:cxnSpLocks/>
          </p:cNvCxnSpPr>
          <p:nvPr/>
        </p:nvCxnSpPr>
        <p:spPr>
          <a:xfrm>
            <a:off x="7350702" y="2809690"/>
            <a:ext cx="0" cy="5810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94">
            <a:extLst>
              <a:ext uri="{FF2B5EF4-FFF2-40B4-BE49-F238E27FC236}">
                <a16:creationId xmlns:a16="http://schemas.microsoft.com/office/drawing/2014/main" id="{51EE9B86-5B32-AA4F-5B76-81FCF796B46C}"/>
              </a:ext>
            </a:extLst>
          </p:cNvPr>
          <p:cNvSpPr/>
          <p:nvPr/>
        </p:nvSpPr>
        <p:spPr>
          <a:xfrm>
            <a:off x="7406125" y="2426400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Rectangle : coins arrondis 93">
            <a:extLst>
              <a:ext uri="{FF2B5EF4-FFF2-40B4-BE49-F238E27FC236}">
                <a16:creationId xmlns:a16="http://schemas.microsoft.com/office/drawing/2014/main" id="{AC9ACE36-BEF3-483A-E6A0-6DCD0D73C5D7}"/>
              </a:ext>
            </a:extLst>
          </p:cNvPr>
          <p:cNvSpPr/>
          <p:nvPr/>
        </p:nvSpPr>
        <p:spPr>
          <a:xfrm>
            <a:off x="8179443" y="2426402"/>
            <a:ext cx="756000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Rectangle : coins arrondis 94">
            <a:extLst>
              <a:ext uri="{FF2B5EF4-FFF2-40B4-BE49-F238E27FC236}">
                <a16:creationId xmlns:a16="http://schemas.microsoft.com/office/drawing/2014/main" id="{4B0F74DE-F1A9-696E-3842-47D6EA54306B}"/>
              </a:ext>
            </a:extLst>
          </p:cNvPr>
          <p:cNvSpPr/>
          <p:nvPr/>
        </p:nvSpPr>
        <p:spPr>
          <a:xfrm>
            <a:off x="245915" y="3601528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7" name="Rectangle : coins arrondis 93">
            <a:extLst>
              <a:ext uri="{FF2B5EF4-FFF2-40B4-BE49-F238E27FC236}">
                <a16:creationId xmlns:a16="http://schemas.microsoft.com/office/drawing/2014/main" id="{F9415DF5-6354-4549-3938-57A8CB96D482}"/>
              </a:ext>
            </a:extLst>
          </p:cNvPr>
          <p:cNvSpPr/>
          <p:nvPr/>
        </p:nvSpPr>
        <p:spPr>
          <a:xfrm>
            <a:off x="1063695" y="3601530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Up-to-date contract</a:t>
            </a:r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29" name="Rectangle : coins arrondis 95">
            <a:extLst>
              <a:ext uri="{FF2B5EF4-FFF2-40B4-BE49-F238E27FC236}">
                <a16:creationId xmlns:a16="http://schemas.microsoft.com/office/drawing/2014/main" id="{5973F746-DA5F-D55F-059B-3EE30B9F07BB}"/>
              </a:ext>
            </a:extLst>
          </p:cNvPr>
          <p:cNvSpPr/>
          <p:nvPr/>
        </p:nvSpPr>
        <p:spPr>
          <a:xfrm>
            <a:off x="1926142" y="2424624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41" name="Rectangle : coins arrondis 95">
            <a:extLst>
              <a:ext uri="{FF2B5EF4-FFF2-40B4-BE49-F238E27FC236}">
                <a16:creationId xmlns:a16="http://schemas.microsoft.com/office/drawing/2014/main" id="{B0C310B6-F0C1-943B-7FC4-DCA3B07F74AB}"/>
              </a:ext>
            </a:extLst>
          </p:cNvPr>
          <p:cNvSpPr/>
          <p:nvPr/>
        </p:nvSpPr>
        <p:spPr>
          <a:xfrm>
            <a:off x="1939656" y="3598610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7" name="Rectangle : coins arrondis 174">
            <a:extLst>
              <a:ext uri="{FF2B5EF4-FFF2-40B4-BE49-F238E27FC236}">
                <a16:creationId xmlns:a16="http://schemas.microsoft.com/office/drawing/2014/main" id="{3C6FBCDA-118F-85F6-A6C3-5F530F8CC126}"/>
              </a:ext>
            </a:extLst>
          </p:cNvPr>
          <p:cNvSpPr/>
          <p:nvPr/>
        </p:nvSpPr>
        <p:spPr>
          <a:xfrm>
            <a:off x="2687127" y="2426891"/>
            <a:ext cx="812595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Producer confirmation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9" name="Rectangle : coins arrondis 174">
            <a:extLst>
              <a:ext uri="{FF2B5EF4-FFF2-40B4-BE49-F238E27FC236}">
                <a16:creationId xmlns:a16="http://schemas.microsoft.com/office/drawing/2014/main" id="{1766A763-3EA2-C31E-BEC5-02CF9983241D}"/>
              </a:ext>
            </a:extLst>
          </p:cNvPr>
          <p:cNvSpPr/>
          <p:nvPr/>
        </p:nvSpPr>
        <p:spPr>
          <a:xfrm>
            <a:off x="2660018" y="3599515"/>
            <a:ext cx="812595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Producer confirmation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60" name="Rectangle : coins arrondis 174">
            <a:extLst>
              <a:ext uri="{FF2B5EF4-FFF2-40B4-BE49-F238E27FC236}">
                <a16:creationId xmlns:a16="http://schemas.microsoft.com/office/drawing/2014/main" id="{C1FE892E-0DB3-FDF5-5186-3F28228520EB}"/>
              </a:ext>
            </a:extLst>
          </p:cNvPr>
          <p:cNvSpPr/>
          <p:nvPr/>
        </p:nvSpPr>
        <p:spPr>
          <a:xfrm>
            <a:off x="6380176" y="3599147"/>
            <a:ext cx="864000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Producer confirmation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Rectangle : coins arrondis 94">
            <a:extLst>
              <a:ext uri="{FF2B5EF4-FFF2-40B4-BE49-F238E27FC236}">
                <a16:creationId xmlns:a16="http://schemas.microsoft.com/office/drawing/2014/main" id="{F8090B81-47E3-BFFD-0655-334A2F00D362}"/>
              </a:ext>
            </a:extLst>
          </p:cNvPr>
          <p:cNvSpPr/>
          <p:nvPr/>
        </p:nvSpPr>
        <p:spPr>
          <a:xfrm>
            <a:off x="7402925" y="3599147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 in energy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Rectangle : coins arrondis 95">
            <a:extLst>
              <a:ext uri="{FF2B5EF4-FFF2-40B4-BE49-F238E27FC236}">
                <a16:creationId xmlns:a16="http://schemas.microsoft.com/office/drawing/2014/main" id="{883B378A-BEF2-5246-3972-DF4469FA1909}"/>
              </a:ext>
            </a:extLst>
          </p:cNvPr>
          <p:cNvSpPr/>
          <p:nvPr/>
        </p:nvSpPr>
        <p:spPr>
          <a:xfrm>
            <a:off x="5626507" y="3599147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Energy offer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6" name="Rectangle : coins arrondis 93">
            <a:extLst>
              <a:ext uri="{FF2B5EF4-FFF2-40B4-BE49-F238E27FC236}">
                <a16:creationId xmlns:a16="http://schemas.microsoft.com/office/drawing/2014/main" id="{B9E47511-66A2-892B-6047-756BB2679ACE}"/>
              </a:ext>
            </a:extLst>
          </p:cNvPr>
          <p:cNvSpPr/>
          <p:nvPr/>
        </p:nvSpPr>
        <p:spPr>
          <a:xfrm>
            <a:off x="8184497" y="3601359"/>
            <a:ext cx="756000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Up-to-date contract</a:t>
            </a:r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D112D-2D8E-920C-8BB7-E2341CD8A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896" y="475158"/>
            <a:ext cx="518825" cy="5400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1FB5606-8381-F905-6BB4-343442ADD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61" y="471323"/>
            <a:ext cx="622679" cy="540000"/>
          </a:xfrm>
          <a:prstGeom prst="rect">
            <a:avLst/>
          </a:prstGeom>
        </p:spPr>
      </p:pic>
      <p:sp>
        <p:nvSpPr>
          <p:cNvPr id="12" name="ZoneTexte 179">
            <a:extLst>
              <a:ext uri="{FF2B5EF4-FFF2-40B4-BE49-F238E27FC236}">
                <a16:creationId xmlns:a16="http://schemas.microsoft.com/office/drawing/2014/main" id="{FB585856-55A7-3657-7EF6-FCC27767DF57}"/>
              </a:ext>
            </a:extLst>
          </p:cNvPr>
          <p:cNvSpPr txBox="1"/>
          <p:nvPr/>
        </p:nvSpPr>
        <p:spPr>
          <a:xfrm>
            <a:off x="834600" y="169393"/>
            <a:ext cx="1709606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device</a:t>
            </a:r>
          </a:p>
        </p:txBody>
      </p:sp>
      <p:sp>
        <p:nvSpPr>
          <p:cNvPr id="15" name="ZoneTexte 179">
            <a:extLst>
              <a:ext uri="{FF2B5EF4-FFF2-40B4-BE49-F238E27FC236}">
                <a16:creationId xmlns:a16="http://schemas.microsoft.com/office/drawing/2014/main" id="{40CB98C7-9337-C175-F995-38C7D2933B8C}"/>
              </a:ext>
            </a:extLst>
          </p:cNvPr>
          <p:cNvSpPr txBox="1"/>
          <p:nvPr/>
        </p:nvSpPr>
        <p:spPr>
          <a:xfrm>
            <a:off x="6517413" y="172756"/>
            <a:ext cx="1537548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Producer device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B165DA7-12BE-EC27-5C55-99880729C4E7}"/>
              </a:ext>
            </a:extLst>
          </p:cNvPr>
          <p:cNvSpPr/>
          <p:nvPr/>
        </p:nvSpPr>
        <p:spPr>
          <a:xfrm rot="5400000" flipH="1">
            <a:off x="955481" y="1576721"/>
            <a:ext cx="137645" cy="1566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8D9D08-2906-36CB-E26F-6FE25E428A19}"/>
              </a:ext>
            </a:extLst>
          </p:cNvPr>
          <p:cNvSpPr/>
          <p:nvPr/>
        </p:nvSpPr>
        <p:spPr>
          <a:xfrm rot="5400000" flipH="1">
            <a:off x="2643023" y="1545064"/>
            <a:ext cx="134132" cy="16278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BE05A39-1BB4-2F88-4277-55940E509A69}"/>
              </a:ext>
            </a:extLst>
          </p:cNvPr>
          <p:cNvSpPr/>
          <p:nvPr/>
        </p:nvSpPr>
        <p:spPr>
          <a:xfrm rot="5400000" flipH="1">
            <a:off x="8104981" y="1585391"/>
            <a:ext cx="138608" cy="154272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1C36311-2C69-0E2C-09E5-8C07AD2D0E19}"/>
              </a:ext>
            </a:extLst>
          </p:cNvPr>
          <p:cNvSpPr/>
          <p:nvPr/>
        </p:nvSpPr>
        <p:spPr>
          <a:xfrm rot="5400000" flipH="1">
            <a:off x="6382247" y="1531717"/>
            <a:ext cx="138608" cy="165007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3" name="ZoneTexte 179">
            <a:extLst>
              <a:ext uri="{FF2B5EF4-FFF2-40B4-BE49-F238E27FC236}">
                <a16:creationId xmlns:a16="http://schemas.microsoft.com/office/drawing/2014/main" id="{10F33347-E7D3-D1A1-4B92-03C37956A648}"/>
              </a:ext>
            </a:extLst>
          </p:cNvPr>
          <p:cNvSpPr txBox="1"/>
          <p:nvPr/>
        </p:nvSpPr>
        <p:spPr>
          <a:xfrm>
            <a:off x="3651098" y="3625133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7E003E8-E326-F788-274B-269EBA4482E6}"/>
              </a:ext>
            </a:extLst>
          </p:cNvPr>
          <p:cNvSpPr/>
          <p:nvPr/>
        </p:nvSpPr>
        <p:spPr>
          <a:xfrm rot="10800000" flipH="1">
            <a:off x="3671625" y="3615390"/>
            <a:ext cx="7886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0" name="ZoneTexte 179">
            <a:extLst>
              <a:ext uri="{FF2B5EF4-FFF2-40B4-BE49-F238E27FC236}">
                <a16:creationId xmlns:a16="http://schemas.microsoft.com/office/drawing/2014/main" id="{AE4A2B89-C9AD-5F17-A1C4-F4043EEF3720}"/>
              </a:ext>
            </a:extLst>
          </p:cNvPr>
          <p:cNvSpPr txBox="1"/>
          <p:nvPr/>
        </p:nvSpPr>
        <p:spPr>
          <a:xfrm>
            <a:off x="4760292" y="3631977"/>
            <a:ext cx="726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96888C8-CFF4-6A4E-5E36-94CED66D5E6E}"/>
              </a:ext>
            </a:extLst>
          </p:cNvPr>
          <p:cNvSpPr/>
          <p:nvPr/>
        </p:nvSpPr>
        <p:spPr>
          <a:xfrm rot="10800000">
            <a:off x="5418959" y="3622234"/>
            <a:ext cx="76222" cy="21913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6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4698070-9FE9-4277-9508-DE3F73148823}"/>
              </a:ext>
            </a:extLst>
          </p:cNvPr>
          <p:cNvSpPr/>
          <p:nvPr/>
        </p:nvSpPr>
        <p:spPr>
          <a:xfrm>
            <a:off x="4915213" y="1946532"/>
            <a:ext cx="7026872" cy="40207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9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41639-ED29-4819-99B3-0C53922806A1}"/>
              </a:ext>
            </a:extLst>
          </p:cNvPr>
          <p:cNvSpPr/>
          <p:nvPr/>
        </p:nvSpPr>
        <p:spPr>
          <a:xfrm>
            <a:off x="5434602" y="2308739"/>
            <a:ext cx="2108212" cy="6385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Authentication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verification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E364E0-FD7C-465E-8AB6-27C863EFA1DF}"/>
              </a:ext>
            </a:extLst>
          </p:cNvPr>
          <p:cNvSpPr/>
          <p:nvPr/>
        </p:nvSpPr>
        <p:spPr>
          <a:xfrm>
            <a:off x="8872948" y="3110041"/>
            <a:ext cx="2826551" cy="120658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Encapsulated object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CBE75B-3406-4D17-A5D6-44A06246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29" y="4527123"/>
            <a:ext cx="229017" cy="229017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3A5CB-7321-4CB3-94D3-25D68D85E8AA}"/>
              </a:ext>
            </a:extLst>
          </p:cNvPr>
          <p:cNvCxnSpPr>
            <a:cxnSpLocks/>
          </p:cNvCxnSpPr>
          <p:nvPr/>
        </p:nvCxnSpPr>
        <p:spPr>
          <a:xfrm flipV="1">
            <a:off x="1562102" y="1757192"/>
            <a:ext cx="4926609" cy="1376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F50D4C-11D9-4EE8-A374-B6CA51A2C8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88708" y="2947264"/>
            <a:ext cx="0" cy="14797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A7B164-B41B-408F-AD51-D6A52B01F107}"/>
              </a:ext>
            </a:extLst>
          </p:cNvPr>
          <p:cNvCxnSpPr>
            <a:cxnSpLocks/>
          </p:cNvCxnSpPr>
          <p:nvPr/>
        </p:nvCxnSpPr>
        <p:spPr>
          <a:xfrm flipH="1">
            <a:off x="1658533" y="2621406"/>
            <a:ext cx="37760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04CB38B-61F1-474D-96BE-9F6FE4FB73E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478172" y="5224524"/>
            <a:ext cx="10764" cy="1022801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388FA25-9777-4562-8AD1-EE25652D879B}"/>
              </a:ext>
            </a:extLst>
          </p:cNvPr>
          <p:cNvCxnSpPr>
            <a:cxnSpLocks/>
          </p:cNvCxnSpPr>
          <p:nvPr/>
        </p:nvCxnSpPr>
        <p:spPr>
          <a:xfrm flipH="1">
            <a:off x="1658535" y="4845247"/>
            <a:ext cx="378368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6782439-F43A-4559-95AA-39223A2B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913" y="4678713"/>
            <a:ext cx="342131" cy="300757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25043A0-C355-44BA-8F30-26BDA9294DF6}"/>
              </a:ext>
            </a:extLst>
          </p:cNvPr>
          <p:cNvCxnSpPr>
            <a:cxnSpLocks/>
          </p:cNvCxnSpPr>
          <p:nvPr/>
        </p:nvCxnSpPr>
        <p:spPr>
          <a:xfrm>
            <a:off x="7275932" y="3788928"/>
            <a:ext cx="1" cy="668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BF0B286-1A95-4432-A383-331CD779CA81}"/>
              </a:ext>
            </a:extLst>
          </p:cNvPr>
          <p:cNvCxnSpPr>
            <a:cxnSpLocks/>
          </p:cNvCxnSpPr>
          <p:nvPr/>
        </p:nvCxnSpPr>
        <p:spPr>
          <a:xfrm flipH="1">
            <a:off x="1658533" y="6248559"/>
            <a:ext cx="4830176" cy="134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E2ACE768-E9E2-4821-8F55-4B8F2D5B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08" y="2375680"/>
            <a:ext cx="229017" cy="229017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E817330-A35A-405F-8003-6B4C57C7022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488708" y="1757195"/>
            <a:ext cx="0" cy="55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FA3101-BE13-422D-BC83-F1D293CFE6B3}"/>
              </a:ext>
            </a:extLst>
          </p:cNvPr>
          <p:cNvSpPr txBox="1"/>
          <p:nvPr/>
        </p:nvSpPr>
        <p:spPr>
          <a:xfrm>
            <a:off x="8318396" y="1917680"/>
            <a:ext cx="2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Protected object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2619642-02D9-4474-8084-D45D4BBF0975}"/>
              </a:ext>
            </a:extLst>
          </p:cNvPr>
          <p:cNvSpPr txBox="1"/>
          <p:nvPr/>
        </p:nvSpPr>
        <p:spPr>
          <a:xfrm>
            <a:off x="4417243" y="2326673"/>
            <a:ext cx="428666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D3733AE-F0D2-4E9E-BB99-0D39CAC05AA4}"/>
              </a:ext>
            </a:extLst>
          </p:cNvPr>
          <p:cNvSpPr txBox="1"/>
          <p:nvPr/>
        </p:nvSpPr>
        <p:spPr>
          <a:xfrm>
            <a:off x="3808310" y="4519994"/>
            <a:ext cx="131048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 access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F2B8966-0C89-4936-89DD-BDF651DE7158}"/>
              </a:ext>
            </a:extLst>
          </p:cNvPr>
          <p:cNvSpPr txBox="1"/>
          <p:nvPr/>
        </p:nvSpPr>
        <p:spPr>
          <a:xfrm>
            <a:off x="2737489" y="2780301"/>
            <a:ext cx="152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83AE917-135D-476C-9D77-A37F2EA52A6A}"/>
              </a:ext>
            </a:extLst>
          </p:cNvPr>
          <p:cNvSpPr txBox="1"/>
          <p:nvPr/>
        </p:nvSpPr>
        <p:spPr>
          <a:xfrm>
            <a:off x="2745229" y="5051245"/>
            <a:ext cx="1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70856FB0-EC94-4735-942D-312E9B492223}"/>
              </a:ext>
            </a:extLst>
          </p:cNvPr>
          <p:cNvSpPr/>
          <p:nvPr/>
        </p:nvSpPr>
        <p:spPr>
          <a:xfrm>
            <a:off x="6704533" y="3628090"/>
            <a:ext cx="1381194" cy="5022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9" dirty="0">
                <a:solidFill>
                  <a:schemeClr val="tx1"/>
                </a:solidFill>
              </a:rPr>
              <a:t>Complete</a:t>
            </a:r>
          </a:p>
          <a:p>
            <a:pPr algn="ctr"/>
            <a:r>
              <a:rPr lang="en-US" sz="1309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6E8D7C8B-4F39-4BA4-92CF-A45ACC19980E}"/>
              </a:ext>
            </a:extLst>
          </p:cNvPr>
          <p:cNvCxnSpPr>
            <a:cxnSpLocks/>
          </p:cNvCxnSpPr>
          <p:nvPr/>
        </p:nvCxnSpPr>
        <p:spPr>
          <a:xfrm flipH="1">
            <a:off x="8085727" y="3912422"/>
            <a:ext cx="8240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3117836-B3F8-4A9B-BC1A-EB0F08D0327F}"/>
              </a:ext>
            </a:extLst>
          </p:cNvPr>
          <p:cNvCxnSpPr>
            <a:cxnSpLocks/>
          </p:cNvCxnSpPr>
          <p:nvPr/>
        </p:nvCxnSpPr>
        <p:spPr>
          <a:xfrm>
            <a:off x="6480377" y="3395722"/>
            <a:ext cx="2392571" cy="25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5ED789C-0B4C-4443-BBD6-E7FB3EF386FB}"/>
              </a:ext>
            </a:extLst>
          </p:cNvPr>
          <p:cNvSpPr txBox="1"/>
          <p:nvPr/>
        </p:nvSpPr>
        <p:spPr>
          <a:xfrm>
            <a:off x="6061314" y="2931434"/>
            <a:ext cx="44499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DBAB5-F794-4D79-9190-AEF8CC3765DF}"/>
              </a:ext>
            </a:extLst>
          </p:cNvPr>
          <p:cNvSpPr/>
          <p:nvPr/>
        </p:nvSpPr>
        <p:spPr>
          <a:xfrm>
            <a:off x="5342636" y="4450244"/>
            <a:ext cx="2292603" cy="774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Calculation of visibility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on information</a:t>
            </a:r>
          </a:p>
        </p:txBody>
      </p:sp>
      <p:sp>
        <p:nvSpPr>
          <p:cNvPr id="2" name="ZoneTexte 33">
            <a:extLst>
              <a:ext uri="{FF2B5EF4-FFF2-40B4-BE49-F238E27FC236}">
                <a16:creationId xmlns:a16="http://schemas.microsoft.com/office/drawing/2014/main" id="{3B5FB764-EFFE-4038-DE05-767748923B8B}"/>
              </a:ext>
            </a:extLst>
          </p:cNvPr>
          <p:cNvSpPr txBox="1"/>
          <p:nvPr/>
        </p:nvSpPr>
        <p:spPr>
          <a:xfrm>
            <a:off x="5752246" y="5351787"/>
            <a:ext cx="254572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28" b="1" dirty="0">
                <a:solidFill>
                  <a:srgbClr val="00B050"/>
                </a:solidFill>
              </a:rPr>
              <a:t>Partial or total access</a:t>
            </a:r>
          </a:p>
        </p:txBody>
      </p:sp>
      <p:sp>
        <p:nvSpPr>
          <p:cNvPr id="3" name="Rectangle : coins arrondis 9">
            <a:extLst>
              <a:ext uri="{FF2B5EF4-FFF2-40B4-BE49-F238E27FC236}">
                <a16:creationId xmlns:a16="http://schemas.microsoft.com/office/drawing/2014/main" id="{2D274BF0-C22B-0FBC-CF89-83E6C51F67A2}"/>
              </a:ext>
            </a:extLst>
          </p:cNvPr>
          <p:cNvSpPr/>
          <p:nvPr/>
        </p:nvSpPr>
        <p:spPr>
          <a:xfrm>
            <a:off x="183562" y="1418990"/>
            <a:ext cx="1480241" cy="53408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9" dirty="0"/>
              <a:t>Digital twin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842AB1A-B08D-4B06-BDB0-3789CDBFB332}"/>
              </a:ext>
            </a:extLst>
          </p:cNvPr>
          <p:cNvSpPr/>
          <p:nvPr/>
        </p:nvSpPr>
        <p:spPr>
          <a:xfrm>
            <a:off x="2709867" y="1479190"/>
            <a:ext cx="1580707" cy="643344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Request for access to data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573E5F-5695-4226-B54E-34979894B4F0}"/>
              </a:ext>
            </a:extLst>
          </p:cNvPr>
          <p:cNvSpPr/>
          <p:nvPr/>
        </p:nvSpPr>
        <p:spPr>
          <a:xfrm>
            <a:off x="2737487" y="5925653"/>
            <a:ext cx="1728024" cy="643343"/>
          </a:xfrm>
          <a:prstGeom prst="roundRect">
            <a:avLst/>
          </a:prstGeom>
          <a:solidFill>
            <a:srgbClr val="6D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Restricted data</a:t>
            </a:r>
            <a:endParaRPr lang="en-US" sz="1309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47CCC4-3862-477C-A990-9967EB99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41" y="2479544"/>
            <a:ext cx="342131" cy="300757"/>
          </a:xfrm>
          <a:prstGeom prst="rect">
            <a:avLst/>
          </a:prstGeom>
        </p:spPr>
      </p:pic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1ED571D5-602F-EA72-D764-CDCC02D7D758}"/>
              </a:ext>
            </a:extLst>
          </p:cNvPr>
          <p:cNvSpPr/>
          <p:nvPr/>
        </p:nvSpPr>
        <p:spPr>
          <a:xfrm>
            <a:off x="6722372" y="3142509"/>
            <a:ext cx="1596022" cy="429659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Request for access to data</a:t>
            </a:r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23" name="Image 48">
            <a:extLst>
              <a:ext uri="{FF2B5EF4-FFF2-40B4-BE49-F238E27FC236}">
                <a16:creationId xmlns:a16="http://schemas.microsoft.com/office/drawing/2014/main" id="{3AE323DA-FDBE-7D83-378C-EFF9F9A1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317" y="4505279"/>
            <a:ext cx="229017" cy="2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8" grpId="0"/>
      <p:bldP spid="71" grpId="0"/>
      <p:bldP spid="79" grpId="0"/>
      <p:bldP spid="81" grpId="0"/>
      <p:bldP spid="85" grpId="0" animBg="1"/>
      <p:bldP spid="34" grpId="0"/>
      <p:bldP spid="9" grpId="0" animBg="1"/>
      <p:bldP spid="2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4698070-9FE9-4277-9508-DE3F73148823}"/>
              </a:ext>
            </a:extLst>
          </p:cNvPr>
          <p:cNvSpPr/>
          <p:nvPr/>
        </p:nvSpPr>
        <p:spPr>
          <a:xfrm>
            <a:off x="4915213" y="1946532"/>
            <a:ext cx="7026872" cy="402071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9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41639-ED29-4819-99B3-0C53922806A1}"/>
              </a:ext>
            </a:extLst>
          </p:cNvPr>
          <p:cNvSpPr/>
          <p:nvPr/>
        </p:nvSpPr>
        <p:spPr>
          <a:xfrm>
            <a:off x="5434602" y="2308739"/>
            <a:ext cx="2108212" cy="6385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Contrôle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d’authentification 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E364E0-FD7C-465E-8AB6-27C863EFA1DF}"/>
              </a:ext>
            </a:extLst>
          </p:cNvPr>
          <p:cNvSpPr/>
          <p:nvPr/>
        </p:nvSpPr>
        <p:spPr>
          <a:xfrm>
            <a:off x="8872948" y="3110041"/>
            <a:ext cx="2826551" cy="1206588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Objet encapsulé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FCBE75B-3406-4D17-A5D6-44A06246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229" y="4527123"/>
            <a:ext cx="229017" cy="229017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3A5CB-7321-4CB3-94D3-25D68D85E8AA}"/>
              </a:ext>
            </a:extLst>
          </p:cNvPr>
          <p:cNvCxnSpPr>
            <a:cxnSpLocks/>
          </p:cNvCxnSpPr>
          <p:nvPr/>
        </p:nvCxnSpPr>
        <p:spPr>
          <a:xfrm flipV="1">
            <a:off x="1562102" y="1757192"/>
            <a:ext cx="4926609" cy="1376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DF50D4C-11D9-4EE8-A374-B6CA51A2C85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88708" y="2947264"/>
            <a:ext cx="0" cy="14797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06A7B164-B41B-408F-AD51-D6A52B01F107}"/>
              </a:ext>
            </a:extLst>
          </p:cNvPr>
          <p:cNvCxnSpPr>
            <a:cxnSpLocks/>
          </p:cNvCxnSpPr>
          <p:nvPr/>
        </p:nvCxnSpPr>
        <p:spPr>
          <a:xfrm flipH="1">
            <a:off x="1658533" y="2621406"/>
            <a:ext cx="377607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04CB38B-61F1-474D-96BE-9F6FE4FB73E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478172" y="5224524"/>
            <a:ext cx="0" cy="1022801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388FA25-9777-4562-8AD1-EE25652D879B}"/>
              </a:ext>
            </a:extLst>
          </p:cNvPr>
          <p:cNvCxnSpPr>
            <a:cxnSpLocks/>
          </p:cNvCxnSpPr>
          <p:nvPr/>
        </p:nvCxnSpPr>
        <p:spPr>
          <a:xfrm flipH="1">
            <a:off x="1658535" y="4845247"/>
            <a:ext cx="378368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D6782439-F43A-4559-95AA-39223A2B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913" y="4678713"/>
            <a:ext cx="342131" cy="300757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25043A0-C355-44BA-8F30-26BDA9294DF6}"/>
              </a:ext>
            </a:extLst>
          </p:cNvPr>
          <p:cNvCxnSpPr>
            <a:cxnSpLocks/>
          </p:cNvCxnSpPr>
          <p:nvPr/>
        </p:nvCxnSpPr>
        <p:spPr>
          <a:xfrm>
            <a:off x="7275932" y="3788928"/>
            <a:ext cx="1" cy="6681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BF0B286-1A95-4432-A383-331CD779CA81}"/>
              </a:ext>
            </a:extLst>
          </p:cNvPr>
          <p:cNvCxnSpPr>
            <a:cxnSpLocks/>
          </p:cNvCxnSpPr>
          <p:nvPr/>
        </p:nvCxnSpPr>
        <p:spPr>
          <a:xfrm flipH="1">
            <a:off x="1658533" y="6248559"/>
            <a:ext cx="4830176" cy="134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E2ACE768-E9E2-4821-8F55-4B8F2D5B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23" y="2400906"/>
            <a:ext cx="229017" cy="229017"/>
          </a:xfrm>
          <a:prstGeom prst="rect">
            <a:avLst/>
          </a:prstGeom>
        </p:spPr>
      </p:pic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7E817330-A35A-405F-8003-6B4C57C7022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488708" y="1757195"/>
            <a:ext cx="0" cy="55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FA3101-BE13-422D-BC83-F1D293CFE6B3}"/>
              </a:ext>
            </a:extLst>
          </p:cNvPr>
          <p:cNvSpPr txBox="1"/>
          <p:nvPr/>
        </p:nvSpPr>
        <p:spPr>
          <a:xfrm>
            <a:off x="8318396" y="1917680"/>
            <a:ext cx="226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Objet protégé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62619642-02D9-4474-8084-D45D4BBF0975}"/>
              </a:ext>
            </a:extLst>
          </p:cNvPr>
          <p:cNvSpPr txBox="1"/>
          <p:nvPr/>
        </p:nvSpPr>
        <p:spPr>
          <a:xfrm>
            <a:off x="4417243" y="2326673"/>
            <a:ext cx="428666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dirty="0">
                <a:solidFill>
                  <a:srgbClr val="FF0000"/>
                </a:solidFill>
              </a:rPr>
              <a:t>KO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D3733AE-F0D2-4E9E-BB99-0D39CAC05AA4}"/>
              </a:ext>
            </a:extLst>
          </p:cNvPr>
          <p:cNvSpPr txBox="1"/>
          <p:nvPr/>
        </p:nvSpPr>
        <p:spPr>
          <a:xfrm>
            <a:off x="3808310" y="4519994"/>
            <a:ext cx="131048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Aucun accès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F2B8966-0C89-4936-89DD-BDF651DE7158}"/>
              </a:ext>
            </a:extLst>
          </p:cNvPr>
          <p:cNvSpPr txBox="1"/>
          <p:nvPr/>
        </p:nvSpPr>
        <p:spPr>
          <a:xfrm>
            <a:off x="2737489" y="2780301"/>
            <a:ext cx="1525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Accès refusé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83AE917-135D-476C-9D77-A37F2EA52A6A}"/>
              </a:ext>
            </a:extLst>
          </p:cNvPr>
          <p:cNvSpPr txBox="1"/>
          <p:nvPr/>
        </p:nvSpPr>
        <p:spPr>
          <a:xfrm>
            <a:off x="2745229" y="5051245"/>
            <a:ext cx="128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Accès refusé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70856FB0-EC94-4735-942D-312E9B492223}"/>
              </a:ext>
            </a:extLst>
          </p:cNvPr>
          <p:cNvSpPr/>
          <p:nvPr/>
        </p:nvSpPr>
        <p:spPr>
          <a:xfrm>
            <a:off x="6704533" y="3628090"/>
            <a:ext cx="1381194" cy="5022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9" dirty="0">
                <a:solidFill>
                  <a:schemeClr val="tx1"/>
                </a:solidFill>
              </a:rPr>
              <a:t>Données complètes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6E8D7C8B-4F39-4BA4-92CF-A45ACC19980E}"/>
              </a:ext>
            </a:extLst>
          </p:cNvPr>
          <p:cNvCxnSpPr>
            <a:cxnSpLocks/>
          </p:cNvCxnSpPr>
          <p:nvPr/>
        </p:nvCxnSpPr>
        <p:spPr>
          <a:xfrm flipH="1">
            <a:off x="8085727" y="3912422"/>
            <a:ext cx="82403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03117836-B3F8-4A9B-BC1A-EB0F08D0327F}"/>
              </a:ext>
            </a:extLst>
          </p:cNvPr>
          <p:cNvCxnSpPr>
            <a:cxnSpLocks/>
          </p:cNvCxnSpPr>
          <p:nvPr/>
        </p:nvCxnSpPr>
        <p:spPr>
          <a:xfrm>
            <a:off x="6480377" y="3395722"/>
            <a:ext cx="2392571" cy="25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5ED789C-0B4C-4443-BBD6-E7FB3EF386FB}"/>
              </a:ext>
            </a:extLst>
          </p:cNvPr>
          <p:cNvSpPr txBox="1"/>
          <p:nvPr/>
        </p:nvSpPr>
        <p:spPr>
          <a:xfrm>
            <a:off x="6061314" y="2931434"/>
            <a:ext cx="44499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DBAB5-F794-4D79-9190-AEF8CC3765DF}"/>
              </a:ext>
            </a:extLst>
          </p:cNvPr>
          <p:cNvSpPr/>
          <p:nvPr/>
        </p:nvSpPr>
        <p:spPr>
          <a:xfrm>
            <a:off x="5342636" y="4450244"/>
            <a:ext cx="2271075" cy="774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Calcul de la visibilité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 aux données</a:t>
            </a:r>
          </a:p>
        </p:txBody>
      </p:sp>
      <p:sp>
        <p:nvSpPr>
          <p:cNvPr id="2" name="ZoneTexte 33">
            <a:extLst>
              <a:ext uri="{FF2B5EF4-FFF2-40B4-BE49-F238E27FC236}">
                <a16:creationId xmlns:a16="http://schemas.microsoft.com/office/drawing/2014/main" id="{3B5FB764-EFFE-4038-DE05-767748923B8B}"/>
              </a:ext>
            </a:extLst>
          </p:cNvPr>
          <p:cNvSpPr txBox="1"/>
          <p:nvPr/>
        </p:nvSpPr>
        <p:spPr>
          <a:xfrm>
            <a:off x="5752246" y="5351787"/>
            <a:ext cx="254572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28" b="1" dirty="0">
                <a:solidFill>
                  <a:srgbClr val="00B050"/>
                </a:solidFill>
              </a:rPr>
              <a:t>Accès partiel ou total</a:t>
            </a:r>
          </a:p>
        </p:txBody>
      </p:sp>
      <p:sp>
        <p:nvSpPr>
          <p:cNvPr id="3" name="Rectangle : coins arrondis 9">
            <a:extLst>
              <a:ext uri="{FF2B5EF4-FFF2-40B4-BE49-F238E27FC236}">
                <a16:creationId xmlns:a16="http://schemas.microsoft.com/office/drawing/2014/main" id="{2D274BF0-C22B-0FBC-CF89-83E6C51F67A2}"/>
              </a:ext>
            </a:extLst>
          </p:cNvPr>
          <p:cNvSpPr/>
          <p:nvPr/>
        </p:nvSpPr>
        <p:spPr>
          <a:xfrm>
            <a:off x="183562" y="1418990"/>
            <a:ext cx="1480241" cy="534088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9" dirty="0"/>
              <a:t>Jumeau  numérique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842AB1A-B08D-4B06-BDB0-3789CDBFB332}"/>
              </a:ext>
            </a:extLst>
          </p:cNvPr>
          <p:cNvSpPr/>
          <p:nvPr/>
        </p:nvSpPr>
        <p:spPr>
          <a:xfrm>
            <a:off x="2709867" y="1479190"/>
            <a:ext cx="1580707" cy="643344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d’accès aux données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C573E5F-5695-4226-B54E-34979894B4F0}"/>
              </a:ext>
            </a:extLst>
          </p:cNvPr>
          <p:cNvSpPr/>
          <p:nvPr/>
        </p:nvSpPr>
        <p:spPr>
          <a:xfrm>
            <a:off x="2737487" y="5925653"/>
            <a:ext cx="1728024" cy="643343"/>
          </a:xfrm>
          <a:prstGeom prst="roundRect">
            <a:avLst/>
          </a:prstGeom>
          <a:solidFill>
            <a:srgbClr val="6D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Données restreintes</a:t>
            </a:r>
            <a:endParaRPr lang="fr-FR" sz="1309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47CCC4-3862-477C-A990-9967EB99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41" y="2479544"/>
            <a:ext cx="342131" cy="300757"/>
          </a:xfrm>
          <a:prstGeom prst="rect">
            <a:avLst/>
          </a:prstGeom>
        </p:spPr>
      </p:pic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1ED571D5-602F-EA72-D764-CDCC02D7D758}"/>
              </a:ext>
            </a:extLst>
          </p:cNvPr>
          <p:cNvSpPr/>
          <p:nvPr/>
        </p:nvSpPr>
        <p:spPr>
          <a:xfrm>
            <a:off x="6722372" y="3142509"/>
            <a:ext cx="1596022" cy="429659"/>
          </a:xfrm>
          <a:prstGeom prst="round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Demande d’accès aux données</a:t>
            </a:r>
          </a:p>
        </p:txBody>
      </p:sp>
      <p:pic>
        <p:nvPicPr>
          <p:cNvPr id="23" name="Image 48">
            <a:extLst>
              <a:ext uri="{FF2B5EF4-FFF2-40B4-BE49-F238E27FC236}">
                <a16:creationId xmlns:a16="http://schemas.microsoft.com/office/drawing/2014/main" id="{3AE323DA-FDBE-7D83-378C-EFF9F9A1E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31" y="4503448"/>
            <a:ext cx="229017" cy="229017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D13C6DC-099A-1D6C-BF06-34D4C8BAF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134" y="176152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3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8" grpId="0"/>
      <p:bldP spid="71" grpId="0"/>
      <p:bldP spid="79" grpId="0"/>
      <p:bldP spid="81" grpId="0"/>
      <p:bldP spid="85" grpId="0" animBg="1"/>
      <p:bldP spid="34" grpId="0"/>
      <p:bldP spid="9" grpId="0" animBg="1"/>
      <p:bldP spid="2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EBF3647-ACF7-149E-BF9C-CC1D573C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105853"/>
              </p:ext>
            </p:extLst>
          </p:nvPr>
        </p:nvGraphicFramePr>
        <p:xfrm>
          <a:off x="427132" y="544131"/>
          <a:ext cx="11337735" cy="43785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8511">
                  <a:extLst>
                    <a:ext uri="{9D8B030D-6E8A-4147-A177-3AD203B41FA5}">
                      <a16:colId xmlns:a16="http://schemas.microsoft.com/office/drawing/2014/main" val="1292648883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3029431833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6511551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44778557"/>
                    </a:ext>
                  </a:extLst>
                </a:gridCol>
                <a:gridCol w="4917058">
                  <a:extLst>
                    <a:ext uri="{9D8B030D-6E8A-4147-A177-3AD203B41FA5}">
                      <a16:colId xmlns:a16="http://schemas.microsoft.com/office/drawing/2014/main" val="4860699"/>
                    </a:ext>
                  </a:extLst>
                </a:gridCol>
              </a:tblGrid>
              <a:tr h="3245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Agent submitting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Retriever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Label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Class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Synopsis</a:t>
                      </a:r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2732485366"/>
                  </a:ext>
                </a:extLst>
              </a:tr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EnergyRequest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supply demand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2400900772"/>
                  </a:ext>
                </a:extLst>
              </a:tr>
              <a:tr h="244518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SATISFIED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(‘1’)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 de satisfaction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3740960001"/>
                  </a:ext>
                </a:extLst>
              </a:tr>
              <a:tr h="218452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CONTRACT1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ProtectedContract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version of the main contract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1272058653"/>
                  </a:ext>
                </a:extLst>
              </a:tr>
              <a:tr h="218452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CONTRACT2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ProtectedContract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Updated version of the temporary contract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3543824699"/>
                  </a:ext>
                </a:extLst>
              </a:tr>
              <a:tr h="534292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Consumer, Producer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Producer,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Learning agent,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 agent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RegulationWarning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order (interruption, deactivation, forced modification)</a:t>
                      </a:r>
                      <a:endParaRPr lang="en-GB" sz="1200" noProof="0" dirty="0"/>
                    </a:p>
                    <a:p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4076711704"/>
                  </a:ext>
                </a:extLst>
              </a:tr>
              <a:tr h="295006"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Consumer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EnergySupply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Alert causing agent deactivation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184898381"/>
                  </a:ext>
                </a:extLst>
              </a:tr>
              <a:tr h="183346"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Consommateur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OFFER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SingleOffer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Supply of energy sent to a consumer to meet its demand.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3437687640"/>
                  </a:ext>
                </a:extLst>
              </a:tr>
              <a:tr h="170825"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 dirty="0"/>
                        <a:t>Consumer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PROD_CONFIRM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ProtectedConrmationTable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Confirmations issued by the producer.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1299104476"/>
                  </a:ext>
                </a:extLst>
              </a:tr>
              <a:tr h="199732"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Consumer, 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 agent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occurred (start, deactivation, stop)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3764827171"/>
                  </a:ext>
                </a:extLst>
              </a:tr>
              <a:tr h="376372">
                <a:tc>
                  <a:txBody>
                    <a:bodyPr/>
                    <a:lstStyle/>
                    <a:p>
                      <a:pPr marL="0" marR="0" lvl="0" indent="0" algn="ctr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/>
                        <a:t>Learning agent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 agent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u="none" strike="noStrike" kern="1200" baseline="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PredictionForm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Prediction of the state obtained at a certain horizon (product, demand, consumption, lack, availability)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3865952128"/>
                  </a:ext>
                </a:extLst>
              </a:tr>
              <a:tr h="383006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 agent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Consumer, 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WARNING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ProtectedContract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order sent to an agent (interruption, deactivation, forced modification)</a:t>
                      </a:r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1051418819"/>
                  </a:ext>
                </a:extLst>
              </a:tr>
              <a:tr h="308883"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Regulator agent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noProof="0"/>
                        <a:t>Consumer, Producer</a:t>
                      </a:r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RESCHEDULE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RescheduleTable</a:t>
                      </a:r>
                      <a:endParaRPr lang="en-GB" sz="1200" noProof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Activity rescheduling table (key: agent, value: rescheduling</a:t>
                      </a:r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2661285579"/>
                  </a:ext>
                </a:extLst>
              </a:tr>
              <a:tr h="94890">
                <a:tc>
                  <a:txBody>
                    <a:bodyPr/>
                    <a:lstStyle/>
                    <a:p>
                      <a:pPr algn="ctr"/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pPr algn="ctr"/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 marL="64258" marR="64258" marT="32129" marB="32129"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 marL="64258" marR="64258" marT="32129" marB="32129"/>
                </a:tc>
                <a:extLst>
                  <a:ext uri="{0D108BD9-81ED-4DB2-BD59-A6C34878D82A}">
                    <a16:rowId xmlns:a16="http://schemas.microsoft.com/office/drawing/2014/main" val="160259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7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21">
            <a:extLst>
              <a:ext uri="{FF2B5EF4-FFF2-40B4-BE49-F238E27FC236}">
                <a16:creationId xmlns:a16="http://schemas.microsoft.com/office/drawing/2014/main" id="{6A327EA5-7247-5260-65B3-99B0744802BF}"/>
              </a:ext>
            </a:extLst>
          </p:cNvPr>
          <p:cNvCxnSpPr>
            <a:cxnSpLocks/>
          </p:cNvCxnSpPr>
          <p:nvPr/>
        </p:nvCxnSpPr>
        <p:spPr>
          <a:xfrm flipV="1">
            <a:off x="7735110" y="847080"/>
            <a:ext cx="0" cy="1727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21">
            <a:extLst>
              <a:ext uri="{FF2B5EF4-FFF2-40B4-BE49-F238E27FC236}">
                <a16:creationId xmlns:a16="http://schemas.microsoft.com/office/drawing/2014/main" id="{98F73D01-8B55-5208-8FAE-016C9DE4819D}"/>
              </a:ext>
            </a:extLst>
          </p:cNvPr>
          <p:cNvCxnSpPr>
            <a:cxnSpLocks/>
          </p:cNvCxnSpPr>
          <p:nvPr/>
        </p:nvCxnSpPr>
        <p:spPr>
          <a:xfrm flipV="1">
            <a:off x="5621010" y="878039"/>
            <a:ext cx="0" cy="1727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E9E490BE-1AF5-44D0-A5FE-5BCD3179CED1}"/>
              </a:ext>
            </a:extLst>
          </p:cNvPr>
          <p:cNvCxnSpPr>
            <a:cxnSpLocks/>
          </p:cNvCxnSpPr>
          <p:nvPr/>
        </p:nvCxnSpPr>
        <p:spPr>
          <a:xfrm>
            <a:off x="2088513" y="3890722"/>
            <a:ext cx="26849" cy="19215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009BD7AC-6C88-4464-B41E-55A83AB231D5}"/>
              </a:ext>
            </a:extLst>
          </p:cNvPr>
          <p:cNvCxnSpPr>
            <a:cxnSpLocks/>
          </p:cNvCxnSpPr>
          <p:nvPr/>
        </p:nvCxnSpPr>
        <p:spPr>
          <a:xfrm>
            <a:off x="4610014" y="3941733"/>
            <a:ext cx="0" cy="18469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68067C0-B18F-4EB9-ACBA-DEB09A4D5021}"/>
              </a:ext>
            </a:extLst>
          </p:cNvPr>
          <p:cNvCxnSpPr>
            <a:cxnSpLocks/>
          </p:cNvCxnSpPr>
          <p:nvPr/>
        </p:nvCxnSpPr>
        <p:spPr>
          <a:xfrm>
            <a:off x="8304627" y="3901550"/>
            <a:ext cx="0" cy="19140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28DDC75C-6F8E-412C-8FD5-57CF63B86663}"/>
              </a:ext>
            </a:extLst>
          </p:cNvPr>
          <p:cNvCxnSpPr>
            <a:cxnSpLocks/>
          </p:cNvCxnSpPr>
          <p:nvPr/>
        </p:nvCxnSpPr>
        <p:spPr>
          <a:xfrm flipV="1">
            <a:off x="3273162" y="852099"/>
            <a:ext cx="0" cy="17972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199878" y="2390492"/>
            <a:ext cx="8219581" cy="15477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2479950" y="173399"/>
            <a:ext cx="1431962" cy="67368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911912" y="5788650"/>
            <a:ext cx="1396204" cy="673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2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3D6B144-DE58-439C-B612-C87BE0D09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959633"/>
              </p:ext>
            </p:extLst>
          </p:nvPr>
        </p:nvGraphicFramePr>
        <p:xfrm>
          <a:off x="2374471" y="2973663"/>
          <a:ext cx="4999618" cy="85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570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141922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  <a:gridCol w="2716126">
                  <a:extLst>
                    <a:ext uri="{9D8B030D-6E8A-4147-A177-3AD203B41FA5}">
                      <a16:colId xmlns:a16="http://schemas.microsoft.com/office/drawing/2014/main" val="1683732653"/>
                    </a:ext>
                  </a:extLst>
                </a:gridCol>
              </a:tblGrid>
              <a:tr h="238531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Who has the visibility?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All stakeholders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375457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Supplies in Watts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2 : 60W</a:t>
                      </a:r>
                    </a:p>
                    <a:p>
                      <a:r>
                        <a:rPr lang="en-US" sz="800" noProof="0" dirty="0"/>
                        <a:t>Producer 3 : 40W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Consumer 1 + Producer 2 </a:t>
                      </a:r>
                    </a:p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Consumer 1 + Producer 3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22649"/>
                  </a:ext>
                </a:extLst>
              </a:tr>
            </a:tbl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10D53478-F59E-44AD-AF97-119BDEA801D4}"/>
              </a:ext>
            </a:extLst>
          </p:cNvPr>
          <p:cNvSpPr/>
          <p:nvPr/>
        </p:nvSpPr>
        <p:spPr>
          <a:xfrm>
            <a:off x="7735110" y="5815619"/>
            <a:ext cx="1396204" cy="673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3</a:t>
            </a:r>
          </a:p>
        </p:txBody>
      </p:sp>
      <p:graphicFrame>
        <p:nvGraphicFramePr>
          <p:cNvPr id="99" name="Tableau 8">
            <a:extLst>
              <a:ext uri="{FF2B5EF4-FFF2-40B4-BE49-F238E27FC236}">
                <a16:creationId xmlns:a16="http://schemas.microsoft.com/office/drawing/2014/main" id="{1F4473BE-9B98-4749-817B-A52B45BFF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37256"/>
              </p:ext>
            </p:extLst>
          </p:nvPr>
        </p:nvGraphicFramePr>
        <p:xfrm>
          <a:off x="1845438" y="1253882"/>
          <a:ext cx="2595751" cy="89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742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461009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238584">
                <a:tc>
                  <a:txBody>
                    <a:bodyPr/>
                    <a:lstStyle/>
                    <a:p>
                      <a:r>
                        <a:rPr lang="fr-FR" sz="80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268334">
                <a:tc>
                  <a:txBody>
                    <a:bodyPr/>
                    <a:lstStyle/>
                    <a:p>
                      <a:r>
                        <a:rPr lang="fr-FR" sz="80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Supplies in Watts</a:t>
                      </a:r>
                      <a:endParaRPr lang="fr-FR" sz="80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Producer 2 : 60W</a:t>
                      </a:r>
                    </a:p>
                    <a:p>
                      <a:r>
                        <a:rPr lang="fr-FR" sz="800" dirty="0"/>
                        <a:t>Producer 3 : 40W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22649"/>
                  </a:ext>
                </a:extLst>
              </a:tr>
            </a:tbl>
          </a:graphicData>
        </a:graphic>
      </p:graphicFrame>
      <p:graphicFrame>
        <p:nvGraphicFramePr>
          <p:cNvPr id="102" name="Tableau 8">
            <a:extLst>
              <a:ext uri="{FF2B5EF4-FFF2-40B4-BE49-F238E27FC236}">
                <a16:creationId xmlns:a16="http://schemas.microsoft.com/office/drawing/2014/main" id="{5CC530EC-BAC1-448B-B674-0CEBF36B8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613976"/>
              </p:ext>
            </p:extLst>
          </p:nvPr>
        </p:nvGraphicFramePr>
        <p:xfrm>
          <a:off x="3262879" y="4369135"/>
          <a:ext cx="2745971" cy="764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815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260156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253986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247013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Supplies in Watts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2 : 60W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61511"/>
                  </a:ext>
                </a:extLst>
              </a:tr>
            </a:tbl>
          </a:graphicData>
        </a:graphic>
      </p:graphicFrame>
      <p:graphicFrame>
        <p:nvGraphicFramePr>
          <p:cNvPr id="103" name="Tableau 8">
            <a:extLst>
              <a:ext uri="{FF2B5EF4-FFF2-40B4-BE49-F238E27FC236}">
                <a16:creationId xmlns:a16="http://schemas.microsoft.com/office/drawing/2014/main" id="{28EC1E92-91D6-4FEF-BAB3-C1BBB597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1610"/>
              </p:ext>
            </p:extLst>
          </p:nvPr>
        </p:nvGraphicFramePr>
        <p:xfrm>
          <a:off x="6949911" y="4369133"/>
          <a:ext cx="2745971" cy="72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815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260156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Field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Value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Consumer 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noProof="0" dirty="0"/>
                        <a:t>Supplies in Watts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Producer 3 : 40W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61511"/>
                  </a:ext>
                </a:extLst>
              </a:tr>
            </a:tbl>
          </a:graphicData>
        </a:graphic>
      </p:graphicFrame>
      <p:sp>
        <p:nvSpPr>
          <p:cNvPr id="113" name="Rectangle 112">
            <a:extLst>
              <a:ext uri="{FF2B5EF4-FFF2-40B4-BE49-F238E27FC236}">
                <a16:creationId xmlns:a16="http://schemas.microsoft.com/office/drawing/2014/main" id="{DB88C543-EAF1-4086-9C7E-49648C560082}"/>
              </a:ext>
            </a:extLst>
          </p:cNvPr>
          <p:cNvSpPr/>
          <p:nvPr/>
        </p:nvSpPr>
        <p:spPr>
          <a:xfrm>
            <a:off x="1390409" y="5794890"/>
            <a:ext cx="1396204" cy="673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A7D9E50-ACCE-47DE-B31E-AA837E1F5198}"/>
              </a:ext>
            </a:extLst>
          </p:cNvPr>
          <p:cNvSpPr/>
          <p:nvPr/>
        </p:nvSpPr>
        <p:spPr>
          <a:xfrm>
            <a:off x="4860321" y="187843"/>
            <a:ext cx="1431962" cy="67368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140F321-D5EE-4550-AEF6-7337EAC14E9B}"/>
              </a:ext>
            </a:extLst>
          </p:cNvPr>
          <p:cNvSpPr/>
          <p:nvPr/>
        </p:nvSpPr>
        <p:spPr>
          <a:xfrm>
            <a:off x="7026881" y="177429"/>
            <a:ext cx="1431962" cy="67368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3</a:t>
            </a:r>
          </a:p>
        </p:txBody>
      </p:sp>
      <p:pic>
        <p:nvPicPr>
          <p:cNvPr id="152" name="Image 151">
            <a:extLst>
              <a:ext uri="{FF2B5EF4-FFF2-40B4-BE49-F238E27FC236}">
                <a16:creationId xmlns:a16="http://schemas.microsoft.com/office/drawing/2014/main" id="{21C7AAB6-D0F2-4A6B-ABD5-429087F9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54" y="1455716"/>
            <a:ext cx="408461" cy="35906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D5255EC-3830-44E3-8418-1B89469A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99" y="1434445"/>
            <a:ext cx="408461" cy="35906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0F2E631-0260-4C9E-BFEB-9EE0B429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93" y="4845707"/>
            <a:ext cx="408461" cy="359065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FC54408-4154-4025-9A9D-5F590735138D}"/>
              </a:ext>
            </a:extLst>
          </p:cNvPr>
          <p:cNvSpPr txBox="1"/>
          <p:nvPr/>
        </p:nvSpPr>
        <p:spPr>
          <a:xfrm>
            <a:off x="7236785" y="1217931"/>
            <a:ext cx="974947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4529610-68B0-4325-B195-184559FA5D75}"/>
              </a:ext>
            </a:extLst>
          </p:cNvPr>
          <p:cNvSpPr txBox="1"/>
          <p:nvPr/>
        </p:nvSpPr>
        <p:spPr>
          <a:xfrm>
            <a:off x="1669257" y="4588285"/>
            <a:ext cx="974947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38" name="Espace réservé du numéro de diapositive 1">
            <a:extLst>
              <a:ext uri="{FF2B5EF4-FFF2-40B4-BE49-F238E27FC236}">
                <a16:creationId xmlns:a16="http://schemas.microsoft.com/office/drawing/2014/main" id="{2CF59CDA-D4A6-44BE-A07F-B9511A38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ZoneTexte 65">
            <a:extLst>
              <a:ext uri="{FF2B5EF4-FFF2-40B4-BE49-F238E27FC236}">
                <a16:creationId xmlns:a16="http://schemas.microsoft.com/office/drawing/2014/main" id="{E3F29AEC-FBEE-D470-132A-F3931E6F7DF9}"/>
              </a:ext>
            </a:extLst>
          </p:cNvPr>
          <p:cNvSpPr txBox="1"/>
          <p:nvPr/>
        </p:nvSpPr>
        <p:spPr>
          <a:xfrm>
            <a:off x="2010440" y="2394201"/>
            <a:ext cx="57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Contract between Consumer  1 and Producers 2,3</a:t>
            </a:r>
          </a:p>
        </p:txBody>
      </p:sp>
      <p:sp>
        <p:nvSpPr>
          <p:cNvPr id="3" name="ZoneTexte 65">
            <a:extLst>
              <a:ext uri="{FF2B5EF4-FFF2-40B4-BE49-F238E27FC236}">
                <a16:creationId xmlns:a16="http://schemas.microsoft.com/office/drawing/2014/main" id="{B2C0E0F0-2AFF-7E29-D3A3-293D0EFFAA3E}"/>
              </a:ext>
            </a:extLst>
          </p:cNvPr>
          <p:cNvSpPr txBox="1"/>
          <p:nvPr/>
        </p:nvSpPr>
        <p:spPr>
          <a:xfrm>
            <a:off x="1429771" y="964214"/>
            <a:ext cx="323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Consumer 1 visibility: full</a:t>
            </a:r>
          </a:p>
        </p:txBody>
      </p:sp>
      <p:sp>
        <p:nvSpPr>
          <p:cNvPr id="5" name="ZoneTexte 65">
            <a:extLst>
              <a:ext uri="{FF2B5EF4-FFF2-40B4-BE49-F238E27FC236}">
                <a16:creationId xmlns:a16="http://schemas.microsoft.com/office/drawing/2014/main" id="{193E1BA9-3CB3-A292-5B54-79014F5DD86C}"/>
              </a:ext>
            </a:extLst>
          </p:cNvPr>
          <p:cNvSpPr txBox="1"/>
          <p:nvPr/>
        </p:nvSpPr>
        <p:spPr>
          <a:xfrm>
            <a:off x="6753535" y="4050556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Producer 3 visibility: restricted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87A33C9-CEB5-439A-86AA-4C6AC4012B6B}"/>
              </a:ext>
            </a:extLst>
          </p:cNvPr>
          <p:cNvSpPr txBox="1"/>
          <p:nvPr/>
        </p:nvSpPr>
        <p:spPr>
          <a:xfrm>
            <a:off x="5180190" y="1230825"/>
            <a:ext cx="974947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 dirty="0">
                <a:solidFill>
                  <a:srgbClr val="FF0000"/>
                </a:solidFill>
              </a:rPr>
              <a:t>Access denied</a:t>
            </a:r>
          </a:p>
        </p:txBody>
      </p:sp>
      <p:sp>
        <p:nvSpPr>
          <p:cNvPr id="16" name="ZoneTexte 65">
            <a:extLst>
              <a:ext uri="{FF2B5EF4-FFF2-40B4-BE49-F238E27FC236}">
                <a16:creationId xmlns:a16="http://schemas.microsoft.com/office/drawing/2014/main" id="{2DE0FC96-22A9-A764-EDDD-CDAF732B263C}"/>
              </a:ext>
            </a:extLst>
          </p:cNvPr>
          <p:cNvSpPr txBox="1"/>
          <p:nvPr/>
        </p:nvSpPr>
        <p:spPr>
          <a:xfrm>
            <a:off x="3143314" y="4061358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Producer 2 visibility: restricted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0CBB76F-CAE0-ED77-6C68-555EB6A40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39" y="189279"/>
            <a:ext cx="343939" cy="29827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1DDA85D-0105-0E28-0005-AA1B1A557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3" y="191593"/>
            <a:ext cx="343939" cy="298271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0161962-F365-32F2-2212-FE26220B9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83" y="191513"/>
            <a:ext cx="343939" cy="2982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5D0C58-FFDD-F106-4B6C-12A9D275ECD8}"/>
              </a:ext>
            </a:extLst>
          </p:cNvPr>
          <p:cNvSpPr txBox="1"/>
          <p:nvPr/>
        </p:nvSpPr>
        <p:spPr>
          <a:xfrm>
            <a:off x="2274892" y="2669650"/>
            <a:ext cx="856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(Consumer 1 receives 60 Watts from Producer 2 and 40 Watts from Producer 3)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6CA6075-3A1E-2322-E48B-118E5138F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864" y="5824960"/>
            <a:ext cx="279009" cy="2903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357A-71AD-DF62-BDC7-974F7FBE6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713" y="5796504"/>
            <a:ext cx="279009" cy="2903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1D6641-D3CC-4671-17B3-9A7B69808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724" y="5801776"/>
            <a:ext cx="279009" cy="2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21">
            <a:extLst>
              <a:ext uri="{FF2B5EF4-FFF2-40B4-BE49-F238E27FC236}">
                <a16:creationId xmlns:a16="http://schemas.microsoft.com/office/drawing/2014/main" id="{6A327EA5-7247-5260-65B3-99B0744802BF}"/>
              </a:ext>
            </a:extLst>
          </p:cNvPr>
          <p:cNvCxnSpPr>
            <a:cxnSpLocks/>
          </p:cNvCxnSpPr>
          <p:nvPr/>
        </p:nvCxnSpPr>
        <p:spPr>
          <a:xfrm flipV="1">
            <a:off x="7735110" y="847080"/>
            <a:ext cx="0" cy="1727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21">
            <a:extLst>
              <a:ext uri="{FF2B5EF4-FFF2-40B4-BE49-F238E27FC236}">
                <a16:creationId xmlns:a16="http://schemas.microsoft.com/office/drawing/2014/main" id="{98F73D01-8B55-5208-8FAE-016C9DE4819D}"/>
              </a:ext>
            </a:extLst>
          </p:cNvPr>
          <p:cNvCxnSpPr>
            <a:cxnSpLocks/>
          </p:cNvCxnSpPr>
          <p:nvPr/>
        </p:nvCxnSpPr>
        <p:spPr>
          <a:xfrm flipV="1">
            <a:off x="5621010" y="878039"/>
            <a:ext cx="0" cy="17276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E9E490BE-1AF5-44D0-A5FE-5BCD3179CED1}"/>
              </a:ext>
            </a:extLst>
          </p:cNvPr>
          <p:cNvCxnSpPr>
            <a:cxnSpLocks/>
          </p:cNvCxnSpPr>
          <p:nvPr/>
        </p:nvCxnSpPr>
        <p:spPr>
          <a:xfrm>
            <a:off x="2088513" y="3890722"/>
            <a:ext cx="26849" cy="19215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009BD7AC-6C88-4464-B41E-55A83AB231D5}"/>
              </a:ext>
            </a:extLst>
          </p:cNvPr>
          <p:cNvCxnSpPr>
            <a:cxnSpLocks/>
          </p:cNvCxnSpPr>
          <p:nvPr/>
        </p:nvCxnSpPr>
        <p:spPr>
          <a:xfrm>
            <a:off x="4610014" y="3941733"/>
            <a:ext cx="0" cy="18469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568067C0-B18F-4EB9-ACBA-DEB09A4D5021}"/>
              </a:ext>
            </a:extLst>
          </p:cNvPr>
          <p:cNvCxnSpPr>
            <a:cxnSpLocks/>
          </p:cNvCxnSpPr>
          <p:nvPr/>
        </p:nvCxnSpPr>
        <p:spPr>
          <a:xfrm>
            <a:off x="8304627" y="3901550"/>
            <a:ext cx="0" cy="19140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28DDC75C-6F8E-412C-8FD5-57CF63B86663}"/>
              </a:ext>
            </a:extLst>
          </p:cNvPr>
          <p:cNvCxnSpPr>
            <a:cxnSpLocks/>
          </p:cNvCxnSpPr>
          <p:nvPr/>
        </p:nvCxnSpPr>
        <p:spPr>
          <a:xfrm flipV="1">
            <a:off x="3273162" y="852099"/>
            <a:ext cx="0" cy="17972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199878" y="2390492"/>
            <a:ext cx="8219581" cy="15477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83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2479951" y="173399"/>
            <a:ext cx="1645769" cy="67368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 dirty="0">
                <a:solidFill>
                  <a:schemeClr val="tx1"/>
                </a:solidFill>
              </a:rPr>
              <a:t>consommateur </a:t>
            </a:r>
          </a:p>
          <a:p>
            <a:pPr algn="ctr"/>
            <a:r>
              <a:rPr lang="fr-FR" sz="1071" dirty="0">
                <a:solidFill>
                  <a:schemeClr val="tx1"/>
                </a:solidFill>
              </a:rPr>
              <a:t>#Cons1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911912" y="5788650"/>
            <a:ext cx="1396204" cy="673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 dirty="0">
                <a:solidFill>
                  <a:schemeClr val="tx1"/>
                </a:solidFill>
              </a:rPr>
              <a:t>Producteur </a:t>
            </a:r>
          </a:p>
          <a:p>
            <a:pPr algn="ctr"/>
            <a:r>
              <a:rPr lang="fr-FR" sz="1071" dirty="0">
                <a:solidFill>
                  <a:schemeClr val="tx1"/>
                </a:solidFill>
              </a:rPr>
              <a:t>#Pr2</a:t>
            </a: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83D6B144-DE58-439C-B612-C87BE0D09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36496"/>
              </p:ext>
            </p:extLst>
          </p:nvPr>
        </p:nvGraphicFramePr>
        <p:xfrm>
          <a:off x="2140698" y="2791586"/>
          <a:ext cx="5341384" cy="85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289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197378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  <a:gridCol w="3014717">
                  <a:extLst>
                    <a:ext uri="{9D8B030D-6E8A-4147-A177-3AD203B41FA5}">
                      <a16:colId xmlns:a16="http://schemas.microsoft.com/office/drawing/2014/main" val="1683732653"/>
                    </a:ext>
                  </a:extLst>
                </a:gridCol>
              </a:tblGrid>
              <a:tr h="238531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Champ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Valeur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Qui a la visibilité?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240055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Agent approvisionné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noProof="0"/>
                        <a:t>#Cons1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noProof="0" dirty="0"/>
                        <a:t>Toutes les parties prenantes du contrat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375457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Approvisionnement (en Watts)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#Pr2 : 60W</a:t>
                      </a:r>
                    </a:p>
                    <a:p>
                      <a:r>
                        <a:rPr lang="fr-FR" sz="800" noProof="0" dirty="0"/>
                        <a:t>#Pr3 : 40W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noProof="0" dirty="0"/>
                        <a:t>#Cons1 + #Prod2 </a:t>
                      </a:r>
                    </a:p>
                    <a:p>
                      <a:pPr marL="0" marR="0" lvl="0" indent="0" algn="l" defTabSz="7680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noProof="0" dirty="0"/>
                        <a:t>#Cons2 + #Prod3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22649"/>
                  </a:ext>
                </a:extLst>
              </a:tr>
            </a:tbl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10D53478-F59E-44AD-AF97-119BDEA801D4}"/>
              </a:ext>
            </a:extLst>
          </p:cNvPr>
          <p:cNvSpPr/>
          <p:nvPr/>
        </p:nvSpPr>
        <p:spPr>
          <a:xfrm>
            <a:off x="7735110" y="5815619"/>
            <a:ext cx="1396204" cy="673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 dirty="0">
                <a:solidFill>
                  <a:schemeClr val="tx1"/>
                </a:solidFill>
              </a:rPr>
              <a:t>Producteur </a:t>
            </a:r>
          </a:p>
          <a:p>
            <a:pPr algn="ctr"/>
            <a:r>
              <a:rPr lang="fr-FR" sz="1071" dirty="0">
                <a:solidFill>
                  <a:schemeClr val="tx1"/>
                </a:solidFill>
              </a:rPr>
              <a:t>#Pr3</a:t>
            </a:r>
          </a:p>
        </p:txBody>
      </p:sp>
      <p:graphicFrame>
        <p:nvGraphicFramePr>
          <p:cNvPr id="99" name="Tableau 8">
            <a:extLst>
              <a:ext uri="{FF2B5EF4-FFF2-40B4-BE49-F238E27FC236}">
                <a16:creationId xmlns:a16="http://schemas.microsoft.com/office/drawing/2014/main" id="{1F4473BE-9B98-4749-817B-A52B45BFF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7223"/>
              </p:ext>
            </p:extLst>
          </p:nvPr>
        </p:nvGraphicFramePr>
        <p:xfrm>
          <a:off x="1845438" y="1253882"/>
          <a:ext cx="2595751" cy="89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024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141727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238584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Champ</a:t>
                      </a:r>
                      <a:endParaRPr lang="fr-FR" sz="80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Valeur</a:t>
                      </a:r>
                      <a:endParaRPr lang="fr-FR" sz="80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268334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Agent approvisionné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#Cons1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Approvisionnement (Watts)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#Pr2: 60W</a:t>
                      </a:r>
                    </a:p>
                    <a:p>
                      <a:r>
                        <a:rPr lang="fr-FR" sz="800" dirty="0"/>
                        <a:t>#Pr3 : 40W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422649"/>
                  </a:ext>
                </a:extLst>
              </a:tr>
            </a:tbl>
          </a:graphicData>
        </a:graphic>
      </p:graphicFrame>
      <p:graphicFrame>
        <p:nvGraphicFramePr>
          <p:cNvPr id="102" name="Tableau 8">
            <a:extLst>
              <a:ext uri="{FF2B5EF4-FFF2-40B4-BE49-F238E27FC236}">
                <a16:creationId xmlns:a16="http://schemas.microsoft.com/office/drawing/2014/main" id="{5CC530EC-BAC1-448B-B674-0CEBF36B8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63475"/>
              </p:ext>
            </p:extLst>
          </p:nvPr>
        </p:nvGraphicFramePr>
        <p:xfrm>
          <a:off x="3500779" y="4433138"/>
          <a:ext cx="2290565" cy="72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814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753751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240886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Champ</a:t>
                      </a:r>
                      <a:endParaRPr lang="en-US" sz="800" noProof="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Valeur</a:t>
                      </a:r>
                      <a:endParaRPr lang="en-US" sz="800" noProof="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2342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noProof="0" dirty="0"/>
                        <a:t>Agent approvisionné</a:t>
                      </a:r>
                      <a:endParaRPr lang="en-US" sz="800" noProof="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#Cons1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250336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Approvisionnement (Watts)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#Pr2 : 60W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61511"/>
                  </a:ext>
                </a:extLst>
              </a:tr>
            </a:tbl>
          </a:graphicData>
        </a:graphic>
      </p:graphicFrame>
      <p:graphicFrame>
        <p:nvGraphicFramePr>
          <p:cNvPr id="103" name="Tableau 8">
            <a:extLst>
              <a:ext uri="{FF2B5EF4-FFF2-40B4-BE49-F238E27FC236}">
                <a16:creationId xmlns:a16="http://schemas.microsoft.com/office/drawing/2014/main" id="{28EC1E92-91D6-4FEF-BAB3-C1BBB5973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75163"/>
              </p:ext>
            </p:extLst>
          </p:nvPr>
        </p:nvGraphicFramePr>
        <p:xfrm>
          <a:off x="6753534" y="4437713"/>
          <a:ext cx="2550487" cy="725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85">
                  <a:extLst>
                    <a:ext uri="{9D8B030D-6E8A-4147-A177-3AD203B41FA5}">
                      <a16:colId xmlns:a16="http://schemas.microsoft.com/office/drawing/2014/main" val="3415860902"/>
                    </a:ext>
                  </a:extLst>
                </a:gridCol>
                <a:gridCol w="1013402">
                  <a:extLst>
                    <a:ext uri="{9D8B030D-6E8A-4147-A177-3AD203B41FA5}">
                      <a16:colId xmlns:a16="http://schemas.microsoft.com/office/drawing/2014/main" val="2157061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Champ</a:t>
                      </a:r>
                      <a:endParaRPr lang="en-US" sz="800" noProof="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Valeur</a:t>
                      </a:r>
                      <a:endParaRPr lang="en-US" sz="800" noProof="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4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noProof="0" dirty="0"/>
                        <a:t>Agent approvisionné</a:t>
                      </a:r>
                      <a:endParaRPr lang="en-US" sz="800" noProof="0" dirty="0"/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/>
                        <a:t>#Cons1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95778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r>
                        <a:rPr lang="fr-FR" sz="800" noProof="0" dirty="0"/>
                        <a:t>Approvisionnement (Watts)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noProof="0" dirty="0"/>
                        <a:t>#Pr3 : 40W</a:t>
                      </a:r>
                    </a:p>
                  </a:txBody>
                  <a:tcPr marL="108851" marR="108851" marT="54426" marB="54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61511"/>
                  </a:ext>
                </a:extLst>
              </a:tr>
            </a:tbl>
          </a:graphicData>
        </a:graphic>
      </p:graphicFrame>
      <p:sp>
        <p:nvSpPr>
          <p:cNvPr id="113" name="Rectangle 112">
            <a:extLst>
              <a:ext uri="{FF2B5EF4-FFF2-40B4-BE49-F238E27FC236}">
                <a16:creationId xmlns:a16="http://schemas.microsoft.com/office/drawing/2014/main" id="{DB88C543-EAF1-4086-9C7E-49648C560082}"/>
              </a:ext>
            </a:extLst>
          </p:cNvPr>
          <p:cNvSpPr/>
          <p:nvPr/>
        </p:nvSpPr>
        <p:spPr>
          <a:xfrm>
            <a:off x="1390409" y="5794890"/>
            <a:ext cx="1396204" cy="6736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 dirty="0">
                <a:solidFill>
                  <a:schemeClr val="tx1"/>
                </a:solidFill>
              </a:rPr>
              <a:t>Producteur </a:t>
            </a:r>
          </a:p>
          <a:p>
            <a:pPr algn="ctr"/>
            <a:r>
              <a:rPr lang="fr-FR" sz="1071" dirty="0">
                <a:solidFill>
                  <a:schemeClr val="tx1"/>
                </a:solidFill>
              </a:rPr>
              <a:t>#Pr1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A7D9E50-ACCE-47DE-B31E-AA837E1F5198}"/>
              </a:ext>
            </a:extLst>
          </p:cNvPr>
          <p:cNvSpPr/>
          <p:nvPr/>
        </p:nvSpPr>
        <p:spPr>
          <a:xfrm>
            <a:off x="4860322" y="187843"/>
            <a:ext cx="1517619" cy="67368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 dirty="0">
                <a:solidFill>
                  <a:schemeClr val="tx1"/>
                </a:solidFill>
              </a:rPr>
              <a:t>consommateur </a:t>
            </a:r>
          </a:p>
          <a:p>
            <a:pPr algn="ctr"/>
            <a:r>
              <a:rPr lang="fr-FR" sz="1071" dirty="0">
                <a:solidFill>
                  <a:schemeClr val="tx1"/>
                </a:solidFill>
              </a:rPr>
              <a:t>#Cons2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140F321-D5EE-4550-AEF6-7337EAC14E9B}"/>
              </a:ext>
            </a:extLst>
          </p:cNvPr>
          <p:cNvSpPr/>
          <p:nvPr/>
        </p:nvSpPr>
        <p:spPr>
          <a:xfrm>
            <a:off x="7026882" y="177429"/>
            <a:ext cx="1645769" cy="67368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 dirty="0">
                <a:solidFill>
                  <a:schemeClr val="tx1"/>
                </a:solidFill>
              </a:rPr>
              <a:t>consommateur </a:t>
            </a:r>
          </a:p>
          <a:p>
            <a:pPr algn="ctr"/>
            <a:r>
              <a:rPr lang="fr-FR" sz="1071" dirty="0">
                <a:solidFill>
                  <a:schemeClr val="tx1"/>
                </a:solidFill>
              </a:rPr>
              <a:t>#Cons3</a:t>
            </a:r>
          </a:p>
        </p:txBody>
      </p:sp>
      <p:pic>
        <p:nvPicPr>
          <p:cNvPr id="152" name="Image 151">
            <a:extLst>
              <a:ext uri="{FF2B5EF4-FFF2-40B4-BE49-F238E27FC236}">
                <a16:creationId xmlns:a16="http://schemas.microsoft.com/office/drawing/2014/main" id="{21C7AAB6-D0F2-4A6B-ABD5-429087F96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54" y="1455716"/>
            <a:ext cx="408461" cy="35906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0D5255EC-3830-44E3-8418-1B89469A6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99" y="1426825"/>
            <a:ext cx="408461" cy="35906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0F2E631-0260-4C9E-BFEB-9EE0B429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93" y="4845707"/>
            <a:ext cx="408461" cy="359065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4FC54408-4154-4025-9A9D-5F590735138D}"/>
              </a:ext>
            </a:extLst>
          </p:cNvPr>
          <p:cNvSpPr txBox="1"/>
          <p:nvPr/>
        </p:nvSpPr>
        <p:spPr>
          <a:xfrm>
            <a:off x="7236785" y="1217931"/>
            <a:ext cx="888385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71">
                <a:solidFill>
                  <a:srgbClr val="FF0000"/>
                </a:solidFill>
              </a:rPr>
              <a:t>Accès refusé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4529610-68B0-4325-B195-184559FA5D75}"/>
              </a:ext>
            </a:extLst>
          </p:cNvPr>
          <p:cNvSpPr txBox="1"/>
          <p:nvPr/>
        </p:nvSpPr>
        <p:spPr>
          <a:xfrm>
            <a:off x="1669257" y="4588285"/>
            <a:ext cx="942887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71" dirty="0">
                <a:solidFill>
                  <a:srgbClr val="FF0000"/>
                </a:solidFill>
              </a:rPr>
              <a:t>Access refusé</a:t>
            </a:r>
          </a:p>
        </p:txBody>
      </p:sp>
      <p:sp>
        <p:nvSpPr>
          <p:cNvPr id="38" name="Espace réservé du numéro de diapositive 1">
            <a:extLst>
              <a:ext uri="{FF2B5EF4-FFF2-40B4-BE49-F238E27FC236}">
                <a16:creationId xmlns:a16="http://schemas.microsoft.com/office/drawing/2014/main" id="{2CF59CDA-D4A6-44BE-A07F-B9511A38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fr-FR" smtClean="0"/>
              <a:t>18</a:t>
            </a:fld>
            <a:endParaRPr lang="fr-FR"/>
          </a:p>
        </p:txBody>
      </p:sp>
      <p:sp>
        <p:nvSpPr>
          <p:cNvPr id="2" name="ZoneTexte 65">
            <a:extLst>
              <a:ext uri="{FF2B5EF4-FFF2-40B4-BE49-F238E27FC236}">
                <a16:creationId xmlns:a16="http://schemas.microsoft.com/office/drawing/2014/main" id="{E3F29AEC-FBEE-D470-132A-F3931E6F7DF9}"/>
              </a:ext>
            </a:extLst>
          </p:cNvPr>
          <p:cNvSpPr txBox="1"/>
          <p:nvPr/>
        </p:nvSpPr>
        <p:spPr>
          <a:xfrm>
            <a:off x="1125854" y="2368764"/>
            <a:ext cx="684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Contrat entre #Cons1, #Pr2 et #Pr3</a:t>
            </a:r>
          </a:p>
        </p:txBody>
      </p:sp>
      <p:sp>
        <p:nvSpPr>
          <p:cNvPr id="3" name="ZoneTexte 65">
            <a:extLst>
              <a:ext uri="{FF2B5EF4-FFF2-40B4-BE49-F238E27FC236}">
                <a16:creationId xmlns:a16="http://schemas.microsoft.com/office/drawing/2014/main" id="{B2C0E0F0-2AFF-7E29-D3A3-293D0EFFAA3E}"/>
              </a:ext>
            </a:extLst>
          </p:cNvPr>
          <p:cNvSpPr txBox="1"/>
          <p:nvPr/>
        </p:nvSpPr>
        <p:spPr>
          <a:xfrm>
            <a:off x="1940365" y="2108519"/>
            <a:ext cx="323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#Cons 1    : visibilité totale</a:t>
            </a:r>
          </a:p>
        </p:txBody>
      </p:sp>
      <p:sp>
        <p:nvSpPr>
          <p:cNvPr id="5" name="ZoneTexte 65">
            <a:extLst>
              <a:ext uri="{FF2B5EF4-FFF2-40B4-BE49-F238E27FC236}">
                <a16:creationId xmlns:a16="http://schemas.microsoft.com/office/drawing/2014/main" id="{193E1BA9-3CB3-A292-5B54-79014F5DD86C}"/>
              </a:ext>
            </a:extLst>
          </p:cNvPr>
          <p:cNvSpPr txBox="1"/>
          <p:nvPr/>
        </p:nvSpPr>
        <p:spPr>
          <a:xfrm>
            <a:off x="6753534" y="4073365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#Pr3 : visibilité restreinte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87A33C9-CEB5-439A-86AA-4C6AC4012B6B}"/>
              </a:ext>
            </a:extLst>
          </p:cNvPr>
          <p:cNvSpPr txBox="1"/>
          <p:nvPr/>
        </p:nvSpPr>
        <p:spPr>
          <a:xfrm>
            <a:off x="5180190" y="1230825"/>
            <a:ext cx="888385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71">
                <a:solidFill>
                  <a:srgbClr val="FF0000"/>
                </a:solidFill>
              </a:rPr>
              <a:t>Accès refusé</a:t>
            </a:r>
          </a:p>
        </p:txBody>
      </p:sp>
      <p:sp>
        <p:nvSpPr>
          <p:cNvPr id="16" name="ZoneTexte 65">
            <a:extLst>
              <a:ext uri="{FF2B5EF4-FFF2-40B4-BE49-F238E27FC236}">
                <a16:creationId xmlns:a16="http://schemas.microsoft.com/office/drawing/2014/main" id="{2DE0FC96-22A9-A764-EDDD-CDAF732B263C}"/>
              </a:ext>
            </a:extLst>
          </p:cNvPr>
          <p:cNvSpPr txBox="1"/>
          <p:nvPr/>
        </p:nvSpPr>
        <p:spPr>
          <a:xfrm>
            <a:off x="3143314" y="4061358"/>
            <a:ext cx="302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#Pr2 : visibilité restreinte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00CBB76F-CAE0-ED77-6C68-555EB6A40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39" y="189279"/>
            <a:ext cx="343939" cy="29827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1DDA85D-0105-0E28-0005-AA1B1A557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23" y="191593"/>
            <a:ext cx="343939" cy="298271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90161962-F365-32F2-2212-FE26220B9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83" y="191513"/>
            <a:ext cx="343939" cy="2982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5D0C58-FFDD-F106-4B6C-12A9D275ECD8}"/>
              </a:ext>
            </a:extLst>
          </p:cNvPr>
          <p:cNvSpPr txBox="1"/>
          <p:nvPr/>
        </p:nvSpPr>
        <p:spPr>
          <a:xfrm>
            <a:off x="7680977" y="2790819"/>
            <a:ext cx="260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#Cons : + 100 Watts</a:t>
            </a:r>
          </a:p>
          <a:p>
            <a:r>
              <a:rPr lang="fr-FR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#Pr2    : -   60 Watts </a:t>
            </a:r>
          </a:p>
          <a:p>
            <a:r>
              <a:rPr lang="fr-FR" sz="1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#Pr3    : -   40 Watts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6CA6075-3A1E-2322-E48B-118E5138F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864" y="5824960"/>
            <a:ext cx="279009" cy="2903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357A-71AD-DF62-BDC7-974F7FBE6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713" y="5796504"/>
            <a:ext cx="279009" cy="29039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1D6641-D3CC-4671-17B3-9A7B69808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724" y="5801776"/>
            <a:ext cx="279009" cy="290397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2F732FC-12F4-55B1-5E98-E25C088EA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41" y="145582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2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B754B-B673-46B9-8B94-9C20ACF24007}"/>
              </a:ext>
            </a:extLst>
          </p:cNvPr>
          <p:cNvSpPr/>
          <p:nvPr/>
        </p:nvSpPr>
        <p:spPr>
          <a:xfrm>
            <a:off x="291280" y="1407059"/>
            <a:ext cx="7312233" cy="1859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A28DB29-A7D6-4C84-868E-FDB629F4E0EF}"/>
              </a:ext>
            </a:extLst>
          </p:cNvPr>
          <p:cNvSpPr/>
          <p:nvPr/>
        </p:nvSpPr>
        <p:spPr>
          <a:xfrm>
            <a:off x="1171458" y="1615227"/>
            <a:ext cx="5406512" cy="144996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F4FD6-7C74-4529-8319-E625374D552A}"/>
              </a:ext>
            </a:extLst>
          </p:cNvPr>
          <p:cNvSpPr/>
          <p:nvPr/>
        </p:nvSpPr>
        <p:spPr>
          <a:xfrm>
            <a:off x="6078536" y="7022640"/>
            <a:ext cx="34089" cy="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E294593-B77A-49B3-805D-9801343C8C1F}"/>
              </a:ext>
            </a:extLst>
          </p:cNvPr>
          <p:cNvGrpSpPr/>
          <p:nvPr/>
        </p:nvGrpSpPr>
        <p:grpSpPr>
          <a:xfrm>
            <a:off x="2353695" y="1999754"/>
            <a:ext cx="3171403" cy="713506"/>
            <a:chOff x="2868179" y="2879900"/>
            <a:chExt cx="2760726" cy="672156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9473400-FF38-4302-A282-C7E420ADE257}"/>
                </a:ext>
              </a:extLst>
            </p:cNvPr>
            <p:cNvGrpSpPr/>
            <p:nvPr/>
          </p:nvGrpSpPr>
          <p:grpSpPr>
            <a:xfrm>
              <a:off x="2868179" y="2923790"/>
              <a:ext cx="2760726" cy="628266"/>
              <a:chOff x="2824756" y="2777621"/>
              <a:chExt cx="2760726" cy="6282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FC5C62-B4EE-4A0B-80E8-BCD3B8FFC197}"/>
                  </a:ext>
                </a:extLst>
              </p:cNvPr>
              <p:cNvSpPr/>
              <p:nvPr/>
            </p:nvSpPr>
            <p:spPr>
              <a:xfrm>
                <a:off x="2824756" y="2777621"/>
                <a:ext cx="2760726" cy="62826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2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B55477-C058-405C-A4BC-874FDE63A533}"/>
                  </a:ext>
                </a:extLst>
              </p:cNvPr>
              <p:cNvSpPr/>
              <p:nvPr/>
            </p:nvSpPr>
            <p:spPr>
              <a:xfrm>
                <a:off x="3388278" y="3040768"/>
                <a:ext cx="632472" cy="20474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20" dirty="0"/>
                  <a:t>Bonding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499B2E-EDD0-4F7F-ACFF-45BDCC5F3DD4}"/>
                  </a:ext>
                </a:extLst>
              </p:cNvPr>
              <p:cNvSpPr/>
              <p:nvPr/>
            </p:nvSpPr>
            <p:spPr>
              <a:xfrm>
                <a:off x="4858041" y="3034337"/>
                <a:ext cx="538099" cy="20231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71" dirty="0"/>
                  <a:t>Decay</a:t>
                </a:r>
              </a:p>
            </p:txBody>
          </p:sp>
        </p:grp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80D448C-DE28-4A3B-B35E-DC065B22B36B}"/>
                </a:ext>
              </a:extLst>
            </p:cNvPr>
            <p:cNvSpPr txBox="1"/>
            <p:nvPr/>
          </p:nvSpPr>
          <p:spPr>
            <a:xfrm>
              <a:off x="3330997" y="2879900"/>
              <a:ext cx="1570467" cy="242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71" dirty="0"/>
                <a:t>Coordination laws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909E34-4B76-44B7-A659-55971670A80C}"/>
                </a:ext>
              </a:extLst>
            </p:cNvPr>
            <p:cNvSpPr/>
            <p:nvPr/>
          </p:nvSpPr>
          <p:spPr>
            <a:xfrm>
              <a:off x="4150394" y="3184757"/>
              <a:ext cx="671659" cy="2047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71" dirty="0"/>
                <a:t>Spreading</a:t>
              </a:r>
            </a:p>
          </p:txBody>
        </p:sp>
        <p:pic>
          <p:nvPicPr>
            <p:cNvPr id="14" name="Picture 8" descr="roue dentée Tapis de souris | Spreadshirt">
              <a:extLst>
                <a:ext uri="{FF2B5EF4-FFF2-40B4-BE49-F238E27FC236}">
                  <a16:creationId xmlns:a16="http://schemas.microsoft.com/office/drawing/2014/main" id="{C80BFB8C-4BFE-49E8-B5B2-D82AEE831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032599" y="3160909"/>
              <a:ext cx="226878" cy="22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32553218-6B15-4DF0-9D00-63972006434B}"/>
              </a:ext>
            </a:extLst>
          </p:cNvPr>
          <p:cNvSpPr txBox="1"/>
          <p:nvPr/>
        </p:nvSpPr>
        <p:spPr>
          <a:xfrm>
            <a:off x="6661063" y="3032943"/>
            <a:ext cx="921177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90" dirty="0"/>
              <a:t>Tuple space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9DC0754-8211-41D8-8E1D-DD0198DC83F3}"/>
              </a:ext>
            </a:extLst>
          </p:cNvPr>
          <p:cNvSpPr/>
          <p:nvPr/>
        </p:nvSpPr>
        <p:spPr>
          <a:xfrm>
            <a:off x="3298262" y="1694770"/>
            <a:ext cx="867625" cy="255886"/>
          </a:xfrm>
          <a:prstGeom prst="roundRect">
            <a:avLst/>
          </a:prstGeom>
          <a:solidFill>
            <a:srgbClr val="FFCF3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Prediction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699EB-F8A5-4DE1-8610-DCCAEE057D6A}"/>
              </a:ext>
            </a:extLst>
          </p:cNvPr>
          <p:cNvSpPr/>
          <p:nvPr/>
        </p:nvSpPr>
        <p:spPr>
          <a:xfrm>
            <a:off x="1861387" y="3350387"/>
            <a:ext cx="1098885" cy="66649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digital twin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4BFB8B-F402-4BB7-861D-7EBAF6F7DA83}"/>
              </a:ext>
            </a:extLst>
          </p:cNvPr>
          <p:cNvSpPr/>
          <p:nvPr/>
        </p:nvSpPr>
        <p:spPr>
          <a:xfrm>
            <a:off x="5009759" y="3350386"/>
            <a:ext cx="1087981" cy="6664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digital twin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F2D46F-B1C1-430F-831B-D06878BBA638}"/>
              </a:ext>
            </a:extLst>
          </p:cNvPr>
          <p:cNvSpPr/>
          <p:nvPr/>
        </p:nvSpPr>
        <p:spPr>
          <a:xfrm>
            <a:off x="1760074" y="673317"/>
            <a:ext cx="1132405" cy="6189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Learning digital twin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329386-6E89-4098-9DF6-8A820E53137D}"/>
              </a:ext>
            </a:extLst>
          </p:cNvPr>
          <p:cNvSpPr/>
          <p:nvPr/>
        </p:nvSpPr>
        <p:spPr>
          <a:xfrm>
            <a:off x="4758147" y="673317"/>
            <a:ext cx="1098885" cy="618917"/>
          </a:xfrm>
          <a:prstGeom prst="rect">
            <a:avLst/>
          </a:prstGeom>
          <a:solidFill>
            <a:srgbClr val="FF3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Regulator digital twin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44A355-5330-4DFB-A824-544E63F20337}"/>
              </a:ext>
            </a:extLst>
          </p:cNvPr>
          <p:cNvSpPr/>
          <p:nvPr/>
        </p:nvSpPr>
        <p:spPr>
          <a:xfrm>
            <a:off x="1770319" y="1475621"/>
            <a:ext cx="1125287" cy="24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DC90D7-1D1D-46EE-AC4E-9EE9D37993F5}"/>
              </a:ext>
            </a:extLst>
          </p:cNvPr>
          <p:cNvSpPr/>
          <p:nvPr/>
        </p:nvSpPr>
        <p:spPr>
          <a:xfrm>
            <a:off x="4784212" y="1480178"/>
            <a:ext cx="1087856" cy="272510"/>
          </a:xfrm>
          <a:prstGeom prst="rect">
            <a:avLst/>
          </a:prstGeom>
          <a:solidFill>
            <a:srgbClr val="F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6" name="Flèche : virage 45">
            <a:extLst>
              <a:ext uri="{FF2B5EF4-FFF2-40B4-BE49-F238E27FC236}">
                <a16:creationId xmlns:a16="http://schemas.microsoft.com/office/drawing/2014/main" id="{C13DF513-013A-4B63-BDA3-C58E56CE5518}"/>
              </a:ext>
            </a:extLst>
          </p:cNvPr>
          <p:cNvSpPr/>
          <p:nvPr/>
        </p:nvSpPr>
        <p:spPr>
          <a:xfrm rot="5400000" flipH="1" flipV="1">
            <a:off x="1360290" y="2462922"/>
            <a:ext cx="468962" cy="533232"/>
          </a:xfrm>
          <a:prstGeom prst="bentArrow">
            <a:avLst>
              <a:gd name="adj1" fmla="val 3228"/>
              <a:gd name="adj2" fmla="val 13265"/>
              <a:gd name="adj3" fmla="val 1695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48" name="Flèche : virage 47">
            <a:extLst>
              <a:ext uri="{FF2B5EF4-FFF2-40B4-BE49-F238E27FC236}">
                <a16:creationId xmlns:a16="http://schemas.microsoft.com/office/drawing/2014/main" id="{429B69A2-08F2-4CF3-A88A-F594036B602D}"/>
              </a:ext>
            </a:extLst>
          </p:cNvPr>
          <p:cNvSpPr/>
          <p:nvPr/>
        </p:nvSpPr>
        <p:spPr>
          <a:xfrm rot="5400000" flipH="1" flipV="1">
            <a:off x="2716917" y="824750"/>
            <a:ext cx="606786" cy="3947402"/>
          </a:xfrm>
          <a:prstGeom prst="bentArrow">
            <a:avLst>
              <a:gd name="adj1" fmla="val 1972"/>
              <a:gd name="adj2" fmla="val 11496"/>
              <a:gd name="adj3" fmla="val 14160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pic>
        <p:nvPicPr>
          <p:cNvPr id="53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E47C2C6E-8690-45AA-B9A8-7903B440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595" y="232370"/>
            <a:ext cx="503018" cy="535823"/>
          </a:xfrm>
          <a:prstGeom prst="rect">
            <a:avLst/>
          </a:prstGeom>
        </p:spPr>
      </p:pic>
      <p:sp>
        <p:nvSpPr>
          <p:cNvPr id="58" name="Flèche : virage 57">
            <a:extLst>
              <a:ext uri="{FF2B5EF4-FFF2-40B4-BE49-F238E27FC236}">
                <a16:creationId xmlns:a16="http://schemas.microsoft.com/office/drawing/2014/main" id="{D6627D50-42B5-4FB5-AD7B-008858BBC039}"/>
              </a:ext>
            </a:extLst>
          </p:cNvPr>
          <p:cNvSpPr/>
          <p:nvPr/>
        </p:nvSpPr>
        <p:spPr>
          <a:xfrm>
            <a:off x="1328155" y="1542958"/>
            <a:ext cx="424875" cy="734500"/>
          </a:xfrm>
          <a:prstGeom prst="bentArrow">
            <a:avLst>
              <a:gd name="adj1" fmla="val 2080"/>
              <a:gd name="adj2" fmla="val 13186"/>
              <a:gd name="adj3" fmla="val 14131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ACD90E60-01A3-4D0D-8356-0B958D9EB57E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2962875" y="500280"/>
            <a:ext cx="539720" cy="195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virage 63">
            <a:extLst>
              <a:ext uri="{FF2B5EF4-FFF2-40B4-BE49-F238E27FC236}">
                <a16:creationId xmlns:a16="http://schemas.microsoft.com/office/drawing/2014/main" id="{92620783-895A-4E2F-B56E-F0BB6C4DEC8C}"/>
              </a:ext>
            </a:extLst>
          </p:cNvPr>
          <p:cNvSpPr/>
          <p:nvPr/>
        </p:nvSpPr>
        <p:spPr>
          <a:xfrm rot="5400000">
            <a:off x="5878950" y="1608349"/>
            <a:ext cx="611278" cy="625041"/>
          </a:xfrm>
          <a:prstGeom prst="bentArrow">
            <a:avLst>
              <a:gd name="adj1" fmla="val 1106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A0A603D-D42E-433C-87E4-96FD282E292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2410828" y="3175077"/>
            <a:ext cx="0" cy="1753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8C52F728-DB6B-4109-9AC4-1088D1394723}"/>
              </a:ext>
            </a:extLst>
          </p:cNvPr>
          <p:cNvCxnSpPr/>
          <p:nvPr/>
        </p:nvCxnSpPr>
        <p:spPr>
          <a:xfrm flipV="1">
            <a:off x="5548295" y="3159132"/>
            <a:ext cx="0" cy="17530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475955B9-5E42-42CC-AD00-C16AD39EC87E}"/>
              </a:ext>
            </a:extLst>
          </p:cNvPr>
          <p:cNvCxnSpPr>
            <a:cxnSpLocks/>
            <a:stCxn id="43" idx="0"/>
            <a:endCxn id="39" idx="2"/>
          </p:cNvCxnSpPr>
          <p:nvPr/>
        </p:nvCxnSpPr>
        <p:spPr>
          <a:xfrm flipH="1" flipV="1">
            <a:off x="2326277" y="129223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A870F9A1-1145-49FA-A71D-CD8B4595D2EA}"/>
              </a:ext>
            </a:extLst>
          </p:cNvPr>
          <p:cNvCxnSpPr>
            <a:cxnSpLocks/>
          </p:cNvCxnSpPr>
          <p:nvPr/>
        </p:nvCxnSpPr>
        <p:spPr>
          <a:xfrm flipV="1">
            <a:off x="5327371" y="1282915"/>
            <a:ext cx="0" cy="19726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èche : virage 93">
            <a:extLst>
              <a:ext uri="{FF2B5EF4-FFF2-40B4-BE49-F238E27FC236}">
                <a16:creationId xmlns:a16="http://schemas.microsoft.com/office/drawing/2014/main" id="{A38C7034-8F94-4283-A3F0-2658245241BD}"/>
              </a:ext>
            </a:extLst>
          </p:cNvPr>
          <p:cNvSpPr/>
          <p:nvPr/>
        </p:nvSpPr>
        <p:spPr>
          <a:xfrm rot="10800000" flipH="1" flipV="1">
            <a:off x="3983460" y="1578576"/>
            <a:ext cx="764562" cy="113719"/>
          </a:xfrm>
          <a:prstGeom prst="bentArrow">
            <a:avLst>
              <a:gd name="adj1" fmla="val 3228"/>
              <a:gd name="adj2" fmla="val 25494"/>
              <a:gd name="adj3" fmla="val 46289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10DB7-F123-4B93-A64F-21C608D42A49}"/>
              </a:ext>
            </a:extLst>
          </p:cNvPr>
          <p:cNvSpPr/>
          <p:nvPr/>
        </p:nvSpPr>
        <p:spPr>
          <a:xfrm>
            <a:off x="1861387" y="2901809"/>
            <a:ext cx="1098885" cy="273266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5" name="Flèche : virage 94">
            <a:extLst>
              <a:ext uri="{FF2B5EF4-FFF2-40B4-BE49-F238E27FC236}">
                <a16:creationId xmlns:a16="http://schemas.microsoft.com/office/drawing/2014/main" id="{9677B048-CBC0-4BB7-901C-4526DB5BED0B}"/>
              </a:ext>
            </a:extLst>
          </p:cNvPr>
          <p:cNvSpPr/>
          <p:nvPr/>
        </p:nvSpPr>
        <p:spPr>
          <a:xfrm rot="5400000">
            <a:off x="3217185" y="1253790"/>
            <a:ext cx="104504" cy="754072"/>
          </a:xfrm>
          <a:prstGeom prst="bentArrow">
            <a:avLst>
              <a:gd name="adj1" fmla="val 2977"/>
              <a:gd name="adj2" fmla="val 38037"/>
              <a:gd name="adj3" fmla="val 4864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96" name="Flèche : virage 95">
            <a:extLst>
              <a:ext uri="{FF2B5EF4-FFF2-40B4-BE49-F238E27FC236}">
                <a16:creationId xmlns:a16="http://schemas.microsoft.com/office/drawing/2014/main" id="{93B18F85-6605-4CB0-99E9-F9A9A56683D3}"/>
              </a:ext>
            </a:extLst>
          </p:cNvPr>
          <p:cNvSpPr/>
          <p:nvPr/>
        </p:nvSpPr>
        <p:spPr>
          <a:xfrm rot="10800000">
            <a:off x="6111753" y="2364594"/>
            <a:ext cx="324057" cy="756208"/>
          </a:xfrm>
          <a:prstGeom prst="bentArrow">
            <a:avLst>
              <a:gd name="adj1" fmla="val 2977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002880F2-D480-404A-A5EC-CC2DEEAF1FEB}"/>
              </a:ext>
            </a:extLst>
          </p:cNvPr>
          <p:cNvCxnSpPr>
            <a:cxnSpLocks/>
          </p:cNvCxnSpPr>
          <p:nvPr/>
        </p:nvCxnSpPr>
        <p:spPr>
          <a:xfrm flipH="1" flipV="1">
            <a:off x="4022100" y="497124"/>
            <a:ext cx="668783" cy="1959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space réservé du numéro de diapositive 1">
            <a:extLst>
              <a:ext uri="{FF2B5EF4-FFF2-40B4-BE49-F238E27FC236}">
                <a16:creationId xmlns:a16="http://schemas.microsoft.com/office/drawing/2014/main" id="{3A69B8FE-B91B-4421-8F75-E0004024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en-US" smtClean="0"/>
              <a:t>19</a:t>
            </a:fld>
            <a:endParaRPr lang="en-US" dirty="0"/>
          </a:p>
        </p:txBody>
      </p:sp>
      <p:sp>
        <p:nvSpPr>
          <p:cNvPr id="61" name="Flèche : virage 60">
            <a:extLst>
              <a:ext uri="{FF2B5EF4-FFF2-40B4-BE49-F238E27FC236}">
                <a16:creationId xmlns:a16="http://schemas.microsoft.com/office/drawing/2014/main" id="{88C9CA2A-8CF5-4867-8F33-5A960A3C0212}"/>
              </a:ext>
            </a:extLst>
          </p:cNvPr>
          <p:cNvSpPr/>
          <p:nvPr/>
        </p:nvSpPr>
        <p:spPr>
          <a:xfrm rot="10800000">
            <a:off x="2979126" y="2362334"/>
            <a:ext cx="3432666" cy="656204"/>
          </a:xfrm>
          <a:prstGeom prst="bentArrow">
            <a:avLst>
              <a:gd name="adj1" fmla="val 1249"/>
              <a:gd name="adj2" fmla="val 8146"/>
              <a:gd name="adj3" fmla="val 7191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62" name="Flèche : virage 61">
            <a:extLst>
              <a:ext uri="{FF2B5EF4-FFF2-40B4-BE49-F238E27FC236}">
                <a16:creationId xmlns:a16="http://schemas.microsoft.com/office/drawing/2014/main" id="{E6DCE77C-1037-4000-879D-42CC8077CA62}"/>
              </a:ext>
            </a:extLst>
          </p:cNvPr>
          <p:cNvSpPr/>
          <p:nvPr/>
        </p:nvSpPr>
        <p:spPr>
          <a:xfrm rot="10800000">
            <a:off x="2992079" y="2469120"/>
            <a:ext cx="3414868" cy="600234"/>
          </a:xfrm>
          <a:prstGeom prst="bentArrow">
            <a:avLst>
              <a:gd name="adj1" fmla="val 1249"/>
              <a:gd name="adj2" fmla="val 7570"/>
              <a:gd name="adj3" fmla="val 7352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9544D9-4677-4CAD-9BC9-6D2D5C8F4B86}"/>
              </a:ext>
            </a:extLst>
          </p:cNvPr>
          <p:cNvSpPr/>
          <p:nvPr/>
        </p:nvSpPr>
        <p:spPr>
          <a:xfrm>
            <a:off x="4998855" y="2890116"/>
            <a:ext cx="1098885" cy="2732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69F32DB4-F2C8-4B7C-BCBD-0E85E9D6D063}"/>
              </a:ext>
            </a:extLst>
          </p:cNvPr>
          <p:cNvSpPr/>
          <p:nvPr/>
        </p:nvSpPr>
        <p:spPr>
          <a:xfrm>
            <a:off x="5947146" y="2226507"/>
            <a:ext cx="921177" cy="268553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Replanning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AD1B590C-B918-4236-9289-E95405853E77}"/>
              </a:ext>
            </a:extLst>
          </p:cNvPr>
          <p:cNvSpPr/>
          <p:nvPr/>
        </p:nvSpPr>
        <p:spPr>
          <a:xfrm>
            <a:off x="909527" y="2212369"/>
            <a:ext cx="746727" cy="266603"/>
          </a:xfrm>
          <a:prstGeom prst="roundRect">
            <a:avLst>
              <a:gd name="adj" fmla="val 6779"/>
            </a:avLst>
          </a:prstGeom>
          <a:solidFill>
            <a:srgbClr val="CC9B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7B208-9AC0-7983-2D5A-86F4E2766952}"/>
              </a:ext>
            </a:extLst>
          </p:cNvPr>
          <p:cNvSpPr txBox="1"/>
          <p:nvPr/>
        </p:nvSpPr>
        <p:spPr>
          <a:xfrm>
            <a:off x="2999577" y="1352983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F934A-382E-515B-36EA-A9B3ED4FBAB7}"/>
              </a:ext>
            </a:extLst>
          </p:cNvPr>
          <p:cNvSpPr txBox="1"/>
          <p:nvPr/>
        </p:nvSpPr>
        <p:spPr>
          <a:xfrm>
            <a:off x="6121341" y="1395727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F9213-BA49-D735-BD0E-8AA50B56B6FE}"/>
              </a:ext>
            </a:extLst>
          </p:cNvPr>
          <p:cNvSpPr txBox="1"/>
          <p:nvPr/>
        </p:nvSpPr>
        <p:spPr>
          <a:xfrm>
            <a:off x="6349656" y="2712970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E035AF-E7BF-E0C4-23B6-DE07B7D7B713}"/>
              </a:ext>
            </a:extLst>
          </p:cNvPr>
          <p:cNvSpPr txBox="1"/>
          <p:nvPr/>
        </p:nvSpPr>
        <p:spPr>
          <a:xfrm>
            <a:off x="4316971" y="3077571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A7751-A546-43DC-C405-3F5660CB4754}"/>
              </a:ext>
            </a:extLst>
          </p:cNvPr>
          <p:cNvSpPr txBox="1"/>
          <p:nvPr/>
        </p:nvSpPr>
        <p:spPr>
          <a:xfrm>
            <a:off x="1340731" y="3089665"/>
            <a:ext cx="539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(step 4)</a:t>
            </a:r>
          </a:p>
        </p:txBody>
      </p:sp>
    </p:spTree>
    <p:extLst>
      <p:ext uri="{BB962C8B-B14F-4D97-AF65-F5344CB8AC3E}">
        <p14:creationId xmlns:p14="http://schemas.microsoft.com/office/powerpoint/2010/main" val="4767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9F13D6-3C66-ED00-F517-CD0B795DC203}"/>
              </a:ext>
            </a:extLst>
          </p:cNvPr>
          <p:cNvCxnSpPr>
            <a:cxnSpLocks/>
          </p:cNvCxnSpPr>
          <p:nvPr/>
        </p:nvCxnSpPr>
        <p:spPr>
          <a:xfrm flipV="1">
            <a:off x="5536500" y="0"/>
            <a:ext cx="0" cy="6761480"/>
          </a:xfrm>
          <a:prstGeom prst="line">
            <a:avLst/>
          </a:prstGeom>
          <a:ln w="635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A0B62C-2978-BFC5-610F-271195463645}"/>
              </a:ext>
            </a:extLst>
          </p:cNvPr>
          <p:cNvSpPr/>
          <p:nvPr/>
        </p:nvSpPr>
        <p:spPr>
          <a:xfrm>
            <a:off x="554938" y="1191357"/>
            <a:ext cx="3060000" cy="756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Organisms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992CE6-8400-4F43-8F1C-5F82D43B6B56}"/>
              </a:ext>
            </a:extLst>
          </p:cNvPr>
          <p:cNvSpPr/>
          <p:nvPr/>
        </p:nvSpPr>
        <p:spPr>
          <a:xfrm>
            <a:off x="441960" y="3270390"/>
            <a:ext cx="3258872" cy="7700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4064DA-73B6-3DFD-4605-849904E06B99}"/>
              </a:ext>
            </a:extLst>
          </p:cNvPr>
          <p:cNvCxnSpPr>
            <a:cxnSpLocks/>
          </p:cNvCxnSpPr>
          <p:nvPr/>
        </p:nvCxnSpPr>
        <p:spPr>
          <a:xfrm flipH="1">
            <a:off x="2125138" y="1947357"/>
            <a:ext cx="13542" cy="132303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875AF2B-C9A7-E1B3-60E4-96F674FF22BD}"/>
              </a:ext>
            </a:extLst>
          </p:cNvPr>
          <p:cNvSpPr txBox="1"/>
          <p:nvPr/>
        </p:nvSpPr>
        <p:spPr>
          <a:xfrm>
            <a:off x="763270" y="6170005"/>
            <a:ext cx="275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(a) Biological Model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3C38F9-0E8F-6446-1E27-2F2A35542743}"/>
              </a:ext>
            </a:extLst>
          </p:cNvPr>
          <p:cNvSpPr/>
          <p:nvPr/>
        </p:nvSpPr>
        <p:spPr>
          <a:xfrm>
            <a:off x="6503440" y="1665958"/>
            <a:ext cx="5218299" cy="20837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dk1">
                <a:shade val="15000"/>
                <a:alpha val="92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A5E103-D463-EDC2-E6CF-7B9EE7A16330}"/>
              </a:ext>
            </a:extLst>
          </p:cNvPr>
          <p:cNvCxnSpPr>
            <a:cxnSpLocks/>
          </p:cNvCxnSpPr>
          <p:nvPr/>
        </p:nvCxnSpPr>
        <p:spPr>
          <a:xfrm>
            <a:off x="6503440" y="2458170"/>
            <a:ext cx="521829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D9AE56-276A-5FFA-BD68-401847EA4863}"/>
              </a:ext>
            </a:extLst>
          </p:cNvPr>
          <p:cNvCxnSpPr>
            <a:cxnSpLocks/>
          </p:cNvCxnSpPr>
          <p:nvPr/>
        </p:nvCxnSpPr>
        <p:spPr>
          <a:xfrm>
            <a:off x="6503440" y="3024270"/>
            <a:ext cx="521829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D2CB97-AA90-0115-A47A-A99B62267E6D}"/>
              </a:ext>
            </a:extLst>
          </p:cNvPr>
          <p:cNvSpPr txBox="1"/>
          <p:nvPr/>
        </p:nvSpPr>
        <p:spPr>
          <a:xfrm>
            <a:off x="7763931" y="6170005"/>
            <a:ext cx="366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(b) Computational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06104C-CAF1-1A28-E167-3AF69B579310}"/>
              </a:ext>
            </a:extLst>
          </p:cNvPr>
          <p:cNvSpPr txBox="1"/>
          <p:nvPr/>
        </p:nvSpPr>
        <p:spPr>
          <a:xfrm>
            <a:off x="6733682" y="1634925"/>
            <a:ext cx="4757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Host, agents, memory, sensors, actuators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5D0E-DC82-301B-0A38-B9C02F7628E1}"/>
              </a:ext>
            </a:extLst>
          </p:cNvPr>
          <p:cNvSpPr txBox="1"/>
          <p:nvPr/>
        </p:nvSpPr>
        <p:spPr>
          <a:xfrm>
            <a:off x="7763931" y="3109145"/>
            <a:ext cx="3361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Infrastructural agents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B8C9923-AB74-49F3-B3A6-8A8B3C296A1D}"/>
              </a:ext>
            </a:extLst>
          </p:cNvPr>
          <p:cNvSpPr/>
          <p:nvPr/>
        </p:nvSpPr>
        <p:spPr>
          <a:xfrm>
            <a:off x="7504017" y="4538295"/>
            <a:ext cx="3258872" cy="7700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86A5266-8D7A-9A6F-EBF7-183010713670}"/>
              </a:ext>
            </a:extLst>
          </p:cNvPr>
          <p:cNvSpPr/>
          <p:nvPr/>
        </p:nvSpPr>
        <p:spPr>
          <a:xfrm>
            <a:off x="7551454" y="136165"/>
            <a:ext cx="3060000" cy="756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Software agents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79CD8E-1413-A4D6-2CF1-CFD6C0742F4B}"/>
              </a:ext>
            </a:extLst>
          </p:cNvPr>
          <p:cNvCxnSpPr>
            <a:cxnSpLocks/>
          </p:cNvCxnSpPr>
          <p:nvPr/>
        </p:nvCxnSpPr>
        <p:spPr>
          <a:xfrm flipH="1">
            <a:off x="9078829" y="882195"/>
            <a:ext cx="6771" cy="778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A3F9AD-C824-6063-8AD3-F3352A79B977}"/>
              </a:ext>
            </a:extLst>
          </p:cNvPr>
          <p:cNvCxnSpPr>
            <a:cxnSpLocks/>
          </p:cNvCxnSpPr>
          <p:nvPr/>
        </p:nvCxnSpPr>
        <p:spPr>
          <a:xfrm flipH="1">
            <a:off x="9072058" y="3754532"/>
            <a:ext cx="6771" cy="778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B1481AE-1D08-F4A4-7B61-2201A79B59CB}"/>
              </a:ext>
            </a:extLst>
          </p:cNvPr>
          <p:cNvSpPr/>
          <p:nvPr/>
        </p:nvSpPr>
        <p:spPr>
          <a:xfrm rot="20745074">
            <a:off x="3858874" y="933150"/>
            <a:ext cx="3514884" cy="17830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935F964-98A6-CA05-8711-047A3F0CA151}"/>
              </a:ext>
            </a:extLst>
          </p:cNvPr>
          <p:cNvSpPr/>
          <p:nvPr/>
        </p:nvSpPr>
        <p:spPr>
          <a:xfrm rot="1044004">
            <a:off x="3775622" y="4283487"/>
            <a:ext cx="3601280" cy="20599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42A6B65-FD3C-0E40-7982-5635BAD7DBC0}"/>
              </a:ext>
            </a:extLst>
          </p:cNvPr>
          <p:cNvSpPr/>
          <p:nvPr/>
        </p:nvSpPr>
        <p:spPr>
          <a:xfrm>
            <a:off x="1813077" y="1499677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Contract 1</a:t>
            </a:r>
          </a:p>
          <a:p>
            <a:pPr algn="ctr"/>
            <a:r>
              <a:rPr lang="en-US" sz="1000" dirty="0"/>
              <a:t>1000 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8ED62-C601-FB69-517B-626F9289C179}"/>
              </a:ext>
            </a:extLst>
          </p:cNvPr>
          <p:cNvSpPr/>
          <p:nvPr/>
        </p:nvSpPr>
        <p:spPr>
          <a:xfrm>
            <a:off x="399272" y="1720847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2E2DF-235D-5F9C-EFB5-9C976EEF519F}"/>
              </a:ext>
            </a:extLst>
          </p:cNvPr>
          <p:cNvSpPr/>
          <p:nvPr/>
        </p:nvSpPr>
        <p:spPr>
          <a:xfrm>
            <a:off x="3580579" y="1499675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24E13-2ACE-8F7A-EFF0-BC3ADD186FF9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1498155" y="2020468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test1">
            <a:extLst>
              <a:ext uri="{FF2B5EF4-FFF2-40B4-BE49-F238E27FC236}">
                <a16:creationId xmlns:a16="http://schemas.microsoft.com/office/drawing/2014/main" id="{08BAADEA-3018-9793-A384-52EF5043F45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11962" y="1785774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847BB-ADBE-9019-1876-C7F18775A524}"/>
              </a:ext>
            </a:extLst>
          </p:cNvPr>
          <p:cNvSpPr/>
          <p:nvPr/>
        </p:nvSpPr>
        <p:spPr>
          <a:xfrm>
            <a:off x="3580579" y="2166298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011EA5-9FA9-B8B3-2DA7-4121D7A983DF}"/>
              </a:ext>
            </a:extLst>
          </p:cNvPr>
          <p:cNvCxnSpPr>
            <a:cxnSpLocks/>
            <a:stCxn id="4" idx="6"/>
            <a:endCxn id="28" idx="1"/>
          </p:cNvCxnSpPr>
          <p:nvPr/>
        </p:nvCxnSpPr>
        <p:spPr>
          <a:xfrm>
            <a:off x="2911962" y="2020470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7AD43075-C2A3-484D-12C0-84308FB1497A}"/>
              </a:ext>
            </a:extLst>
          </p:cNvPr>
          <p:cNvSpPr/>
          <p:nvPr/>
        </p:nvSpPr>
        <p:spPr>
          <a:xfrm>
            <a:off x="1813077" y="3836477"/>
            <a:ext cx="1098885" cy="1041585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Contract 2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300 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E27D82-52E5-6D87-12D6-37CF265A9FD4}"/>
              </a:ext>
            </a:extLst>
          </p:cNvPr>
          <p:cNvSpPr/>
          <p:nvPr/>
        </p:nvSpPr>
        <p:spPr>
          <a:xfrm>
            <a:off x="399272" y="4057647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D1810-7E01-B139-1E54-D7C3087F4235}"/>
              </a:ext>
            </a:extLst>
          </p:cNvPr>
          <p:cNvSpPr/>
          <p:nvPr/>
        </p:nvSpPr>
        <p:spPr>
          <a:xfrm>
            <a:off x="3658201" y="4071171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AD5252-DB12-F548-D2A1-4E8C7AB49E51}"/>
              </a:ext>
            </a:extLst>
          </p:cNvPr>
          <p:cNvCxnSpPr>
            <a:stCxn id="41" idx="3"/>
            <a:endCxn id="40" idx="2"/>
          </p:cNvCxnSpPr>
          <p:nvPr/>
        </p:nvCxnSpPr>
        <p:spPr>
          <a:xfrm flipV="1">
            <a:off x="1498155" y="4357268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58FD75-48AC-BF28-3261-1FC20E3815AE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2911962" y="4357268"/>
            <a:ext cx="74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6E3E91-685F-8C85-BC74-3CB5AD08F541}"/>
              </a:ext>
            </a:extLst>
          </p:cNvPr>
          <p:cNvSpPr txBox="1"/>
          <p:nvPr/>
        </p:nvSpPr>
        <p:spPr>
          <a:xfrm>
            <a:off x="2979057" y="214207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 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693B8-576D-4733-CE91-6240926312BD}"/>
              </a:ext>
            </a:extLst>
          </p:cNvPr>
          <p:cNvSpPr txBox="1"/>
          <p:nvPr/>
        </p:nvSpPr>
        <p:spPr>
          <a:xfrm>
            <a:off x="3022830" y="171015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800 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0F1BA-A099-66C0-55FD-E8DE76815FEB}"/>
              </a:ext>
            </a:extLst>
          </p:cNvPr>
          <p:cNvSpPr txBox="1"/>
          <p:nvPr/>
        </p:nvSpPr>
        <p:spPr>
          <a:xfrm>
            <a:off x="3056078" y="4120884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300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74EF2-8D3B-6F1B-54BD-DC25214A13DD}"/>
              </a:ext>
            </a:extLst>
          </p:cNvPr>
          <p:cNvSpPr txBox="1"/>
          <p:nvPr/>
        </p:nvSpPr>
        <p:spPr>
          <a:xfrm>
            <a:off x="1933170" y="5184870"/>
            <a:ext cx="1716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temporary contract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57CE58-160D-CF81-413C-CEB62E9152F7}"/>
              </a:ext>
            </a:extLst>
          </p:cNvPr>
          <p:cNvSpPr txBox="1"/>
          <p:nvPr/>
        </p:nvSpPr>
        <p:spPr>
          <a:xfrm>
            <a:off x="1870161" y="2848070"/>
            <a:ext cx="1086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Initial contract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558BF54-4AEA-0C42-9680-20F4E0995FBE}"/>
              </a:ext>
            </a:extLst>
          </p:cNvPr>
          <p:cNvSpPr/>
          <p:nvPr/>
        </p:nvSpPr>
        <p:spPr>
          <a:xfrm>
            <a:off x="8732037" y="2705372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Contract 1</a:t>
            </a:r>
          </a:p>
          <a:p>
            <a:pPr algn="ctr"/>
            <a:r>
              <a:rPr lang="en-US" sz="1000" b="1" dirty="0"/>
              <a:t>1300</a:t>
            </a:r>
            <a:r>
              <a:rPr lang="en-US" sz="1000" dirty="0"/>
              <a:t> 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E4A6A0-A6A3-1251-012D-841DD9163F06}"/>
              </a:ext>
            </a:extLst>
          </p:cNvPr>
          <p:cNvSpPr/>
          <p:nvPr/>
        </p:nvSpPr>
        <p:spPr>
          <a:xfrm>
            <a:off x="7318232" y="2926542"/>
            <a:ext cx="1098885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Consumer 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E5C393-341F-253D-DCF1-1ADB2C82F4F2}"/>
              </a:ext>
            </a:extLst>
          </p:cNvPr>
          <p:cNvCxnSpPr>
            <a:stCxn id="60" idx="3"/>
            <a:endCxn id="59" idx="2"/>
          </p:cNvCxnSpPr>
          <p:nvPr/>
        </p:nvCxnSpPr>
        <p:spPr>
          <a:xfrm flipV="1">
            <a:off x="8417115" y="3226163"/>
            <a:ext cx="314920" cy="9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descr="test1">
            <a:extLst>
              <a:ext uri="{FF2B5EF4-FFF2-40B4-BE49-F238E27FC236}">
                <a16:creationId xmlns:a16="http://schemas.microsoft.com/office/drawing/2014/main" id="{17B7514F-2819-B3E6-79C7-F3411D2CF574}"/>
              </a:ext>
            </a:extLst>
          </p:cNvPr>
          <p:cNvCxnSpPr>
            <a:cxnSpLocks/>
          </p:cNvCxnSpPr>
          <p:nvPr/>
        </p:nvCxnSpPr>
        <p:spPr>
          <a:xfrm flipV="1">
            <a:off x="9830922" y="2991469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AF7DE-4C31-F54E-4456-7A94FFFA7047}"/>
              </a:ext>
            </a:extLst>
          </p:cNvPr>
          <p:cNvSpPr/>
          <p:nvPr/>
        </p:nvSpPr>
        <p:spPr>
          <a:xfrm>
            <a:off x="10499539" y="3371993"/>
            <a:ext cx="125786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BACCC5-5FE9-21AC-0812-8BEC58DCF94E}"/>
              </a:ext>
            </a:extLst>
          </p:cNvPr>
          <p:cNvCxnSpPr>
            <a:cxnSpLocks/>
            <a:stCxn id="59" idx="6"/>
            <a:endCxn id="64" idx="1"/>
          </p:cNvCxnSpPr>
          <p:nvPr/>
        </p:nvCxnSpPr>
        <p:spPr>
          <a:xfrm>
            <a:off x="9830922" y="3226165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5BD4BB-5123-EEB9-5939-CF44C1AAED48}"/>
              </a:ext>
            </a:extLst>
          </p:cNvPr>
          <p:cNvSpPr txBox="1"/>
          <p:nvPr/>
        </p:nvSpPr>
        <p:spPr>
          <a:xfrm>
            <a:off x="9898017" y="334777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200 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3DA482-12B5-4861-5C14-385475476269}"/>
              </a:ext>
            </a:extLst>
          </p:cNvPr>
          <p:cNvSpPr txBox="1"/>
          <p:nvPr/>
        </p:nvSpPr>
        <p:spPr>
          <a:xfrm>
            <a:off x="9941788" y="291584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1100 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372C77-114C-CC7A-87CD-9F1127B7B33E}"/>
              </a:ext>
            </a:extLst>
          </p:cNvPr>
          <p:cNvSpPr txBox="1"/>
          <p:nvPr/>
        </p:nvSpPr>
        <p:spPr>
          <a:xfrm>
            <a:off x="8689994" y="4134880"/>
            <a:ext cx="122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Merged contract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E786CB1E-62CD-ADC8-B83A-207FEF7DB469}"/>
              </a:ext>
            </a:extLst>
          </p:cNvPr>
          <p:cNvSpPr/>
          <p:nvPr/>
        </p:nvSpPr>
        <p:spPr>
          <a:xfrm>
            <a:off x="5845217" y="1499675"/>
            <a:ext cx="939681" cy="41603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C279F9-7678-1E23-F8B6-2BE627406C81}"/>
              </a:ext>
            </a:extLst>
          </p:cNvPr>
          <p:cNvSpPr txBox="1"/>
          <p:nvPr/>
        </p:nvSpPr>
        <p:spPr>
          <a:xfrm>
            <a:off x="546946" y="614689"/>
            <a:ext cx="8888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Adaptation to meet a growing demand for electricity ( + 300 Watts)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D8B00-EE5A-3B92-931B-2FFCB47BC2AD}"/>
              </a:ext>
            </a:extLst>
          </p:cNvPr>
          <p:cNvSpPr txBox="1"/>
          <p:nvPr/>
        </p:nvSpPr>
        <p:spPr>
          <a:xfrm>
            <a:off x="540537" y="5916170"/>
            <a:ext cx="6231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Generate  a new temporary contract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B4B9DC-61C2-D9D8-A363-6982C5DE1E5C}"/>
              </a:ext>
            </a:extLst>
          </p:cNvPr>
          <p:cNvSpPr txBox="1"/>
          <p:nvPr/>
        </p:nvSpPr>
        <p:spPr>
          <a:xfrm>
            <a:off x="7259516" y="4769302"/>
            <a:ext cx="433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Merge contracts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038BBA9-307A-7BF8-7C53-FFFCFB7A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04" y="1728059"/>
            <a:ext cx="276205" cy="23953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E146BCC-B34E-0AED-8AC1-827D52C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892" y="4065265"/>
            <a:ext cx="276205" cy="23953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B12A2F0-F086-14C8-614F-2CF6D3E0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1176" y="2935383"/>
            <a:ext cx="276205" cy="23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3E288-38D2-2083-2C5A-CCAA09BF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6710" y="1506314"/>
            <a:ext cx="270598" cy="2816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0F5275-2745-FFC3-EF33-E70B0A7DAE1A}"/>
              </a:ext>
            </a:extLst>
          </p:cNvPr>
          <p:cNvSpPr/>
          <p:nvPr/>
        </p:nvSpPr>
        <p:spPr>
          <a:xfrm>
            <a:off x="10477789" y="2616505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Producer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5306F-2032-2212-FA83-4AD39A03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6710" y="2170495"/>
            <a:ext cx="270598" cy="281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988B1-4122-D2F4-DD4A-5E66DB04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63639" y="4080507"/>
            <a:ext cx="270598" cy="281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5A1F84-8637-0A2C-ADD6-DD7DE17A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85409" y="2619172"/>
            <a:ext cx="270598" cy="281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2A776F-BB83-AD7C-4EFC-4AA211F7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08269" y="3381172"/>
            <a:ext cx="270598" cy="2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42A6B65-FD3C-0E40-7982-5635BAD7DBC0}"/>
              </a:ext>
            </a:extLst>
          </p:cNvPr>
          <p:cNvSpPr/>
          <p:nvPr/>
        </p:nvSpPr>
        <p:spPr>
          <a:xfrm>
            <a:off x="1813077" y="1499677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/>
              <a:t>Contrat 1</a:t>
            </a:r>
          </a:p>
          <a:p>
            <a:pPr algn="ctr"/>
            <a:r>
              <a:rPr lang="fr-FR" sz="1000"/>
              <a:t>1000 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8ED62-C601-FB69-517B-626F9289C179}"/>
              </a:ext>
            </a:extLst>
          </p:cNvPr>
          <p:cNvSpPr/>
          <p:nvPr/>
        </p:nvSpPr>
        <p:spPr>
          <a:xfrm>
            <a:off x="399272" y="1699261"/>
            <a:ext cx="1155451" cy="640502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82E2DF-235D-5F9C-EFB5-9C976EEF519F}"/>
              </a:ext>
            </a:extLst>
          </p:cNvPr>
          <p:cNvSpPr/>
          <p:nvPr/>
        </p:nvSpPr>
        <p:spPr>
          <a:xfrm>
            <a:off x="3580579" y="1499675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24E13-2ACE-8F7A-EFF0-BC3ADD186FF9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>
            <a:off x="1554721" y="2019512"/>
            <a:ext cx="258354" cy="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test1">
            <a:extLst>
              <a:ext uri="{FF2B5EF4-FFF2-40B4-BE49-F238E27FC236}">
                <a16:creationId xmlns:a16="http://schemas.microsoft.com/office/drawing/2014/main" id="{08BAADEA-3018-9793-A384-52EF5043F45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11962" y="1785774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7D847BB-ADBE-9019-1876-C7F18775A524}"/>
              </a:ext>
            </a:extLst>
          </p:cNvPr>
          <p:cNvSpPr/>
          <p:nvPr/>
        </p:nvSpPr>
        <p:spPr>
          <a:xfrm>
            <a:off x="3580579" y="2166298"/>
            <a:ext cx="1357238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011EA5-9FA9-B8B3-2DA7-4121D7A983DF}"/>
              </a:ext>
            </a:extLst>
          </p:cNvPr>
          <p:cNvCxnSpPr>
            <a:cxnSpLocks/>
            <a:stCxn id="4" idx="6"/>
            <a:endCxn id="28" idx="1"/>
          </p:cNvCxnSpPr>
          <p:nvPr/>
        </p:nvCxnSpPr>
        <p:spPr>
          <a:xfrm>
            <a:off x="2911962" y="2020470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7AD43075-C2A3-484D-12C0-84308FB1497A}"/>
              </a:ext>
            </a:extLst>
          </p:cNvPr>
          <p:cNvSpPr/>
          <p:nvPr/>
        </p:nvSpPr>
        <p:spPr>
          <a:xfrm>
            <a:off x="1813077" y="3836477"/>
            <a:ext cx="1098885" cy="1041585"/>
          </a:xfrm>
          <a:prstGeom prst="flowChartConnector">
            <a:avLst/>
          </a:prstGeom>
          <a:solidFill>
            <a:schemeClr val="bg2">
              <a:lumMod val="9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Contrat 2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</a:rPr>
              <a:t>300 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E27D82-52E5-6D87-12D6-37CF265A9FD4}"/>
              </a:ext>
            </a:extLst>
          </p:cNvPr>
          <p:cNvSpPr/>
          <p:nvPr/>
        </p:nvSpPr>
        <p:spPr>
          <a:xfrm>
            <a:off x="406891" y="4057646"/>
            <a:ext cx="1182558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D1810-7E01-B139-1E54-D7C3087F4235}"/>
              </a:ext>
            </a:extLst>
          </p:cNvPr>
          <p:cNvSpPr/>
          <p:nvPr/>
        </p:nvSpPr>
        <p:spPr>
          <a:xfrm>
            <a:off x="3658201" y="4071171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AD5252-DB12-F548-D2A1-4E8C7AB49E51}"/>
              </a:ext>
            </a:extLst>
          </p:cNvPr>
          <p:cNvCxnSpPr>
            <a:cxnSpLocks/>
            <a:stCxn id="41" idx="3"/>
            <a:endCxn id="40" idx="2"/>
          </p:cNvCxnSpPr>
          <p:nvPr/>
        </p:nvCxnSpPr>
        <p:spPr>
          <a:xfrm flipV="1">
            <a:off x="1589449" y="4357270"/>
            <a:ext cx="223626" cy="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58FD75-48AC-BF28-3261-1FC20E3815AE}"/>
              </a:ext>
            </a:extLst>
          </p:cNvPr>
          <p:cNvCxnSpPr>
            <a:cxnSpLocks/>
            <a:stCxn id="40" idx="6"/>
            <a:endCxn id="42" idx="1"/>
          </p:cNvCxnSpPr>
          <p:nvPr/>
        </p:nvCxnSpPr>
        <p:spPr>
          <a:xfrm>
            <a:off x="2911962" y="4357268"/>
            <a:ext cx="74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6E3E91-685F-8C85-BC74-3CB5AD08F541}"/>
              </a:ext>
            </a:extLst>
          </p:cNvPr>
          <p:cNvSpPr txBox="1"/>
          <p:nvPr/>
        </p:nvSpPr>
        <p:spPr>
          <a:xfrm>
            <a:off x="2979057" y="214207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200 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2693B8-576D-4733-CE91-6240926312BD}"/>
              </a:ext>
            </a:extLst>
          </p:cNvPr>
          <p:cNvSpPr txBox="1"/>
          <p:nvPr/>
        </p:nvSpPr>
        <p:spPr>
          <a:xfrm>
            <a:off x="3022830" y="171015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800 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E0F1BA-A099-66C0-55FD-E8DE76815FEB}"/>
              </a:ext>
            </a:extLst>
          </p:cNvPr>
          <p:cNvSpPr txBox="1"/>
          <p:nvPr/>
        </p:nvSpPr>
        <p:spPr>
          <a:xfrm>
            <a:off x="3056078" y="4120884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300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74EF2-8D3B-6F1B-54BD-DC25214A13DD}"/>
              </a:ext>
            </a:extLst>
          </p:cNvPr>
          <p:cNvSpPr txBox="1"/>
          <p:nvPr/>
        </p:nvSpPr>
        <p:spPr>
          <a:xfrm>
            <a:off x="1933170" y="5184870"/>
            <a:ext cx="1716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New temporary contract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57CE58-160D-CF81-413C-CEB62E9152F7}"/>
              </a:ext>
            </a:extLst>
          </p:cNvPr>
          <p:cNvSpPr txBox="1"/>
          <p:nvPr/>
        </p:nvSpPr>
        <p:spPr>
          <a:xfrm>
            <a:off x="1870161" y="2848070"/>
            <a:ext cx="1086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Initial contract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3558BF54-4AEA-0C42-9680-20F4E0995FBE}"/>
              </a:ext>
            </a:extLst>
          </p:cNvPr>
          <p:cNvSpPr/>
          <p:nvPr/>
        </p:nvSpPr>
        <p:spPr>
          <a:xfrm>
            <a:off x="8732037" y="2705372"/>
            <a:ext cx="1098885" cy="1041585"/>
          </a:xfrm>
          <a:prstGeom prst="flowChartConnec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/>
              <a:t>Contrat 1</a:t>
            </a:r>
          </a:p>
          <a:p>
            <a:pPr algn="ctr"/>
            <a:r>
              <a:rPr lang="fr-FR" sz="1000" b="1"/>
              <a:t>1300</a:t>
            </a:r>
            <a:r>
              <a:rPr lang="fr-FR" sz="1000"/>
              <a:t> 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E4A6A0-A6A3-1251-012D-841DD9163F06}"/>
              </a:ext>
            </a:extLst>
          </p:cNvPr>
          <p:cNvSpPr/>
          <p:nvPr/>
        </p:nvSpPr>
        <p:spPr>
          <a:xfrm>
            <a:off x="7259516" y="2903263"/>
            <a:ext cx="1254824" cy="6189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Consommateur 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E5C393-341F-253D-DCF1-1ADB2C82F4F2}"/>
              </a:ext>
            </a:extLst>
          </p:cNvPr>
          <p:cNvCxnSpPr>
            <a:cxnSpLocks/>
            <a:stCxn id="60" idx="3"/>
            <a:endCxn id="59" idx="2"/>
          </p:cNvCxnSpPr>
          <p:nvPr/>
        </p:nvCxnSpPr>
        <p:spPr>
          <a:xfrm>
            <a:off x="8514342" y="3212722"/>
            <a:ext cx="217695" cy="13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 descr="test1">
            <a:extLst>
              <a:ext uri="{FF2B5EF4-FFF2-40B4-BE49-F238E27FC236}">
                <a16:creationId xmlns:a16="http://schemas.microsoft.com/office/drawing/2014/main" id="{17B7514F-2819-B3E6-79C7-F3411D2CF574}"/>
              </a:ext>
            </a:extLst>
          </p:cNvPr>
          <p:cNvCxnSpPr>
            <a:cxnSpLocks/>
          </p:cNvCxnSpPr>
          <p:nvPr/>
        </p:nvCxnSpPr>
        <p:spPr>
          <a:xfrm flipV="1">
            <a:off x="9830922" y="2991469"/>
            <a:ext cx="668619" cy="221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AF7DE-4C31-F54E-4456-7A94FFFA7047}"/>
              </a:ext>
            </a:extLst>
          </p:cNvPr>
          <p:cNvSpPr/>
          <p:nvPr/>
        </p:nvSpPr>
        <p:spPr>
          <a:xfrm>
            <a:off x="10499539" y="3371993"/>
            <a:ext cx="125786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2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BACCC5-5FE9-21AC-0812-8BEC58DCF94E}"/>
              </a:ext>
            </a:extLst>
          </p:cNvPr>
          <p:cNvCxnSpPr>
            <a:cxnSpLocks/>
            <a:stCxn id="59" idx="6"/>
            <a:endCxn id="64" idx="1"/>
          </p:cNvCxnSpPr>
          <p:nvPr/>
        </p:nvCxnSpPr>
        <p:spPr>
          <a:xfrm>
            <a:off x="9830922" y="3226165"/>
            <a:ext cx="668619" cy="43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05BD4BB-5123-EEB9-5939-CF44C1AAED48}"/>
              </a:ext>
            </a:extLst>
          </p:cNvPr>
          <p:cNvSpPr txBox="1"/>
          <p:nvPr/>
        </p:nvSpPr>
        <p:spPr>
          <a:xfrm>
            <a:off x="9898017" y="3347772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/>
              <a:t>200 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3DA482-12B5-4861-5C14-385475476269}"/>
              </a:ext>
            </a:extLst>
          </p:cNvPr>
          <p:cNvSpPr txBox="1"/>
          <p:nvPr/>
        </p:nvSpPr>
        <p:spPr>
          <a:xfrm>
            <a:off x="9941788" y="2915845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b="1"/>
              <a:t>1100 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372C77-114C-CC7A-87CD-9F1127B7B33E}"/>
              </a:ext>
            </a:extLst>
          </p:cNvPr>
          <p:cNvSpPr txBox="1"/>
          <p:nvPr/>
        </p:nvSpPr>
        <p:spPr>
          <a:xfrm>
            <a:off x="8689994" y="4134880"/>
            <a:ext cx="122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Merged contract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E786CB1E-62CD-ADC8-B83A-207FEF7DB469}"/>
              </a:ext>
            </a:extLst>
          </p:cNvPr>
          <p:cNvSpPr/>
          <p:nvPr/>
        </p:nvSpPr>
        <p:spPr>
          <a:xfrm>
            <a:off x="5845217" y="1499675"/>
            <a:ext cx="939681" cy="41603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C279F9-7678-1E23-F8B6-2BE627406C81}"/>
              </a:ext>
            </a:extLst>
          </p:cNvPr>
          <p:cNvSpPr txBox="1"/>
          <p:nvPr/>
        </p:nvSpPr>
        <p:spPr>
          <a:xfrm>
            <a:off x="546946" y="614689"/>
            <a:ext cx="1028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Adaptation pour répondre à une hausse de demande ( + 300 Watts)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CD8B00-EE5A-3B92-931B-2FFCB47BC2AD}"/>
              </a:ext>
            </a:extLst>
          </p:cNvPr>
          <p:cNvSpPr txBox="1"/>
          <p:nvPr/>
        </p:nvSpPr>
        <p:spPr>
          <a:xfrm>
            <a:off x="540537" y="5916170"/>
            <a:ext cx="6231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Etape 1: Création d’un contrat temporaire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B4B9DC-61C2-D9D8-A363-6982C5DE1E5C}"/>
              </a:ext>
            </a:extLst>
          </p:cNvPr>
          <p:cNvSpPr txBox="1"/>
          <p:nvPr/>
        </p:nvSpPr>
        <p:spPr>
          <a:xfrm>
            <a:off x="7259516" y="4769302"/>
            <a:ext cx="433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Etape 2: fusion des contrats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038BBA9-307A-7BF8-7C53-FFFCFB7A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04" y="1728059"/>
            <a:ext cx="276205" cy="23953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E146BCC-B34E-0AED-8AC1-827D52C3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892" y="4065265"/>
            <a:ext cx="276205" cy="23953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B12A2F0-F086-14C8-614F-2CF6D3E0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1176" y="2935383"/>
            <a:ext cx="276205" cy="23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F3E288-38D2-2083-2C5A-CCAA09BF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6710" y="1506314"/>
            <a:ext cx="270598" cy="2816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0F5275-2745-FFC3-EF33-E70B0A7DAE1A}"/>
              </a:ext>
            </a:extLst>
          </p:cNvPr>
          <p:cNvSpPr/>
          <p:nvPr/>
        </p:nvSpPr>
        <p:spPr>
          <a:xfrm>
            <a:off x="10477789" y="2616505"/>
            <a:ext cx="1279616" cy="5721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71">
                <a:solidFill>
                  <a:schemeClr val="tx1"/>
                </a:solidFill>
              </a:rPr>
              <a:t>Producteur 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E5306F-2032-2212-FA83-4AD39A03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86710" y="2170495"/>
            <a:ext cx="270598" cy="281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4988B1-4122-D2F4-DD4A-5E66DB04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63639" y="4080507"/>
            <a:ext cx="270598" cy="2816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5A1F84-8637-0A2C-ADD6-DD7DE17A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85409" y="2619172"/>
            <a:ext cx="270598" cy="2816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2A776F-BB83-AD7C-4EFC-4AA211F7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08269" y="3381172"/>
            <a:ext cx="270598" cy="281643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F2DCC2E3-EB6C-EDCC-05A9-C8AF3A0B9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809" y="131986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5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DEA5D464-D400-469A-996F-7B9D94813DF8}"/>
              </a:ext>
            </a:extLst>
          </p:cNvPr>
          <p:cNvCxnSpPr>
            <a:cxnSpLocks/>
          </p:cNvCxnSpPr>
          <p:nvPr/>
        </p:nvCxnSpPr>
        <p:spPr>
          <a:xfrm flipH="1" flipV="1">
            <a:off x="2033392" y="3366735"/>
            <a:ext cx="6053261" cy="191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189">
            <a:extLst>
              <a:ext uri="{FF2B5EF4-FFF2-40B4-BE49-F238E27FC236}">
                <a16:creationId xmlns:a16="http://schemas.microsoft.com/office/drawing/2014/main" id="{5E7A09E3-C321-244D-B28E-B3D3D9978537}"/>
              </a:ext>
            </a:extLst>
          </p:cNvPr>
          <p:cNvCxnSpPr>
            <a:cxnSpLocks/>
          </p:cNvCxnSpPr>
          <p:nvPr/>
        </p:nvCxnSpPr>
        <p:spPr>
          <a:xfrm flipH="1" flipV="1">
            <a:off x="2019592" y="3468846"/>
            <a:ext cx="8221122" cy="431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6FBC08B-600F-485A-984F-468BA90DB8CE}"/>
              </a:ext>
            </a:extLst>
          </p:cNvPr>
          <p:cNvGrpSpPr/>
          <p:nvPr/>
        </p:nvGrpSpPr>
        <p:grpSpPr>
          <a:xfrm>
            <a:off x="1405233" y="140764"/>
            <a:ext cx="1205122" cy="6566925"/>
            <a:chOff x="702574" y="202704"/>
            <a:chExt cx="1734694" cy="6779201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6A5E0C1-02BA-462B-9F87-8A1CCCB0F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870" y="478675"/>
              <a:ext cx="16620" cy="6503230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F0C707-9D0F-45BC-B605-5A559518C33D}"/>
                </a:ext>
              </a:extLst>
            </p:cNvPr>
            <p:cNvSpPr/>
            <p:nvPr/>
          </p:nvSpPr>
          <p:spPr>
            <a:xfrm>
              <a:off x="702574" y="202704"/>
              <a:ext cx="1734694" cy="503313"/>
            </a:xfrm>
            <a:prstGeom prst="rect">
              <a:avLst/>
            </a:prstGeom>
            <a:solidFill>
              <a:srgbClr val="85D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2" dirty="0">
                  <a:solidFill>
                    <a:schemeClr val="tx1"/>
                  </a:solidFill>
                </a:rPr>
                <a:t>Consumer 1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3F064EE-356B-4360-9BD4-2F6CCD27887C}"/>
              </a:ext>
            </a:extLst>
          </p:cNvPr>
          <p:cNvGrpSpPr/>
          <p:nvPr/>
        </p:nvGrpSpPr>
        <p:grpSpPr>
          <a:xfrm>
            <a:off x="5615764" y="146369"/>
            <a:ext cx="946507" cy="6561319"/>
            <a:chOff x="5270869" y="206074"/>
            <a:chExt cx="1492940" cy="701394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B37877-7C7C-43F0-8B5A-AEE72A0C0AD3}"/>
                </a:ext>
              </a:extLst>
            </p:cNvPr>
            <p:cNvSpPr/>
            <p:nvPr/>
          </p:nvSpPr>
          <p:spPr>
            <a:xfrm>
              <a:off x="5270869" y="206074"/>
              <a:ext cx="1492940" cy="5458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2" dirty="0"/>
                <a:t>Producer 1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511C0CC-7EC3-4B97-9DA0-DAC0E33F397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990543" y="751876"/>
              <a:ext cx="26796" cy="6468144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F29D9FB-BAD9-4642-AC0F-A69109A27359}"/>
              </a:ext>
            </a:extLst>
          </p:cNvPr>
          <p:cNvCxnSpPr>
            <a:cxnSpLocks/>
          </p:cNvCxnSpPr>
          <p:nvPr/>
        </p:nvCxnSpPr>
        <p:spPr>
          <a:xfrm flipH="1">
            <a:off x="8067708" y="648389"/>
            <a:ext cx="42495" cy="6055251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6B6A1BD-DC17-4FA4-87AE-147A2B2E0DDE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0208651" y="660088"/>
            <a:ext cx="41883" cy="6045329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BAD311B-5690-4AC2-BF3E-435652035A4C}"/>
              </a:ext>
            </a:extLst>
          </p:cNvPr>
          <p:cNvCxnSpPr>
            <a:cxnSpLocks/>
          </p:cNvCxnSpPr>
          <p:nvPr/>
        </p:nvCxnSpPr>
        <p:spPr>
          <a:xfrm flipH="1">
            <a:off x="2044103" y="1571593"/>
            <a:ext cx="4021574" cy="98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75A5098-8EF3-403C-8330-EB098BD63A92}"/>
              </a:ext>
            </a:extLst>
          </p:cNvPr>
          <p:cNvCxnSpPr>
            <a:cxnSpLocks/>
          </p:cNvCxnSpPr>
          <p:nvPr/>
        </p:nvCxnSpPr>
        <p:spPr>
          <a:xfrm flipH="1">
            <a:off x="2049344" y="1667803"/>
            <a:ext cx="606182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8DDD99A-5FC1-4836-8AC4-861973E28ADD}"/>
              </a:ext>
            </a:extLst>
          </p:cNvPr>
          <p:cNvSpPr/>
          <p:nvPr/>
        </p:nvSpPr>
        <p:spPr>
          <a:xfrm>
            <a:off x="4208219" y="1486363"/>
            <a:ext cx="1217177" cy="140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  : </a:t>
            </a:r>
            <a:r>
              <a:rPr lang="en-US" sz="833" dirty="0">
                <a:solidFill>
                  <a:schemeClr val="tx1"/>
                </a:solidFill>
              </a:rPr>
              <a:t>13W</a:t>
            </a:r>
            <a:endParaRPr lang="en-US" sz="507" dirty="0">
              <a:solidFill>
                <a:schemeClr val="tx1"/>
              </a:solidFill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ECF729D-FB7A-4D09-8DB9-6B128EDB631D}"/>
              </a:ext>
            </a:extLst>
          </p:cNvPr>
          <p:cNvSpPr/>
          <p:nvPr/>
        </p:nvSpPr>
        <p:spPr>
          <a:xfrm>
            <a:off x="6404757" y="3230884"/>
            <a:ext cx="1157346" cy="250859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 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{Prod2:OK}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9AE2AE-5816-44D7-AE2B-C0C92896F854}"/>
              </a:ext>
            </a:extLst>
          </p:cNvPr>
          <p:cNvSpPr/>
          <p:nvPr/>
        </p:nvSpPr>
        <p:spPr>
          <a:xfrm>
            <a:off x="1112467" y="1831863"/>
            <a:ext cx="1728121" cy="175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offers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2CF785-4DAC-4F3E-BFCB-6E57D328C520}"/>
              </a:ext>
            </a:extLst>
          </p:cNvPr>
          <p:cNvSpPr/>
          <p:nvPr/>
        </p:nvSpPr>
        <p:spPr>
          <a:xfrm>
            <a:off x="1127769" y="3618485"/>
            <a:ext cx="1723384" cy="322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(5) Processing of received confirmations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251859-C7CE-4DF0-AE37-E8037BCFD7D1}"/>
              </a:ext>
            </a:extLst>
          </p:cNvPr>
          <p:cNvSpPr/>
          <p:nvPr/>
        </p:nvSpPr>
        <p:spPr>
          <a:xfrm>
            <a:off x="5374750" y="1138439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6C821F-1B69-49F0-87B2-3FC66A25695E}"/>
              </a:ext>
            </a:extLst>
          </p:cNvPr>
          <p:cNvSpPr/>
          <p:nvPr/>
        </p:nvSpPr>
        <p:spPr>
          <a:xfrm>
            <a:off x="7482718" y="1149984"/>
            <a:ext cx="1159221" cy="261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E8B595-D748-446D-8219-179D5BA5A52C}"/>
              </a:ext>
            </a:extLst>
          </p:cNvPr>
          <p:cNvSpPr/>
          <p:nvPr/>
        </p:nvSpPr>
        <p:spPr>
          <a:xfrm>
            <a:off x="9535109" y="1149241"/>
            <a:ext cx="1269773" cy="2686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(2) Processing of received requests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AB441D3-9875-4B5D-9AA4-51423E29F9DC}"/>
              </a:ext>
            </a:extLst>
          </p:cNvPr>
          <p:cNvSpPr/>
          <p:nvPr/>
        </p:nvSpPr>
        <p:spPr>
          <a:xfrm>
            <a:off x="9396767" y="2781526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pic>
        <p:nvPicPr>
          <p:cNvPr id="182" name="Image 181">
            <a:extLst>
              <a:ext uri="{FF2B5EF4-FFF2-40B4-BE49-F238E27FC236}">
                <a16:creationId xmlns:a16="http://schemas.microsoft.com/office/drawing/2014/main" id="{92FC4240-D983-4A9D-AE88-3C090DBF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39" y="4907744"/>
            <a:ext cx="109233" cy="109233"/>
          </a:xfrm>
          <a:prstGeom prst="rect">
            <a:avLst/>
          </a:prstGeom>
        </p:spPr>
      </p:pic>
      <p:sp>
        <p:nvSpPr>
          <p:cNvPr id="189" name="Rectangle : coins arrondis 188">
            <a:extLst>
              <a:ext uri="{FF2B5EF4-FFF2-40B4-BE49-F238E27FC236}">
                <a16:creationId xmlns:a16="http://schemas.microsoft.com/office/drawing/2014/main" id="{29EC2BB1-6B3E-4F29-BFEF-5632FAD9911B}"/>
              </a:ext>
            </a:extLst>
          </p:cNvPr>
          <p:cNvSpPr/>
          <p:nvPr/>
        </p:nvSpPr>
        <p:spPr>
          <a:xfrm>
            <a:off x="8630311" y="3393213"/>
            <a:ext cx="1101976" cy="256551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 {Prod3:OK}</a:t>
            </a:r>
          </a:p>
        </p:txBody>
      </p: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2EE2AC0E-12D2-4EB5-82D4-1C1AD8F2CC94}"/>
              </a:ext>
            </a:extLst>
          </p:cNvPr>
          <p:cNvCxnSpPr>
            <a:cxnSpLocks/>
          </p:cNvCxnSpPr>
          <p:nvPr/>
        </p:nvCxnSpPr>
        <p:spPr>
          <a:xfrm flipH="1" flipV="1">
            <a:off x="2044105" y="4616895"/>
            <a:ext cx="8185487" cy="136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4734F140-4854-4DE1-B2E3-D11F9216AE43}"/>
              </a:ext>
            </a:extLst>
          </p:cNvPr>
          <p:cNvSpPr/>
          <p:nvPr/>
        </p:nvSpPr>
        <p:spPr>
          <a:xfrm>
            <a:off x="1064087" y="4726310"/>
            <a:ext cx="1887414" cy="29884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(5) Processing of received confirmations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E02D838-6744-49B4-AFAF-7CB80726B238}"/>
              </a:ext>
            </a:extLst>
          </p:cNvPr>
          <p:cNvSpPr txBox="1"/>
          <p:nvPr/>
        </p:nvSpPr>
        <p:spPr>
          <a:xfrm>
            <a:off x="5132748" y="2741098"/>
            <a:ext cx="1865861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ignored </a:t>
            </a:r>
          </a:p>
          <a:p>
            <a:pPr algn="ctr"/>
            <a:r>
              <a:rPr lang="en-US" sz="833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0A0204EF-1DDD-4D3C-8D3D-ADC438ADEF70}"/>
              </a:ext>
            </a:extLst>
          </p:cNvPr>
          <p:cNvSpPr txBox="1"/>
          <p:nvPr/>
        </p:nvSpPr>
        <p:spPr>
          <a:xfrm>
            <a:off x="7328206" y="3035714"/>
            <a:ext cx="149339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accepted by prod2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141C5B12-820A-4437-A040-07946A3EDFBB}"/>
              </a:ext>
            </a:extLst>
          </p:cNvPr>
          <p:cNvSpPr txBox="1"/>
          <p:nvPr/>
        </p:nvSpPr>
        <p:spPr>
          <a:xfrm>
            <a:off x="9372574" y="3043113"/>
            <a:ext cx="164781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 accepted by prod3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02A2CE21-2D07-4229-A9F4-116FB05433D6}"/>
              </a:ext>
            </a:extLst>
          </p:cNvPr>
          <p:cNvSpPr txBox="1"/>
          <p:nvPr/>
        </p:nvSpPr>
        <p:spPr>
          <a:xfrm>
            <a:off x="980456" y="2005037"/>
            <a:ext cx="2159538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Issuance of a new contract from the offers of Prod2 and Prod3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1AE25788-8FCE-4491-AA7D-73C2CD8CC08F}"/>
              </a:ext>
            </a:extLst>
          </p:cNvPr>
          <p:cNvSpPr txBox="1"/>
          <p:nvPr/>
        </p:nvSpPr>
        <p:spPr>
          <a:xfrm>
            <a:off x="1088446" y="3910533"/>
            <a:ext cx="2264405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Partial contract validation (Prod2:OK)</a:t>
            </a:r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4F6CEAD4-0A8A-4094-8225-44B0926E0AFB}"/>
              </a:ext>
            </a:extLst>
          </p:cNvPr>
          <p:cNvSpPr txBox="1"/>
          <p:nvPr/>
        </p:nvSpPr>
        <p:spPr>
          <a:xfrm>
            <a:off x="1108411" y="5035370"/>
            <a:ext cx="2582166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Total contract validation(Prod2 OK,Prod3:OK)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2582A3B3-923D-4D3F-97F3-F4E409AE7D98}"/>
              </a:ext>
            </a:extLst>
          </p:cNvPr>
          <p:cNvSpPr txBox="1"/>
          <p:nvPr/>
        </p:nvSpPr>
        <p:spPr>
          <a:xfrm>
            <a:off x="7307411" y="6368596"/>
            <a:ext cx="1543528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 supply  onsumer1 (60 watts)</a:t>
            </a:r>
          </a:p>
        </p:txBody>
      </p:sp>
      <p:sp>
        <p:nvSpPr>
          <p:cNvPr id="277" name="ZoneTexte 276">
            <a:extLst>
              <a:ext uri="{FF2B5EF4-FFF2-40B4-BE49-F238E27FC236}">
                <a16:creationId xmlns:a16="http://schemas.microsoft.com/office/drawing/2014/main" id="{1C4B4F9C-1CE7-48FE-A202-7BD6BE6A70A8}"/>
              </a:ext>
            </a:extLst>
          </p:cNvPr>
          <p:cNvSpPr txBox="1"/>
          <p:nvPr/>
        </p:nvSpPr>
        <p:spPr>
          <a:xfrm>
            <a:off x="9309891" y="6381759"/>
            <a:ext cx="1650307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 supply  onsumer1 (40 watts)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6D96E767-9B4D-44BD-9793-1527CA7EC1DE}"/>
              </a:ext>
            </a:extLst>
          </p:cNvPr>
          <p:cNvSpPr txBox="1"/>
          <p:nvPr/>
        </p:nvSpPr>
        <p:spPr>
          <a:xfrm>
            <a:off x="5402973" y="6033076"/>
            <a:ext cx="1235384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rgbClr val="00B050"/>
                </a:solidFill>
              </a:rPr>
              <a:t>Contract</a:t>
            </a:r>
            <a:r>
              <a:rPr lang="en-US" sz="833" dirty="0">
                <a:solidFill>
                  <a:schemeClr val="accent1"/>
                </a:solidFill>
              </a:rPr>
              <a:t> </a:t>
            </a:r>
            <a:r>
              <a:rPr lang="en-US" sz="833" dirty="0">
                <a:solidFill>
                  <a:srgbClr val="00B050"/>
                </a:solidFill>
              </a:rPr>
              <a:t>ignored</a:t>
            </a:r>
          </a:p>
          <a:p>
            <a:pPr algn="ctr"/>
            <a:r>
              <a:rPr lang="en-US" sz="833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36320C4F-60C3-4377-9B95-24A6BB63605E}"/>
              </a:ext>
            </a:extLst>
          </p:cNvPr>
          <p:cNvSpPr txBox="1"/>
          <p:nvPr/>
        </p:nvSpPr>
        <p:spPr>
          <a:xfrm>
            <a:off x="1308793" y="5465248"/>
            <a:ext cx="1397727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833" dirty="0">
                <a:solidFill>
                  <a:schemeClr val="accent1"/>
                </a:solidFill>
              </a:rPr>
              <a:t>Consumer satisfied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877183" y="6613958"/>
            <a:ext cx="3761174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3" dirty="0"/>
              <a:t> : Transmission of information to other agents via the "Bonding" eco-law</a:t>
            </a:r>
          </a:p>
        </p:txBody>
      </p: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EC7B07E4-E635-4A1F-A5E7-6108F037FD0F}"/>
              </a:ext>
            </a:extLst>
          </p:cNvPr>
          <p:cNvCxnSpPr>
            <a:cxnSpLocks/>
          </p:cNvCxnSpPr>
          <p:nvPr/>
        </p:nvCxnSpPr>
        <p:spPr>
          <a:xfrm>
            <a:off x="2477693" y="6797874"/>
            <a:ext cx="362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96F652-8B8C-424A-B745-F83772696860}"/>
              </a:ext>
            </a:extLst>
          </p:cNvPr>
          <p:cNvSpPr/>
          <p:nvPr/>
        </p:nvSpPr>
        <p:spPr>
          <a:xfrm>
            <a:off x="7642569" y="156101"/>
            <a:ext cx="864879" cy="5039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/>
              <a:t>Producer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02F56E2-553D-482C-B421-FBA3B8284CCE}"/>
              </a:ext>
            </a:extLst>
          </p:cNvPr>
          <p:cNvSpPr/>
          <p:nvPr/>
        </p:nvSpPr>
        <p:spPr>
          <a:xfrm>
            <a:off x="9742197" y="156101"/>
            <a:ext cx="932907" cy="5039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2" dirty="0"/>
              <a:t>Producer 3</a:t>
            </a:r>
            <a:endParaRPr lang="en-US" sz="698" dirty="0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2A039EA-3952-4382-BE61-69068A1ECDB4}"/>
              </a:ext>
            </a:extLst>
          </p:cNvPr>
          <p:cNvSpPr/>
          <p:nvPr/>
        </p:nvSpPr>
        <p:spPr>
          <a:xfrm>
            <a:off x="6727892" y="1575357"/>
            <a:ext cx="1047851" cy="140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</a:t>
            </a:r>
            <a:r>
              <a:rPr lang="en-US" sz="833" dirty="0">
                <a:solidFill>
                  <a:schemeClr val="tx1"/>
                </a:solidFill>
              </a:rPr>
              <a:t>  : 60W</a:t>
            </a:r>
          </a:p>
        </p:txBody>
      </p:sp>
      <p:cxnSp>
        <p:nvCxnSpPr>
          <p:cNvPr id="5" name="Connecteur droit avec flèche 26">
            <a:extLst>
              <a:ext uri="{FF2B5EF4-FFF2-40B4-BE49-F238E27FC236}">
                <a16:creationId xmlns:a16="http://schemas.microsoft.com/office/drawing/2014/main" id="{BEED6896-A5C8-5EB4-0A8B-F7672BCBD7CB}"/>
              </a:ext>
            </a:extLst>
          </p:cNvPr>
          <p:cNvCxnSpPr>
            <a:cxnSpLocks/>
          </p:cNvCxnSpPr>
          <p:nvPr/>
        </p:nvCxnSpPr>
        <p:spPr>
          <a:xfrm>
            <a:off x="2045649" y="1057525"/>
            <a:ext cx="4063800" cy="1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26">
            <a:extLst>
              <a:ext uri="{FF2B5EF4-FFF2-40B4-BE49-F238E27FC236}">
                <a16:creationId xmlns:a16="http://schemas.microsoft.com/office/drawing/2014/main" id="{4C327862-2D51-920C-42E0-2CA7A794D7AE}"/>
              </a:ext>
            </a:extLst>
          </p:cNvPr>
          <p:cNvCxnSpPr>
            <a:cxnSpLocks/>
          </p:cNvCxnSpPr>
          <p:nvPr/>
        </p:nvCxnSpPr>
        <p:spPr>
          <a:xfrm flipV="1">
            <a:off x="2044103" y="1042978"/>
            <a:ext cx="6042548" cy="247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26">
            <a:extLst>
              <a:ext uri="{FF2B5EF4-FFF2-40B4-BE49-F238E27FC236}">
                <a16:creationId xmlns:a16="http://schemas.microsoft.com/office/drawing/2014/main" id="{623736B8-F40A-6FA7-1569-83F092537795}"/>
              </a:ext>
            </a:extLst>
          </p:cNvPr>
          <p:cNvCxnSpPr>
            <a:cxnSpLocks/>
          </p:cNvCxnSpPr>
          <p:nvPr/>
        </p:nvCxnSpPr>
        <p:spPr>
          <a:xfrm flipV="1">
            <a:off x="2033392" y="1042980"/>
            <a:ext cx="8175259" cy="213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26">
            <a:extLst>
              <a:ext uri="{FF2B5EF4-FFF2-40B4-BE49-F238E27FC236}">
                <a16:creationId xmlns:a16="http://schemas.microsoft.com/office/drawing/2014/main" id="{B0B544FE-4957-B5A5-7765-A38933705BB9}"/>
              </a:ext>
            </a:extLst>
          </p:cNvPr>
          <p:cNvCxnSpPr>
            <a:cxnSpLocks/>
          </p:cNvCxnSpPr>
          <p:nvPr/>
        </p:nvCxnSpPr>
        <p:spPr>
          <a:xfrm>
            <a:off x="2044105" y="2528197"/>
            <a:ext cx="8196611" cy="119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6">
            <a:extLst>
              <a:ext uri="{FF2B5EF4-FFF2-40B4-BE49-F238E27FC236}">
                <a16:creationId xmlns:a16="http://schemas.microsoft.com/office/drawing/2014/main" id="{1B1CE9BB-94EF-E1CB-9374-C657E217B678}"/>
              </a:ext>
            </a:extLst>
          </p:cNvPr>
          <p:cNvCxnSpPr>
            <a:cxnSpLocks/>
          </p:cNvCxnSpPr>
          <p:nvPr/>
        </p:nvCxnSpPr>
        <p:spPr>
          <a:xfrm>
            <a:off x="2045651" y="2525661"/>
            <a:ext cx="6059173" cy="443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6">
            <a:extLst>
              <a:ext uri="{FF2B5EF4-FFF2-40B4-BE49-F238E27FC236}">
                <a16:creationId xmlns:a16="http://schemas.microsoft.com/office/drawing/2014/main" id="{9686B067-C882-61EF-A766-314F76F5AF09}"/>
              </a:ext>
            </a:extLst>
          </p:cNvPr>
          <p:cNvCxnSpPr>
            <a:cxnSpLocks/>
          </p:cNvCxnSpPr>
          <p:nvPr/>
        </p:nvCxnSpPr>
        <p:spPr>
          <a:xfrm>
            <a:off x="2033392" y="2533857"/>
            <a:ext cx="405562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6">
            <a:extLst>
              <a:ext uri="{FF2B5EF4-FFF2-40B4-BE49-F238E27FC236}">
                <a16:creationId xmlns:a16="http://schemas.microsoft.com/office/drawing/2014/main" id="{E9B91A9E-4F5A-28FD-3915-CE0FBDDB09F5}"/>
              </a:ext>
            </a:extLst>
          </p:cNvPr>
          <p:cNvCxnSpPr>
            <a:cxnSpLocks/>
          </p:cNvCxnSpPr>
          <p:nvPr/>
        </p:nvCxnSpPr>
        <p:spPr>
          <a:xfrm>
            <a:off x="2044105" y="4241738"/>
            <a:ext cx="8222011" cy="211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6">
            <a:extLst>
              <a:ext uri="{FF2B5EF4-FFF2-40B4-BE49-F238E27FC236}">
                <a16:creationId xmlns:a16="http://schemas.microsoft.com/office/drawing/2014/main" id="{6E34461F-E9EA-2877-E5B0-EA5D1476554A}"/>
              </a:ext>
            </a:extLst>
          </p:cNvPr>
          <p:cNvCxnSpPr>
            <a:cxnSpLocks/>
          </p:cNvCxnSpPr>
          <p:nvPr/>
        </p:nvCxnSpPr>
        <p:spPr>
          <a:xfrm>
            <a:off x="2044105" y="4255543"/>
            <a:ext cx="6086119" cy="80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26">
            <a:extLst>
              <a:ext uri="{FF2B5EF4-FFF2-40B4-BE49-F238E27FC236}">
                <a16:creationId xmlns:a16="http://schemas.microsoft.com/office/drawing/2014/main" id="{DD3D05DC-46DA-F58C-0B72-97FC53E049EF}"/>
              </a:ext>
            </a:extLst>
          </p:cNvPr>
          <p:cNvCxnSpPr>
            <a:cxnSpLocks/>
          </p:cNvCxnSpPr>
          <p:nvPr/>
        </p:nvCxnSpPr>
        <p:spPr>
          <a:xfrm>
            <a:off x="2052409" y="4244515"/>
            <a:ext cx="4070312" cy="221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D489A218-53EF-46E8-9C98-D77BFF0670EB}"/>
              </a:ext>
            </a:extLst>
          </p:cNvPr>
          <p:cNvSpPr/>
          <p:nvPr/>
        </p:nvSpPr>
        <p:spPr>
          <a:xfrm>
            <a:off x="3079172" y="4023025"/>
            <a:ext cx="1828859" cy="423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</a:t>
            </a:r>
            <a:r>
              <a:rPr lang="en-US" sz="833" dirty="0">
                <a:solidFill>
                  <a:schemeClr val="tx1"/>
                </a:solidFill>
              </a:rPr>
              <a:t>  pending</a:t>
            </a:r>
          </a:p>
          <a:p>
            <a:pPr algn="ctr"/>
            <a:r>
              <a:rPr lang="en-US" sz="833" b="1" dirty="0">
                <a:solidFill>
                  <a:schemeClr val="tx1"/>
                </a:solidFill>
              </a:rPr>
              <a:t>(consom.1 :OK, Prod2:OK, prod3:?)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Prod2=60W,Prod3=40W</a:t>
            </a:r>
            <a:endParaRPr lang="en-US" sz="507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26">
            <a:extLst>
              <a:ext uri="{FF2B5EF4-FFF2-40B4-BE49-F238E27FC236}">
                <a16:creationId xmlns:a16="http://schemas.microsoft.com/office/drawing/2014/main" id="{7919CE85-539D-1161-326C-887E4038AA89}"/>
              </a:ext>
            </a:extLst>
          </p:cNvPr>
          <p:cNvCxnSpPr>
            <a:cxnSpLocks/>
          </p:cNvCxnSpPr>
          <p:nvPr/>
        </p:nvCxnSpPr>
        <p:spPr>
          <a:xfrm flipV="1">
            <a:off x="2025942" y="5424091"/>
            <a:ext cx="8221122" cy="249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26">
            <a:extLst>
              <a:ext uri="{FF2B5EF4-FFF2-40B4-BE49-F238E27FC236}">
                <a16:creationId xmlns:a16="http://schemas.microsoft.com/office/drawing/2014/main" id="{1FB0441C-899B-84EA-1085-51E51B3506B0}"/>
              </a:ext>
            </a:extLst>
          </p:cNvPr>
          <p:cNvCxnSpPr>
            <a:cxnSpLocks/>
          </p:cNvCxnSpPr>
          <p:nvPr/>
        </p:nvCxnSpPr>
        <p:spPr>
          <a:xfrm flipV="1">
            <a:off x="2044105" y="5433341"/>
            <a:ext cx="6067069" cy="242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26">
            <a:extLst>
              <a:ext uri="{FF2B5EF4-FFF2-40B4-BE49-F238E27FC236}">
                <a16:creationId xmlns:a16="http://schemas.microsoft.com/office/drawing/2014/main" id="{2B2C852E-2C82-751D-255E-FCAC22DECA5A}"/>
              </a:ext>
            </a:extLst>
          </p:cNvPr>
          <p:cNvCxnSpPr>
            <a:cxnSpLocks/>
          </p:cNvCxnSpPr>
          <p:nvPr/>
        </p:nvCxnSpPr>
        <p:spPr>
          <a:xfrm flipV="1">
            <a:off x="2029713" y="5437101"/>
            <a:ext cx="4065652" cy="110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F12B4123-7AA7-4DF1-919A-E88367DDAB56}"/>
              </a:ext>
            </a:extLst>
          </p:cNvPr>
          <p:cNvSpPr/>
          <p:nvPr/>
        </p:nvSpPr>
        <p:spPr>
          <a:xfrm>
            <a:off x="3123586" y="5281929"/>
            <a:ext cx="1780447" cy="3028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</a:t>
            </a:r>
            <a:r>
              <a:rPr lang="en-US" sz="833" dirty="0">
                <a:solidFill>
                  <a:schemeClr val="tx1"/>
                </a:solidFill>
              </a:rPr>
              <a:t> : validated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Prod2:60W,Prod3:40W  </a:t>
            </a:r>
          </a:p>
          <a:p>
            <a:pPr algn="ctr"/>
            <a:endParaRPr lang="en-US" sz="507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26">
            <a:extLst>
              <a:ext uri="{FF2B5EF4-FFF2-40B4-BE49-F238E27FC236}">
                <a16:creationId xmlns:a16="http://schemas.microsoft.com/office/drawing/2014/main" id="{DB802345-090D-0AB1-98DE-0EE6C085DE96}"/>
              </a:ext>
            </a:extLst>
          </p:cNvPr>
          <p:cNvCxnSpPr>
            <a:cxnSpLocks/>
          </p:cNvCxnSpPr>
          <p:nvPr/>
        </p:nvCxnSpPr>
        <p:spPr>
          <a:xfrm flipV="1">
            <a:off x="2050393" y="5850310"/>
            <a:ext cx="8215723" cy="75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26">
            <a:extLst>
              <a:ext uri="{FF2B5EF4-FFF2-40B4-BE49-F238E27FC236}">
                <a16:creationId xmlns:a16="http://schemas.microsoft.com/office/drawing/2014/main" id="{5CECCA9F-5931-F782-FBC1-B4A0D2AE0DF5}"/>
              </a:ext>
            </a:extLst>
          </p:cNvPr>
          <p:cNvCxnSpPr>
            <a:cxnSpLocks/>
          </p:cNvCxnSpPr>
          <p:nvPr/>
        </p:nvCxnSpPr>
        <p:spPr>
          <a:xfrm flipV="1">
            <a:off x="2033392" y="5850310"/>
            <a:ext cx="6053261" cy="75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26">
            <a:extLst>
              <a:ext uri="{FF2B5EF4-FFF2-40B4-BE49-F238E27FC236}">
                <a16:creationId xmlns:a16="http://schemas.microsoft.com/office/drawing/2014/main" id="{EAC1F78B-F8FC-D7F3-0F81-24FEDF88084E}"/>
              </a:ext>
            </a:extLst>
          </p:cNvPr>
          <p:cNvCxnSpPr>
            <a:cxnSpLocks/>
          </p:cNvCxnSpPr>
          <p:nvPr/>
        </p:nvCxnSpPr>
        <p:spPr>
          <a:xfrm>
            <a:off x="2060225" y="5854522"/>
            <a:ext cx="401180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57135D4-ADDA-47A6-8C65-7D78FB24E11B}"/>
              </a:ext>
            </a:extLst>
          </p:cNvPr>
          <p:cNvSpPr/>
          <p:nvPr/>
        </p:nvSpPr>
        <p:spPr>
          <a:xfrm>
            <a:off x="3156595" y="945089"/>
            <a:ext cx="1261307" cy="2077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</a:t>
            </a:r>
            <a:r>
              <a:rPr lang="en-US" sz="833" dirty="0">
                <a:solidFill>
                  <a:schemeClr val="tx1"/>
                </a:solidFill>
              </a:rPr>
              <a:t> :100W</a:t>
            </a:r>
            <a:endParaRPr lang="en-US" sz="507" dirty="0">
              <a:solidFill>
                <a:schemeClr val="tx1"/>
              </a:solidFill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C48D2E-2C18-4880-9130-22B0C85FA728}"/>
              </a:ext>
            </a:extLst>
          </p:cNvPr>
          <p:cNvSpPr/>
          <p:nvPr/>
        </p:nvSpPr>
        <p:spPr>
          <a:xfrm>
            <a:off x="3072900" y="2282683"/>
            <a:ext cx="1775939" cy="437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CONTRACT </a:t>
            </a:r>
            <a:r>
              <a:rPr lang="en-US" sz="833" dirty="0">
                <a:solidFill>
                  <a:schemeClr val="tx1"/>
                </a:solidFill>
              </a:rPr>
              <a:t>:pending</a:t>
            </a:r>
          </a:p>
          <a:p>
            <a:pPr algn="ctr"/>
            <a:r>
              <a:rPr lang="en-US" sz="833" b="1" dirty="0">
                <a:solidFill>
                  <a:schemeClr val="tx1"/>
                </a:solidFill>
              </a:rPr>
              <a:t>(consom.1:OK, Prod2:?, prod3:?)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Prod2=60W,Prod3=40W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9D57D7F-AFE5-4231-A946-4665E3353210}"/>
              </a:ext>
            </a:extLst>
          </p:cNvPr>
          <p:cNvCxnSpPr>
            <a:cxnSpLocks/>
          </p:cNvCxnSpPr>
          <p:nvPr/>
        </p:nvCxnSpPr>
        <p:spPr>
          <a:xfrm flipH="1">
            <a:off x="2048580" y="1750188"/>
            <a:ext cx="8181010" cy="38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79CD50F-8FC4-4D9A-B0BF-3A51060BC0CE}"/>
              </a:ext>
            </a:extLst>
          </p:cNvPr>
          <p:cNvSpPr/>
          <p:nvPr/>
        </p:nvSpPr>
        <p:spPr>
          <a:xfrm>
            <a:off x="8648554" y="1659526"/>
            <a:ext cx="942031" cy="1489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OFFER</a:t>
            </a:r>
            <a:r>
              <a:rPr lang="en-US" sz="833" dirty="0">
                <a:solidFill>
                  <a:schemeClr val="tx1"/>
                </a:solidFill>
              </a:rPr>
              <a:t> : 90 W</a:t>
            </a:r>
          </a:p>
        </p:txBody>
      </p:sp>
      <p:sp>
        <p:nvSpPr>
          <p:cNvPr id="86" name="Rectangle : coins arrondis 188">
            <a:extLst>
              <a:ext uri="{FF2B5EF4-FFF2-40B4-BE49-F238E27FC236}">
                <a16:creationId xmlns:a16="http://schemas.microsoft.com/office/drawing/2014/main" id="{547F8FA8-A6B0-E8A9-1573-7CF3AD183007}"/>
              </a:ext>
            </a:extLst>
          </p:cNvPr>
          <p:cNvSpPr/>
          <p:nvPr/>
        </p:nvSpPr>
        <p:spPr>
          <a:xfrm>
            <a:off x="8648552" y="4514996"/>
            <a:ext cx="1101976" cy="256551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PROD_CONFIRM</a:t>
            </a:r>
          </a:p>
          <a:p>
            <a:pPr algn="ctr"/>
            <a:r>
              <a:rPr lang="en-US" sz="833" dirty="0">
                <a:solidFill>
                  <a:schemeClr val="tx1"/>
                </a:solidFill>
              </a:rPr>
              <a:t> {Prod3 :OK}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0BB76-1C69-EF8A-9487-A35344173467}"/>
              </a:ext>
            </a:extLst>
          </p:cNvPr>
          <p:cNvSpPr/>
          <p:nvPr/>
        </p:nvSpPr>
        <p:spPr>
          <a:xfrm>
            <a:off x="1439983" y="714364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(1 ) Checking for energy deficiencies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CBB951-673C-6D26-5A50-39D3F8AE2EF0}"/>
              </a:ext>
            </a:extLst>
          </p:cNvPr>
          <p:cNvSpPr/>
          <p:nvPr/>
        </p:nvSpPr>
        <p:spPr>
          <a:xfrm>
            <a:off x="9396767" y="6035928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38E295-630A-F12F-BBA5-2497306F4E4A}"/>
              </a:ext>
            </a:extLst>
          </p:cNvPr>
          <p:cNvSpPr/>
          <p:nvPr/>
        </p:nvSpPr>
        <p:spPr>
          <a:xfrm>
            <a:off x="7293444" y="6043300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C1E696-1068-FDFD-C73E-C6632ECDA2C9}"/>
              </a:ext>
            </a:extLst>
          </p:cNvPr>
          <p:cNvSpPr/>
          <p:nvPr/>
        </p:nvSpPr>
        <p:spPr>
          <a:xfrm>
            <a:off x="7401524" y="2781395"/>
            <a:ext cx="1457399" cy="29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33" dirty="0"/>
              <a:t>(4) contract processing</a:t>
            </a:r>
          </a:p>
        </p:txBody>
      </p:sp>
      <p:sp>
        <p:nvSpPr>
          <p:cNvPr id="13" name="Rectangle : coins arrondis 182">
            <a:extLst>
              <a:ext uri="{FF2B5EF4-FFF2-40B4-BE49-F238E27FC236}">
                <a16:creationId xmlns:a16="http://schemas.microsoft.com/office/drawing/2014/main" id="{35697C97-ADC2-4001-4B27-208244C6E04C}"/>
              </a:ext>
            </a:extLst>
          </p:cNvPr>
          <p:cNvSpPr/>
          <p:nvPr/>
        </p:nvSpPr>
        <p:spPr>
          <a:xfrm>
            <a:off x="3463133" y="5711534"/>
            <a:ext cx="887507" cy="2648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bg1"/>
                </a:solidFill>
              </a:rPr>
              <a:t>SATISFIED : </a:t>
            </a:r>
            <a:r>
              <a:rPr lang="en-US" sz="833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934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DEA5D464-D400-469A-996F-7B9D94813DF8}"/>
              </a:ext>
            </a:extLst>
          </p:cNvPr>
          <p:cNvCxnSpPr>
            <a:cxnSpLocks/>
          </p:cNvCxnSpPr>
          <p:nvPr/>
        </p:nvCxnSpPr>
        <p:spPr>
          <a:xfrm flipH="1">
            <a:off x="1847804" y="3442935"/>
            <a:ext cx="599849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6FBC08B-600F-485A-984F-468BA90DB8CE}"/>
              </a:ext>
            </a:extLst>
          </p:cNvPr>
          <p:cNvGrpSpPr/>
          <p:nvPr/>
        </p:nvGrpSpPr>
        <p:grpSpPr>
          <a:xfrm>
            <a:off x="1222353" y="140765"/>
            <a:ext cx="1205122" cy="5444697"/>
            <a:chOff x="702574" y="202703"/>
            <a:chExt cx="1734694" cy="67792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F0C707-9D0F-45BC-B605-5A559518C33D}"/>
                </a:ext>
              </a:extLst>
            </p:cNvPr>
            <p:cNvSpPr/>
            <p:nvPr/>
          </p:nvSpPr>
          <p:spPr>
            <a:xfrm>
              <a:off x="702574" y="202703"/>
              <a:ext cx="1734694" cy="595215"/>
            </a:xfrm>
            <a:prstGeom prst="rect">
              <a:avLst/>
            </a:prstGeom>
            <a:solidFill>
              <a:srgbClr val="85D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Consumer 1</a:t>
              </a: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6A5E0C1-02BA-462B-9F87-8A1CCCB0F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869" y="754627"/>
              <a:ext cx="21541" cy="6227278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3F064EE-356B-4360-9BD4-2F6CCD27887C}"/>
              </a:ext>
            </a:extLst>
          </p:cNvPr>
          <p:cNvGrpSpPr/>
          <p:nvPr/>
        </p:nvGrpSpPr>
        <p:grpSpPr>
          <a:xfrm>
            <a:off x="4518484" y="146367"/>
            <a:ext cx="946507" cy="5439092"/>
            <a:chOff x="5270869" y="206073"/>
            <a:chExt cx="1492940" cy="70139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B37877-7C7C-43F0-8B5A-AEE72A0C0AD3}"/>
                </a:ext>
              </a:extLst>
            </p:cNvPr>
            <p:cNvSpPr/>
            <p:nvPr/>
          </p:nvSpPr>
          <p:spPr>
            <a:xfrm>
              <a:off x="5270869" y="206073"/>
              <a:ext cx="1492940" cy="60618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Producer 1</a:t>
              </a:r>
            </a:p>
            <a:p>
              <a:pPr algn="ctr"/>
              <a:r>
                <a:rPr lang="en-US" sz="1100" b="1" dirty="0"/>
                <a:t>(13W)</a:t>
              </a:r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511C0CC-7EC3-4B97-9DA0-DAC0E33F397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990543" y="812260"/>
              <a:ext cx="26797" cy="6407760"/>
            </a:xfrm>
            <a:prstGeom prst="line">
              <a:avLst/>
            </a:prstGeom>
            <a:ln w="1587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F29D9FB-BAD9-4642-AC0F-A69109A27359}"/>
              </a:ext>
            </a:extLst>
          </p:cNvPr>
          <p:cNvCxnSpPr>
            <a:cxnSpLocks/>
          </p:cNvCxnSpPr>
          <p:nvPr/>
        </p:nvCxnSpPr>
        <p:spPr>
          <a:xfrm flipH="1">
            <a:off x="7846299" y="584041"/>
            <a:ext cx="47875" cy="5080187"/>
          </a:xfrm>
          <a:prstGeom prst="line">
            <a:avLst/>
          </a:prstGeom>
          <a:ln w="158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BAD311B-5690-4AC2-BF3E-435652035A4C}"/>
              </a:ext>
            </a:extLst>
          </p:cNvPr>
          <p:cNvCxnSpPr>
            <a:cxnSpLocks/>
          </p:cNvCxnSpPr>
          <p:nvPr/>
        </p:nvCxnSpPr>
        <p:spPr>
          <a:xfrm flipH="1">
            <a:off x="1862769" y="1503013"/>
            <a:ext cx="3105628" cy="98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75A5098-8EF3-403C-8330-EB098BD63A92}"/>
              </a:ext>
            </a:extLst>
          </p:cNvPr>
          <p:cNvCxnSpPr>
            <a:cxnSpLocks/>
          </p:cNvCxnSpPr>
          <p:nvPr/>
        </p:nvCxnSpPr>
        <p:spPr>
          <a:xfrm flipH="1">
            <a:off x="1847804" y="1599223"/>
            <a:ext cx="604637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8DDD99A-5FC1-4836-8AC4-861973E28ADD}"/>
              </a:ext>
            </a:extLst>
          </p:cNvPr>
          <p:cNvSpPr/>
          <p:nvPr/>
        </p:nvSpPr>
        <p:spPr>
          <a:xfrm>
            <a:off x="3110939" y="1417783"/>
            <a:ext cx="1217177" cy="1402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OFFER  : </a:t>
            </a:r>
            <a:r>
              <a:rPr lang="en-US" sz="900" dirty="0">
                <a:solidFill>
                  <a:schemeClr val="tx1"/>
                </a:solidFill>
              </a:rPr>
              <a:t>13W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ECF729D-FB7A-4D09-8DB9-6B128EDB631D}"/>
              </a:ext>
            </a:extLst>
          </p:cNvPr>
          <p:cNvSpPr/>
          <p:nvPr/>
        </p:nvSpPr>
        <p:spPr>
          <a:xfrm>
            <a:off x="5307477" y="3307084"/>
            <a:ext cx="1157346" cy="250859"/>
          </a:xfrm>
          <a:prstGeom prst="roundRect">
            <a:avLst/>
          </a:prstGeom>
          <a:solidFill>
            <a:srgbClr val="89FFB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PROD_CONFIRM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{Prod2:OK}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9AE2AE-5816-44D7-AE2B-C0C92896F854}"/>
              </a:ext>
            </a:extLst>
          </p:cNvPr>
          <p:cNvSpPr/>
          <p:nvPr/>
        </p:nvSpPr>
        <p:spPr>
          <a:xfrm>
            <a:off x="830527" y="1755557"/>
            <a:ext cx="1836437" cy="1376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(3) Processing of received offers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6020D37-1BB2-40ED-B0FB-3B58DE92D8BF}"/>
              </a:ext>
            </a:extLst>
          </p:cNvPr>
          <p:cNvSpPr/>
          <p:nvPr/>
        </p:nvSpPr>
        <p:spPr>
          <a:xfrm>
            <a:off x="7111242" y="2810346"/>
            <a:ext cx="1504264" cy="2980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  <a:p>
            <a:pPr algn="ctr"/>
            <a:r>
              <a:rPr lang="en-US" sz="900" dirty="0"/>
              <a:t>(4) contract processing</a:t>
            </a:r>
          </a:p>
          <a:p>
            <a:pPr marL="108700" indent="-108700" algn="ctr">
              <a:buFont typeface="Symbol" panose="05050102010706020507" pitchFamily="18" charset="2"/>
              <a:buChar char="Þ"/>
            </a:pPr>
            <a:endParaRPr lang="en-US" sz="9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82CF785-4DAC-4F3E-BFCB-6E57D328C520}"/>
              </a:ext>
            </a:extLst>
          </p:cNvPr>
          <p:cNvSpPr/>
          <p:nvPr/>
        </p:nvSpPr>
        <p:spPr>
          <a:xfrm>
            <a:off x="920552" y="3664488"/>
            <a:ext cx="1723384" cy="3221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(5) Processing of received confirmations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8251859-C7CE-4DF0-AE37-E8037BCFD7D1}"/>
              </a:ext>
            </a:extLst>
          </p:cNvPr>
          <p:cNvSpPr/>
          <p:nvPr/>
        </p:nvSpPr>
        <p:spPr>
          <a:xfrm>
            <a:off x="4277470" y="1069859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(2) Processing of received requests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F6C821F-1B69-49F0-87B2-3FC66A25695E}"/>
              </a:ext>
            </a:extLst>
          </p:cNvPr>
          <p:cNvSpPr/>
          <p:nvPr/>
        </p:nvSpPr>
        <p:spPr>
          <a:xfrm>
            <a:off x="7266689" y="1081404"/>
            <a:ext cx="1159221" cy="2610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(2) Processing of received requests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E02D838-6744-49B4-AFAF-7CB80726B238}"/>
              </a:ext>
            </a:extLst>
          </p:cNvPr>
          <p:cNvSpPr txBox="1"/>
          <p:nvPr/>
        </p:nvSpPr>
        <p:spPr>
          <a:xfrm>
            <a:off x="4051285" y="2767404"/>
            <a:ext cx="206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 ignored 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0A0204EF-1DDD-4D3C-8D3D-ADC438ADEF70}"/>
              </a:ext>
            </a:extLst>
          </p:cNvPr>
          <p:cNvSpPr txBox="1"/>
          <p:nvPr/>
        </p:nvSpPr>
        <p:spPr>
          <a:xfrm>
            <a:off x="7091857" y="3091594"/>
            <a:ext cx="149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 accepted by Prod2</a:t>
            </a: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02A2CE21-2D07-4229-A9F4-116FB05433D6}"/>
              </a:ext>
            </a:extLst>
          </p:cNvPr>
          <p:cNvSpPr txBox="1"/>
          <p:nvPr/>
        </p:nvSpPr>
        <p:spPr>
          <a:xfrm>
            <a:off x="919496" y="1936457"/>
            <a:ext cx="1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700" indent="-108700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Issuance of a new contract from the offers of Prod2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6184228-49F1-4041-87B1-5EA9D6065F32}"/>
              </a:ext>
            </a:extLst>
          </p:cNvPr>
          <p:cNvSpPr/>
          <p:nvPr/>
        </p:nvSpPr>
        <p:spPr>
          <a:xfrm>
            <a:off x="7191467" y="4944732"/>
            <a:ext cx="1424041" cy="3251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(4) contract processing</a:t>
            </a:r>
          </a:p>
        </p:txBody>
      </p:sp>
      <p:sp>
        <p:nvSpPr>
          <p:cNvPr id="270" name="ZoneTexte 269">
            <a:extLst>
              <a:ext uri="{FF2B5EF4-FFF2-40B4-BE49-F238E27FC236}">
                <a16:creationId xmlns:a16="http://schemas.microsoft.com/office/drawing/2014/main" id="{1AE25788-8FCE-4491-AA7D-73C2CD8CC08F}"/>
              </a:ext>
            </a:extLst>
          </p:cNvPr>
          <p:cNvSpPr txBox="1"/>
          <p:nvPr/>
        </p:nvSpPr>
        <p:spPr>
          <a:xfrm>
            <a:off x="892199" y="3997239"/>
            <a:ext cx="19702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contract validation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6D96E767-9B4D-44BD-9793-1527CA7EC1DE}"/>
              </a:ext>
            </a:extLst>
          </p:cNvPr>
          <p:cNvSpPr txBox="1"/>
          <p:nvPr/>
        </p:nvSpPr>
        <p:spPr>
          <a:xfrm>
            <a:off x="4381028" y="4924305"/>
            <a:ext cx="123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Contract</a:t>
            </a:r>
            <a:r>
              <a:rPr lang="en-US" sz="900" dirty="0">
                <a:solidFill>
                  <a:schemeClr val="accent1"/>
                </a:solidFill>
              </a:rPr>
              <a:t> </a:t>
            </a:r>
            <a:r>
              <a:rPr lang="en-US" sz="900" dirty="0">
                <a:solidFill>
                  <a:srgbClr val="00B050"/>
                </a:solidFill>
              </a:rPr>
              <a:t>ignored</a:t>
            </a:r>
          </a:p>
          <a:p>
            <a:pPr algn="ctr"/>
            <a:r>
              <a:rPr lang="en-US" sz="900" dirty="0">
                <a:solidFill>
                  <a:srgbClr val="00B050"/>
                </a:solidFill>
              </a:rPr>
              <a:t>(Prod1 not concerned) 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36320C4F-60C3-4377-9B95-24A6BB63605E}"/>
              </a:ext>
            </a:extLst>
          </p:cNvPr>
          <p:cNvSpPr txBox="1"/>
          <p:nvPr/>
        </p:nvSpPr>
        <p:spPr>
          <a:xfrm>
            <a:off x="1198874" y="4485072"/>
            <a:ext cx="1397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chemeClr val="accent1"/>
                </a:solidFill>
              </a:rPr>
              <a:t>Consumer satisfied</a:t>
            </a: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650355" y="6210457"/>
            <a:ext cx="3761174" cy="22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3" dirty="0"/>
              <a:t> : Transmission of information to other agents via the "Bonding" eco-law</a:t>
            </a:r>
          </a:p>
        </p:txBody>
      </p: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EC7B07E4-E635-4A1F-A5E7-6108F037FD0F}"/>
              </a:ext>
            </a:extLst>
          </p:cNvPr>
          <p:cNvCxnSpPr>
            <a:cxnSpLocks/>
          </p:cNvCxnSpPr>
          <p:nvPr/>
        </p:nvCxnSpPr>
        <p:spPr>
          <a:xfrm>
            <a:off x="2355357" y="6334045"/>
            <a:ext cx="362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96F652-8B8C-424A-B745-F83772696860}"/>
              </a:ext>
            </a:extLst>
          </p:cNvPr>
          <p:cNvSpPr/>
          <p:nvPr/>
        </p:nvSpPr>
        <p:spPr>
          <a:xfrm>
            <a:off x="7344912" y="156100"/>
            <a:ext cx="946506" cy="462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Producer 2</a:t>
            </a:r>
          </a:p>
          <a:p>
            <a:pPr algn="ctr"/>
            <a:r>
              <a:rPr lang="en-US" sz="1100" b="1" dirty="0"/>
              <a:t>(60W)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2A039EA-3952-4382-BE61-69068A1ECDB4}"/>
              </a:ext>
            </a:extLst>
          </p:cNvPr>
          <p:cNvSpPr/>
          <p:nvPr/>
        </p:nvSpPr>
        <p:spPr>
          <a:xfrm>
            <a:off x="5630612" y="1506777"/>
            <a:ext cx="1047851" cy="14002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OFFER</a:t>
            </a:r>
            <a:r>
              <a:rPr lang="en-US" sz="900" dirty="0">
                <a:solidFill>
                  <a:schemeClr val="tx1"/>
                </a:solidFill>
              </a:rPr>
              <a:t>  : 60W</a:t>
            </a:r>
          </a:p>
        </p:txBody>
      </p:sp>
      <p:cxnSp>
        <p:nvCxnSpPr>
          <p:cNvPr id="5" name="Connecteur droit avec flèche 26">
            <a:extLst>
              <a:ext uri="{FF2B5EF4-FFF2-40B4-BE49-F238E27FC236}">
                <a16:creationId xmlns:a16="http://schemas.microsoft.com/office/drawing/2014/main" id="{BEED6896-A5C8-5EB4-0A8B-F7672BCBD7CB}"/>
              </a:ext>
            </a:extLst>
          </p:cNvPr>
          <p:cNvCxnSpPr>
            <a:cxnSpLocks/>
          </p:cNvCxnSpPr>
          <p:nvPr/>
        </p:nvCxnSpPr>
        <p:spPr>
          <a:xfrm flipV="1">
            <a:off x="1847804" y="989107"/>
            <a:ext cx="3164365" cy="96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26">
            <a:extLst>
              <a:ext uri="{FF2B5EF4-FFF2-40B4-BE49-F238E27FC236}">
                <a16:creationId xmlns:a16="http://schemas.microsoft.com/office/drawing/2014/main" id="{4C327862-2D51-920C-42E0-2CA7A794D7AE}"/>
              </a:ext>
            </a:extLst>
          </p:cNvPr>
          <p:cNvCxnSpPr>
            <a:cxnSpLocks/>
          </p:cNvCxnSpPr>
          <p:nvPr/>
        </p:nvCxnSpPr>
        <p:spPr>
          <a:xfrm>
            <a:off x="1859638" y="988945"/>
            <a:ext cx="6034536" cy="101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6">
            <a:extLst>
              <a:ext uri="{FF2B5EF4-FFF2-40B4-BE49-F238E27FC236}">
                <a16:creationId xmlns:a16="http://schemas.microsoft.com/office/drawing/2014/main" id="{1B1CE9BB-94EF-E1CB-9374-C657E217B678}"/>
              </a:ext>
            </a:extLst>
          </p:cNvPr>
          <p:cNvCxnSpPr>
            <a:cxnSpLocks/>
          </p:cNvCxnSpPr>
          <p:nvPr/>
        </p:nvCxnSpPr>
        <p:spPr>
          <a:xfrm>
            <a:off x="1862769" y="2610056"/>
            <a:ext cx="6031405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6">
            <a:extLst>
              <a:ext uri="{FF2B5EF4-FFF2-40B4-BE49-F238E27FC236}">
                <a16:creationId xmlns:a16="http://schemas.microsoft.com/office/drawing/2014/main" id="{9686B067-C882-61EF-A766-314F76F5AF09}"/>
              </a:ext>
            </a:extLst>
          </p:cNvPr>
          <p:cNvCxnSpPr>
            <a:cxnSpLocks/>
          </p:cNvCxnSpPr>
          <p:nvPr/>
        </p:nvCxnSpPr>
        <p:spPr>
          <a:xfrm>
            <a:off x="1847804" y="2601863"/>
            <a:ext cx="3143933" cy="81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6">
            <a:extLst>
              <a:ext uri="{FF2B5EF4-FFF2-40B4-BE49-F238E27FC236}">
                <a16:creationId xmlns:a16="http://schemas.microsoft.com/office/drawing/2014/main" id="{6E34461F-E9EA-2877-E5B0-EA5D1476554A}"/>
              </a:ext>
            </a:extLst>
          </p:cNvPr>
          <p:cNvCxnSpPr>
            <a:cxnSpLocks/>
          </p:cNvCxnSpPr>
          <p:nvPr/>
        </p:nvCxnSpPr>
        <p:spPr>
          <a:xfrm>
            <a:off x="1862769" y="4331741"/>
            <a:ext cx="5983530" cy="110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26">
            <a:extLst>
              <a:ext uri="{FF2B5EF4-FFF2-40B4-BE49-F238E27FC236}">
                <a16:creationId xmlns:a16="http://schemas.microsoft.com/office/drawing/2014/main" id="{DD3D05DC-46DA-F58C-0B72-97FC53E049EF}"/>
              </a:ext>
            </a:extLst>
          </p:cNvPr>
          <p:cNvCxnSpPr>
            <a:cxnSpLocks/>
          </p:cNvCxnSpPr>
          <p:nvPr/>
        </p:nvCxnSpPr>
        <p:spPr>
          <a:xfrm>
            <a:off x="1847804" y="4331741"/>
            <a:ext cx="3177637" cy="110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D489A218-53EF-46E8-9C98-D77BFF0670EB}"/>
              </a:ext>
            </a:extLst>
          </p:cNvPr>
          <p:cNvSpPr/>
          <p:nvPr/>
        </p:nvSpPr>
        <p:spPr>
          <a:xfrm>
            <a:off x="2661342" y="4099225"/>
            <a:ext cx="1828859" cy="42394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CONTRACT</a:t>
            </a:r>
            <a:r>
              <a:rPr lang="en-US" sz="900" dirty="0">
                <a:solidFill>
                  <a:schemeClr val="tx1"/>
                </a:solidFill>
              </a:rPr>
              <a:t> validated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(consumer1 :OK, Prod2:OK,)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Prod2=50W</a:t>
            </a:r>
          </a:p>
        </p:txBody>
      </p:sp>
      <p:cxnSp>
        <p:nvCxnSpPr>
          <p:cNvPr id="36" name="Connecteur droit avec flèche 26">
            <a:extLst>
              <a:ext uri="{FF2B5EF4-FFF2-40B4-BE49-F238E27FC236}">
                <a16:creationId xmlns:a16="http://schemas.microsoft.com/office/drawing/2014/main" id="{5CECCA9F-5931-F782-FBC1-B4A0D2AE0DF5}"/>
              </a:ext>
            </a:extLst>
          </p:cNvPr>
          <p:cNvCxnSpPr>
            <a:cxnSpLocks/>
            <a:stCxn id="282" idx="2"/>
          </p:cNvCxnSpPr>
          <p:nvPr/>
        </p:nvCxnSpPr>
        <p:spPr>
          <a:xfrm>
            <a:off x="1897738" y="4715904"/>
            <a:ext cx="5948561" cy="110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26">
            <a:extLst>
              <a:ext uri="{FF2B5EF4-FFF2-40B4-BE49-F238E27FC236}">
                <a16:creationId xmlns:a16="http://schemas.microsoft.com/office/drawing/2014/main" id="{EAC1F78B-F8FC-D7F3-0F81-24FEDF88084E}"/>
              </a:ext>
            </a:extLst>
          </p:cNvPr>
          <p:cNvCxnSpPr>
            <a:cxnSpLocks/>
          </p:cNvCxnSpPr>
          <p:nvPr/>
        </p:nvCxnSpPr>
        <p:spPr>
          <a:xfrm>
            <a:off x="1859638" y="4715904"/>
            <a:ext cx="3132099" cy="110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39256CC1-A089-4346-8AA3-A7095E827014}"/>
              </a:ext>
            </a:extLst>
          </p:cNvPr>
          <p:cNvSpPr/>
          <p:nvPr/>
        </p:nvSpPr>
        <p:spPr>
          <a:xfrm>
            <a:off x="3188714" y="4591236"/>
            <a:ext cx="887507" cy="26482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SATISFIED : </a:t>
            </a:r>
            <a:r>
              <a:rPr lang="en-US" sz="9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57135D4-ADDA-47A6-8C65-7D78FB24E11B}"/>
              </a:ext>
            </a:extLst>
          </p:cNvPr>
          <p:cNvSpPr/>
          <p:nvPr/>
        </p:nvSpPr>
        <p:spPr>
          <a:xfrm>
            <a:off x="2738765" y="876509"/>
            <a:ext cx="1261307" cy="2077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REQUEST</a:t>
            </a:r>
            <a:r>
              <a:rPr lang="en-US" sz="900" dirty="0">
                <a:solidFill>
                  <a:schemeClr val="tx1"/>
                </a:solidFill>
              </a:rPr>
              <a:t> :50W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5FC48D2E-2C18-4880-9130-22B0C85FA728}"/>
              </a:ext>
            </a:extLst>
          </p:cNvPr>
          <p:cNvSpPr/>
          <p:nvPr/>
        </p:nvSpPr>
        <p:spPr>
          <a:xfrm>
            <a:off x="2655070" y="2358883"/>
            <a:ext cx="1775939" cy="4373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CONTRACT </a:t>
            </a:r>
            <a:r>
              <a:rPr lang="en-US" sz="900" dirty="0">
                <a:solidFill>
                  <a:schemeClr val="tx1"/>
                </a:solidFill>
              </a:rPr>
              <a:t>:pending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(consumer1:OK, Prod2:?)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Prod2=50W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8A349-9C29-B751-2446-55E3B12C42A6}"/>
              </a:ext>
            </a:extLst>
          </p:cNvPr>
          <p:cNvSpPr/>
          <p:nvPr/>
        </p:nvSpPr>
        <p:spPr>
          <a:xfrm>
            <a:off x="1270931" y="668305"/>
            <a:ext cx="1159221" cy="2559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(1 ) Checking for energy deficiencies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8D1964-50EA-A6C6-79A9-A52B5DD87A7F}"/>
              </a:ext>
            </a:extLst>
          </p:cNvPr>
          <p:cNvSpPr txBox="1"/>
          <p:nvPr/>
        </p:nvSpPr>
        <p:spPr>
          <a:xfrm>
            <a:off x="248324" y="916280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3BF6B0-C637-5CC2-EBCF-CA1E7752BA82}"/>
              </a:ext>
            </a:extLst>
          </p:cNvPr>
          <p:cNvSpPr txBox="1"/>
          <p:nvPr/>
        </p:nvSpPr>
        <p:spPr>
          <a:xfrm>
            <a:off x="235445" y="1541844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0BFA4C-4379-52F8-0B98-15D02934A2F7}"/>
              </a:ext>
            </a:extLst>
          </p:cNvPr>
          <p:cNvSpPr txBox="1"/>
          <p:nvPr/>
        </p:nvSpPr>
        <p:spPr>
          <a:xfrm>
            <a:off x="220165" y="2575027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3]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9AC561-5671-1432-76AF-DAC55449A3B1}"/>
              </a:ext>
            </a:extLst>
          </p:cNvPr>
          <p:cNvSpPr txBox="1"/>
          <p:nvPr/>
        </p:nvSpPr>
        <p:spPr>
          <a:xfrm>
            <a:off x="195886" y="3432773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4]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325DDB-B650-D33D-6874-830245AABA7D}"/>
              </a:ext>
            </a:extLst>
          </p:cNvPr>
          <p:cNvSpPr txBox="1"/>
          <p:nvPr/>
        </p:nvSpPr>
        <p:spPr>
          <a:xfrm>
            <a:off x="220165" y="4791605"/>
            <a:ext cx="576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[Step 5]</a:t>
            </a:r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2582A3B3-923D-4D3F-97F3-F4E409AE7D98}"/>
              </a:ext>
            </a:extLst>
          </p:cNvPr>
          <p:cNvSpPr txBox="1"/>
          <p:nvPr/>
        </p:nvSpPr>
        <p:spPr>
          <a:xfrm>
            <a:off x="7243695" y="5332781"/>
            <a:ext cx="123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698" indent="-108698" algn="ctr">
              <a:buFont typeface="Symbol" panose="05050102010706020507" pitchFamily="18" charset="2"/>
              <a:buChar char="Þ"/>
            </a:pPr>
            <a:r>
              <a:rPr lang="en-US" sz="900" dirty="0">
                <a:solidFill>
                  <a:srgbClr val="00B050"/>
                </a:solidFill>
              </a:rPr>
              <a:t>Supply consumer1 (50 Watts)</a:t>
            </a:r>
          </a:p>
        </p:txBody>
      </p:sp>
    </p:spTree>
    <p:extLst>
      <p:ext uri="{BB962C8B-B14F-4D97-AF65-F5344CB8AC3E}">
        <p14:creationId xmlns:p14="http://schemas.microsoft.com/office/powerpoint/2010/main" val="3595848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5747365" y="1685666"/>
            <a:ext cx="710100" cy="6786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015202" y="1061480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917442" y="1059615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/>
          <p:nvPr/>
        </p:nvCxnSpPr>
        <p:spPr>
          <a:xfrm rot="10800000">
            <a:off x="6457465" y="2024966"/>
            <a:ext cx="4037400" cy="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" name="Google Shape;230;p7">
            <a:extLst>
              <a:ext uri="{FF2B5EF4-FFF2-40B4-BE49-F238E27FC236}">
                <a16:creationId xmlns:a16="http://schemas.microsoft.com/office/drawing/2014/main" id="{472956E4-521D-7F14-46C0-0968E1BDF556}"/>
              </a:ext>
            </a:extLst>
          </p:cNvPr>
          <p:cNvCxnSpPr/>
          <p:nvPr/>
        </p:nvCxnSpPr>
        <p:spPr>
          <a:xfrm rot="10800000">
            <a:off x="10494856" y="174062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9184741" y="1165954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32;p7">
            <a:extLst>
              <a:ext uri="{FF2B5EF4-FFF2-40B4-BE49-F238E27FC236}">
                <a16:creationId xmlns:a16="http://schemas.microsoft.com/office/drawing/2014/main" id="{5FEDF8B9-6E73-AACE-935F-2C29ABA04169}"/>
              </a:ext>
            </a:extLst>
          </p:cNvPr>
          <p:cNvCxnSpPr/>
          <p:nvPr/>
        </p:nvCxnSpPr>
        <p:spPr>
          <a:xfrm rot="10800000">
            <a:off x="8268851" y="1743267"/>
            <a:ext cx="0" cy="29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33;p7">
            <a:extLst>
              <a:ext uri="{FF2B5EF4-FFF2-40B4-BE49-F238E27FC236}">
                <a16:creationId xmlns:a16="http://schemas.microsoft.com/office/drawing/2014/main" id="{6B6068E7-024F-2AC3-EFD5-DE729662530A}"/>
              </a:ext>
            </a:extLst>
          </p:cNvPr>
          <p:cNvCxnSpPr/>
          <p:nvPr/>
        </p:nvCxnSpPr>
        <p:spPr>
          <a:xfrm rot="10800000">
            <a:off x="7370262" y="1741787"/>
            <a:ext cx="0" cy="28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234;p7">
            <a:extLst>
              <a:ext uri="{FF2B5EF4-FFF2-40B4-BE49-F238E27FC236}">
                <a16:creationId xmlns:a16="http://schemas.microsoft.com/office/drawing/2014/main" id="{C4FC6FF0-2A38-27E3-A455-BE2940C1EDF0}"/>
              </a:ext>
            </a:extLst>
          </p:cNvPr>
          <p:cNvCxnSpPr/>
          <p:nvPr/>
        </p:nvCxnSpPr>
        <p:spPr>
          <a:xfrm rot="10800000">
            <a:off x="7411846" y="1731331"/>
            <a:ext cx="0" cy="4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E33EBCF6-ECFF-FB1D-A634-963D8D51A320}"/>
              </a:ext>
            </a:extLst>
          </p:cNvPr>
          <p:cNvCxnSpPr/>
          <p:nvPr/>
        </p:nvCxnSpPr>
        <p:spPr>
          <a:xfrm rot="10800000">
            <a:off x="8313546" y="1741481"/>
            <a:ext cx="0" cy="3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36;p7">
            <a:extLst>
              <a:ext uri="{FF2B5EF4-FFF2-40B4-BE49-F238E27FC236}">
                <a16:creationId xmlns:a16="http://schemas.microsoft.com/office/drawing/2014/main" id="{C1EAB6B7-3DB7-7CBF-1D06-BB890DF33802}"/>
              </a:ext>
            </a:extLst>
          </p:cNvPr>
          <p:cNvCxnSpPr/>
          <p:nvPr/>
        </p:nvCxnSpPr>
        <p:spPr>
          <a:xfrm rot="10800000" flipH="1">
            <a:off x="10557451" y="1742681"/>
            <a:ext cx="1500" cy="39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7;p7">
            <a:extLst>
              <a:ext uri="{FF2B5EF4-FFF2-40B4-BE49-F238E27FC236}">
                <a16:creationId xmlns:a16="http://schemas.microsoft.com/office/drawing/2014/main" id="{93DD23CA-0F64-3C8D-173E-31D52BFEEC9F}"/>
              </a:ext>
            </a:extLst>
          </p:cNvPr>
          <p:cNvCxnSpPr/>
          <p:nvPr/>
        </p:nvCxnSpPr>
        <p:spPr>
          <a:xfrm>
            <a:off x="6429707" y="2133931"/>
            <a:ext cx="4127700" cy="1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238;p7">
            <a:extLst>
              <a:ext uri="{FF2B5EF4-FFF2-40B4-BE49-F238E27FC236}">
                <a16:creationId xmlns:a16="http://schemas.microsoft.com/office/drawing/2014/main" id="{F6B8F2A7-F27C-7C75-B78D-212A4976D580}"/>
              </a:ext>
            </a:extLst>
          </p:cNvPr>
          <p:cNvSpPr/>
          <p:nvPr/>
        </p:nvSpPr>
        <p:spPr>
          <a:xfrm>
            <a:off x="8956737" y="1833094"/>
            <a:ext cx="1224000" cy="16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&lt;&lt;--   Received model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39;p7">
            <a:extLst>
              <a:ext uri="{FF2B5EF4-FFF2-40B4-BE49-F238E27FC236}">
                <a16:creationId xmlns:a16="http://schemas.microsoft.com/office/drawing/2014/main" id="{E4035CC3-2F37-3B39-727E-91C6CD873226}"/>
              </a:ext>
            </a:extLst>
          </p:cNvPr>
          <p:cNvSpPr/>
          <p:nvPr/>
        </p:nvSpPr>
        <p:spPr>
          <a:xfrm>
            <a:off x="6878976" y="2164824"/>
            <a:ext cx="1072500" cy="156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 model data   --&gt;&gt;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40;p7">
            <a:extLst>
              <a:ext uri="{FF2B5EF4-FFF2-40B4-BE49-F238E27FC236}">
                <a16:creationId xmlns:a16="http://schemas.microsoft.com/office/drawing/2014/main" id="{4C4B1048-67A7-9D1E-982C-82563E0C2746}"/>
              </a:ext>
            </a:extLst>
          </p:cNvPr>
          <p:cNvSpPr/>
          <p:nvPr/>
        </p:nvSpPr>
        <p:spPr>
          <a:xfrm>
            <a:off x="7019141" y="118299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41;p7">
            <a:extLst>
              <a:ext uri="{FF2B5EF4-FFF2-40B4-BE49-F238E27FC236}">
                <a16:creationId xmlns:a16="http://schemas.microsoft.com/office/drawing/2014/main" id="{A666D761-B45F-E5EA-C7E8-E8B23D418012}"/>
              </a:ext>
            </a:extLst>
          </p:cNvPr>
          <p:cNvSpPr/>
          <p:nvPr/>
        </p:nvSpPr>
        <p:spPr>
          <a:xfrm>
            <a:off x="7946254" y="117996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7">
            <a:extLst>
              <a:ext uri="{FF2B5EF4-FFF2-40B4-BE49-F238E27FC236}">
                <a16:creationId xmlns:a16="http://schemas.microsoft.com/office/drawing/2014/main" id="{D55793B1-98C7-19F1-0EB9-BD90117BC9C9}"/>
              </a:ext>
            </a:extLst>
          </p:cNvPr>
          <p:cNvSpPr/>
          <p:nvPr/>
        </p:nvSpPr>
        <p:spPr>
          <a:xfrm>
            <a:off x="5716879" y="1743270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0;p7">
            <a:extLst>
              <a:ext uri="{FF2B5EF4-FFF2-40B4-BE49-F238E27FC236}">
                <a16:creationId xmlns:a16="http://schemas.microsoft.com/office/drawing/2014/main" id="{59226C32-01E4-7D5A-C6FF-08FE659D798F}"/>
              </a:ext>
            </a:extLst>
          </p:cNvPr>
          <p:cNvSpPr txBox="1"/>
          <p:nvPr/>
        </p:nvSpPr>
        <p:spPr>
          <a:xfrm>
            <a:off x="7673633" y="697544"/>
            <a:ext cx="30493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 nodes of current Node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0139806" y="1062020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44;p7">
            <a:extLst>
              <a:ext uri="{FF2B5EF4-FFF2-40B4-BE49-F238E27FC236}">
                <a16:creationId xmlns:a16="http://schemas.microsoft.com/office/drawing/2014/main" id="{6E848527-2330-41B4-62B6-D2A0D0AAE4A5}"/>
              </a:ext>
            </a:extLst>
          </p:cNvPr>
          <p:cNvSpPr/>
          <p:nvPr/>
        </p:nvSpPr>
        <p:spPr>
          <a:xfrm>
            <a:off x="10133757" y="117996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09;p7">
            <a:extLst>
              <a:ext uri="{FF2B5EF4-FFF2-40B4-BE49-F238E27FC236}">
                <a16:creationId xmlns:a16="http://schemas.microsoft.com/office/drawing/2014/main" id="{0A29D517-650C-9B91-7289-E39DDF00A1F7}"/>
              </a:ext>
            </a:extLst>
          </p:cNvPr>
          <p:cNvSpPr txBox="1"/>
          <p:nvPr/>
        </p:nvSpPr>
        <p:spPr>
          <a:xfrm>
            <a:off x="283882" y="660870"/>
            <a:ext cx="4335417" cy="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“propagation” eco-law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904"/>
            </a:pPr>
            <a:endParaRPr sz="19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7;p7">
            <a:extLst>
              <a:ext uri="{FF2B5EF4-FFF2-40B4-BE49-F238E27FC236}">
                <a16:creationId xmlns:a16="http://schemas.microsoft.com/office/drawing/2014/main" id="{E21A99F9-3713-5D33-D802-EB51B5740081}"/>
              </a:ext>
            </a:extLst>
          </p:cNvPr>
          <p:cNvSpPr txBox="1"/>
          <p:nvPr/>
        </p:nvSpPr>
        <p:spPr>
          <a:xfrm>
            <a:off x="378595" y="3080771"/>
            <a:ext cx="9918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indent="-340156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“aggregation” eco-law</a:t>
            </a:r>
            <a:endParaRPr sz="19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12;p7">
            <a:extLst>
              <a:ext uri="{FF2B5EF4-FFF2-40B4-BE49-F238E27FC236}">
                <a16:creationId xmlns:a16="http://schemas.microsoft.com/office/drawing/2014/main" id="{C16FB799-1EE5-C7B3-DC03-88C78BB8A0D3}"/>
              </a:ext>
            </a:extLst>
          </p:cNvPr>
          <p:cNvSpPr/>
          <p:nvPr/>
        </p:nvSpPr>
        <p:spPr>
          <a:xfrm>
            <a:off x="2195872" y="3802409"/>
            <a:ext cx="1530308" cy="1989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current 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3;p7">
            <a:extLst>
              <a:ext uri="{FF2B5EF4-FFF2-40B4-BE49-F238E27FC236}">
                <a16:creationId xmlns:a16="http://schemas.microsoft.com/office/drawing/2014/main" id="{310E370F-DE32-A986-9718-D7F7FBC2ACAE}"/>
              </a:ext>
            </a:extLst>
          </p:cNvPr>
          <p:cNvSpPr/>
          <p:nvPr/>
        </p:nvSpPr>
        <p:spPr>
          <a:xfrm>
            <a:off x="2195872" y="4147991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14;p7">
            <a:extLst>
              <a:ext uri="{FF2B5EF4-FFF2-40B4-BE49-F238E27FC236}">
                <a16:creationId xmlns:a16="http://schemas.microsoft.com/office/drawing/2014/main" id="{071BEAF1-B1FE-8F27-4DCB-4CBD3F95FB47}"/>
              </a:ext>
            </a:extLst>
          </p:cNvPr>
          <p:cNvSpPr/>
          <p:nvPr/>
        </p:nvSpPr>
        <p:spPr>
          <a:xfrm>
            <a:off x="2195872" y="4473119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5;p7">
            <a:extLst>
              <a:ext uri="{FF2B5EF4-FFF2-40B4-BE49-F238E27FC236}">
                <a16:creationId xmlns:a16="http://schemas.microsoft.com/office/drawing/2014/main" id="{F82E1AB3-2ED1-0C8A-58F0-F06F19A54CF8}"/>
              </a:ext>
            </a:extLst>
          </p:cNvPr>
          <p:cNvSpPr/>
          <p:nvPr/>
        </p:nvSpPr>
        <p:spPr>
          <a:xfrm>
            <a:off x="2195872" y="5031701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p7">
            <a:extLst>
              <a:ext uri="{FF2B5EF4-FFF2-40B4-BE49-F238E27FC236}">
                <a16:creationId xmlns:a16="http://schemas.microsoft.com/office/drawing/2014/main" id="{80ACED0B-474F-CB9D-7B75-740D5E9EE827}"/>
              </a:ext>
            </a:extLst>
          </p:cNvPr>
          <p:cNvSpPr txBox="1"/>
          <p:nvPr/>
        </p:nvSpPr>
        <p:spPr>
          <a:xfrm>
            <a:off x="2524073" y="4541840"/>
            <a:ext cx="641996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7434704" y="4446099"/>
            <a:ext cx="1530308" cy="18134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current 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218;p7">
            <a:extLst>
              <a:ext uri="{FF2B5EF4-FFF2-40B4-BE49-F238E27FC236}">
                <a16:creationId xmlns:a16="http://schemas.microsoft.com/office/drawing/2014/main" id="{D6EA1DB8-50CE-9FCC-16DF-87A5D4BDB6F9}"/>
              </a:ext>
            </a:extLst>
          </p:cNvPr>
          <p:cNvCxnSpPr/>
          <p:nvPr/>
        </p:nvCxnSpPr>
        <p:spPr>
          <a:xfrm rot="10800000" flipH="1">
            <a:off x="6681236" y="4527989"/>
            <a:ext cx="674604" cy="189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219;p7">
            <a:extLst>
              <a:ext uri="{FF2B5EF4-FFF2-40B4-BE49-F238E27FC236}">
                <a16:creationId xmlns:a16="http://schemas.microsoft.com/office/drawing/2014/main" id="{23F4D2DF-AFF0-9C7E-D45A-33D55A58E77E}"/>
              </a:ext>
            </a:extLst>
          </p:cNvPr>
          <p:cNvSpPr/>
          <p:nvPr/>
        </p:nvSpPr>
        <p:spPr>
          <a:xfrm>
            <a:off x="3977642" y="3892143"/>
            <a:ext cx="339237" cy="1271693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20;p7">
            <a:extLst>
              <a:ext uri="{FF2B5EF4-FFF2-40B4-BE49-F238E27FC236}">
                <a16:creationId xmlns:a16="http://schemas.microsoft.com/office/drawing/2014/main" id="{954F2F21-3564-68B6-34D3-4A4D40DE33AF}"/>
              </a:ext>
            </a:extLst>
          </p:cNvPr>
          <p:cNvSpPr/>
          <p:nvPr/>
        </p:nvSpPr>
        <p:spPr>
          <a:xfrm>
            <a:off x="5076936" y="4450533"/>
            <a:ext cx="1530308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Aggregated  model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7656" y="4278048"/>
            <a:ext cx="416143" cy="41429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222;p7">
            <a:extLst>
              <a:ext uri="{FF2B5EF4-FFF2-40B4-BE49-F238E27FC236}">
                <a16:creationId xmlns:a16="http://schemas.microsoft.com/office/drawing/2014/main" id="{6641900A-CC06-B151-CFB8-FC21B26F66A3}"/>
              </a:ext>
            </a:extLst>
          </p:cNvPr>
          <p:cNvSpPr txBox="1"/>
          <p:nvPr/>
        </p:nvSpPr>
        <p:spPr>
          <a:xfrm>
            <a:off x="6741340" y="4263482"/>
            <a:ext cx="5592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9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25;p7">
            <a:extLst>
              <a:ext uri="{FF2B5EF4-FFF2-40B4-BE49-F238E27FC236}">
                <a16:creationId xmlns:a16="http://schemas.microsoft.com/office/drawing/2014/main" id="{42CBDBF3-36E3-6B02-4AA2-BB040DC10A6B}"/>
              </a:ext>
            </a:extLst>
          </p:cNvPr>
          <p:cNvCxnSpPr/>
          <p:nvPr/>
        </p:nvCxnSpPr>
        <p:spPr>
          <a:xfrm>
            <a:off x="4572390" y="4532632"/>
            <a:ext cx="50454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968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3" grpId="0" animBg="1"/>
      <p:bldP spid="34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5255492" y="1037692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4712783" y="4000711"/>
            <a:ext cx="2289455" cy="1191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/>
              <a:t>Average aggregation:</a:t>
            </a:r>
          </a:p>
          <a:p>
            <a:pPr algn="ctr">
              <a:buClr>
                <a:srgbClr val="000000"/>
              </a:buClr>
              <a:buSzPts val="800"/>
            </a:pPr>
            <a:r>
              <a:rPr lang="en-GB" sz="3600" dirty="0"/>
              <a:t>Σ</a:t>
            </a:r>
            <a:r>
              <a:rPr lang="en-GB" sz="1600" dirty="0"/>
              <a:t>(</a:t>
            </a:r>
            <a:r>
              <a:rPr lang="en-GB" sz="1600" dirty="0" err="1"/>
              <a:t>n</a:t>
            </a:r>
            <a:r>
              <a:rPr lang="en-GB" sz="1600" baseline="-25000" dirty="0" err="1"/>
              <a:t>k</a:t>
            </a:r>
            <a:r>
              <a:rPr lang="en-GB" sz="1600" dirty="0"/>
              <a:t>/</a:t>
            </a:r>
            <a:r>
              <a:rPr lang="en-US" sz="1600" dirty="0"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ea typeface="Calibri"/>
                <a:cs typeface="Calibri"/>
                <a:sym typeface="Calibri"/>
              </a:rPr>
              <a:t>n</a:t>
            </a:r>
            <a:r>
              <a:rPr lang="en-US" sz="1600" baseline="-25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600" baseline="-25000" dirty="0">
                <a:ea typeface="Calibri"/>
                <a:cs typeface="Calibri"/>
                <a:sym typeface="Calibri"/>
              </a:rPr>
              <a:t> </a:t>
            </a:r>
            <a:r>
              <a:rPr lang="en-GB" sz="1600" dirty="0"/>
              <a:t>)*</a:t>
            </a:r>
            <a:r>
              <a:rPr lang="en-GB" sz="1600" dirty="0" err="1">
                <a:ea typeface="Calibri"/>
                <a:cs typeface="Calibri"/>
                <a:sym typeface="Calibri"/>
              </a:rPr>
              <a:t>W</a:t>
            </a:r>
            <a:r>
              <a:rPr lang="en-GB" sz="1600" baseline="30000" dirty="0" err="1">
                <a:ea typeface="Calibri"/>
                <a:cs typeface="Calibri"/>
                <a:sym typeface="Calibri"/>
              </a:rPr>
              <a:t>k</a:t>
            </a:r>
            <a:endParaRPr lang="en-GB" sz="1600" baseline="30000" dirty="0"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800"/>
            </a:pPr>
            <a:r>
              <a:rPr lang="en-GB" sz="1600" baseline="30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600" dirty="0" err="1">
                <a:ea typeface="Calibri"/>
                <a:cs typeface="Calibri"/>
                <a:sym typeface="Calibri"/>
              </a:rPr>
              <a:t>n</a:t>
            </a:r>
            <a:r>
              <a:rPr lang="en-US" sz="1600" baseline="-25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600" dirty="0">
                <a:ea typeface="Calibri"/>
                <a:cs typeface="Calibri"/>
                <a:sym typeface="Calibri"/>
              </a:rPr>
              <a:t> = </a:t>
            </a:r>
            <a:r>
              <a:rPr lang="el-GR" sz="1600" dirty="0"/>
              <a:t>Σ</a:t>
            </a:r>
            <a:r>
              <a:rPr lang="fr-FR" sz="1600" dirty="0"/>
              <a:t> </a:t>
            </a:r>
            <a:r>
              <a:rPr lang="en-GB" sz="1600" dirty="0" err="1"/>
              <a:t>n</a:t>
            </a:r>
            <a:r>
              <a:rPr lang="en-GB" sz="1600" baseline="-25000" dirty="0" err="1"/>
              <a:t>k</a:t>
            </a:r>
            <a:r>
              <a:rPr lang="en-GB" sz="1600" baseline="30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lang="en-GB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213;p7">
            <a:extLst>
              <a:ext uri="{FF2B5EF4-FFF2-40B4-BE49-F238E27FC236}">
                <a16:creationId xmlns:a16="http://schemas.microsoft.com/office/drawing/2014/main" id="{A4DB0F2C-CF01-30FE-1137-A7EF03565DA8}"/>
              </a:ext>
            </a:extLst>
          </p:cNvPr>
          <p:cNvSpPr/>
          <p:nvPr/>
        </p:nvSpPr>
        <p:spPr>
          <a:xfrm rot="19376270">
            <a:off x="7412675" y="1419660"/>
            <a:ext cx="404304" cy="159855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3;p7">
            <a:extLst>
              <a:ext uri="{FF2B5EF4-FFF2-40B4-BE49-F238E27FC236}">
                <a16:creationId xmlns:a16="http://schemas.microsoft.com/office/drawing/2014/main" id="{212CD4D1-5C3B-89D5-5159-021D9A15DB73}"/>
              </a:ext>
            </a:extLst>
          </p:cNvPr>
          <p:cNvSpPr/>
          <p:nvPr/>
        </p:nvSpPr>
        <p:spPr>
          <a:xfrm>
            <a:off x="3333357" y="2754903"/>
            <a:ext cx="398531" cy="17962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31;p7">
            <a:extLst>
              <a:ext uri="{FF2B5EF4-FFF2-40B4-BE49-F238E27FC236}">
                <a16:creationId xmlns:a16="http://schemas.microsoft.com/office/drawing/2014/main" id="{0B26207A-A58F-3541-8A93-31C685B749A1}"/>
              </a:ext>
            </a:extLst>
          </p:cNvPr>
          <p:cNvSpPr txBox="1"/>
          <p:nvPr/>
        </p:nvSpPr>
        <p:spPr>
          <a:xfrm>
            <a:off x="2646151" y="1839893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3;p7">
            <a:extLst>
              <a:ext uri="{FF2B5EF4-FFF2-40B4-BE49-F238E27FC236}">
                <a16:creationId xmlns:a16="http://schemas.microsoft.com/office/drawing/2014/main" id="{5345FB50-17FC-AC6C-1B76-6E2376C220C8}"/>
              </a:ext>
            </a:extLst>
          </p:cNvPr>
          <p:cNvSpPr/>
          <p:nvPr/>
        </p:nvSpPr>
        <p:spPr>
          <a:xfrm rot="2427120">
            <a:off x="3758907" y="1563080"/>
            <a:ext cx="367916" cy="17883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2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3;p7">
            <a:extLst>
              <a:ext uri="{FF2B5EF4-FFF2-40B4-BE49-F238E27FC236}">
                <a16:creationId xmlns:a16="http://schemas.microsoft.com/office/drawing/2014/main" id="{010F3CEA-A1C0-4F76-87BC-A59DCC5D2742}"/>
              </a:ext>
            </a:extLst>
          </p:cNvPr>
          <p:cNvSpPr/>
          <p:nvPr/>
        </p:nvSpPr>
        <p:spPr>
          <a:xfrm>
            <a:off x="7742647" y="2754903"/>
            <a:ext cx="428337" cy="17883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235;p7">
            <a:extLst>
              <a:ext uri="{FF2B5EF4-FFF2-40B4-BE49-F238E27FC236}">
                <a16:creationId xmlns:a16="http://schemas.microsoft.com/office/drawing/2014/main" id="{13242DCD-40A0-2125-7A51-C24C08D52342}"/>
              </a:ext>
            </a:extLst>
          </p:cNvPr>
          <p:cNvCxnSpPr>
            <a:cxnSpLocks/>
          </p:cNvCxnSpPr>
          <p:nvPr/>
        </p:nvCxnSpPr>
        <p:spPr>
          <a:xfrm flipH="1" flipV="1">
            <a:off x="3438582" y="1399091"/>
            <a:ext cx="1615527" cy="1368178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4" name="Google Shape;242;p7">
            <a:extLst>
              <a:ext uri="{FF2B5EF4-FFF2-40B4-BE49-F238E27FC236}">
                <a16:creationId xmlns:a16="http://schemas.microsoft.com/office/drawing/2014/main" id="{1F8D23E0-BC66-1BDE-FD5B-98F1A6C14574}"/>
              </a:ext>
            </a:extLst>
          </p:cNvPr>
          <p:cNvSpPr/>
          <p:nvPr/>
        </p:nvSpPr>
        <p:spPr>
          <a:xfrm>
            <a:off x="8762531" y="1088115"/>
            <a:ext cx="702610" cy="225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200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42;p7">
            <a:extLst>
              <a:ext uri="{FF2B5EF4-FFF2-40B4-BE49-F238E27FC236}">
                <a16:creationId xmlns:a16="http://schemas.microsoft.com/office/drawing/2014/main" id="{222BACD7-20CD-57D1-E9DC-A70D72AC3FDE}"/>
              </a:ext>
            </a:extLst>
          </p:cNvPr>
          <p:cNvSpPr/>
          <p:nvPr/>
        </p:nvSpPr>
        <p:spPr>
          <a:xfrm>
            <a:off x="9353705" y="2890581"/>
            <a:ext cx="702609" cy="1929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20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42;p7">
            <a:extLst>
              <a:ext uri="{FF2B5EF4-FFF2-40B4-BE49-F238E27FC236}">
                <a16:creationId xmlns:a16="http://schemas.microsoft.com/office/drawing/2014/main" id="{7E8D4ABB-E86B-D71A-9E64-9A52676028E1}"/>
              </a:ext>
            </a:extLst>
          </p:cNvPr>
          <p:cNvSpPr/>
          <p:nvPr/>
        </p:nvSpPr>
        <p:spPr>
          <a:xfrm>
            <a:off x="2164228" y="1073929"/>
            <a:ext cx="702608" cy="20029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12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2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42;p7">
            <a:extLst>
              <a:ext uri="{FF2B5EF4-FFF2-40B4-BE49-F238E27FC236}">
                <a16:creationId xmlns:a16="http://schemas.microsoft.com/office/drawing/2014/main" id="{F1817A2C-C6F2-B283-B057-CD0A46251650}"/>
              </a:ext>
            </a:extLst>
          </p:cNvPr>
          <p:cNvSpPr/>
          <p:nvPr/>
        </p:nvSpPr>
        <p:spPr>
          <a:xfrm>
            <a:off x="1505805" y="2863507"/>
            <a:ext cx="755844" cy="22002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node n</a:t>
            </a:r>
            <a:endParaRPr sz="12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240;p7">
            <a:extLst>
              <a:ext uri="{FF2B5EF4-FFF2-40B4-BE49-F238E27FC236}">
                <a16:creationId xmlns:a16="http://schemas.microsoft.com/office/drawing/2014/main" id="{2C7AAEC3-9A02-8793-AFA2-F49C85FB0AE8}"/>
              </a:ext>
            </a:extLst>
          </p:cNvPr>
          <p:cNvSpPr/>
          <p:nvPr/>
        </p:nvSpPr>
        <p:spPr>
          <a:xfrm>
            <a:off x="4970374" y="3521384"/>
            <a:ext cx="1651895" cy="3917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server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 picture containing text, computer, indoor&#10;&#10;Description automatically generated">
            <a:extLst>
              <a:ext uri="{FF2B5EF4-FFF2-40B4-BE49-F238E27FC236}">
                <a16:creationId xmlns:a16="http://schemas.microsoft.com/office/drawing/2014/main" id="{DAFF03DB-283C-010F-31B8-3896DE6C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49" y="2477656"/>
            <a:ext cx="1129436" cy="1028508"/>
          </a:xfrm>
          <a:prstGeom prst="rect">
            <a:avLst/>
          </a:prstGeom>
        </p:spPr>
      </p:pic>
      <p:cxnSp>
        <p:nvCxnSpPr>
          <p:cNvPr id="12" name="Google Shape;235;p7">
            <a:extLst>
              <a:ext uri="{FF2B5EF4-FFF2-40B4-BE49-F238E27FC236}">
                <a16:creationId xmlns:a16="http://schemas.microsoft.com/office/drawing/2014/main" id="{BD66E9D5-C22A-5F3F-D7E6-8836FCAD2958}"/>
              </a:ext>
            </a:extLst>
          </p:cNvPr>
          <p:cNvCxnSpPr>
            <a:cxnSpLocks/>
          </p:cNvCxnSpPr>
          <p:nvPr/>
        </p:nvCxnSpPr>
        <p:spPr>
          <a:xfrm flipH="1">
            <a:off x="3160496" y="2991357"/>
            <a:ext cx="1960732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AF93168A-B9C7-3483-BBAC-A1218AA84BD5}"/>
              </a:ext>
            </a:extLst>
          </p:cNvPr>
          <p:cNvCxnSpPr>
            <a:cxnSpLocks/>
          </p:cNvCxnSpPr>
          <p:nvPr/>
        </p:nvCxnSpPr>
        <p:spPr>
          <a:xfrm flipH="1">
            <a:off x="6239504" y="2991357"/>
            <a:ext cx="2183527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" name="Google Shape;235;p7">
            <a:extLst>
              <a:ext uri="{FF2B5EF4-FFF2-40B4-BE49-F238E27FC236}">
                <a16:creationId xmlns:a16="http://schemas.microsoft.com/office/drawing/2014/main" id="{DD938C18-CA5A-5EDD-1EBF-A486207F5DCE}"/>
              </a:ext>
            </a:extLst>
          </p:cNvPr>
          <p:cNvCxnSpPr>
            <a:cxnSpLocks/>
          </p:cNvCxnSpPr>
          <p:nvPr/>
        </p:nvCxnSpPr>
        <p:spPr>
          <a:xfrm flipH="1">
            <a:off x="6239504" y="1355652"/>
            <a:ext cx="1801157" cy="134997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D9177C1-160A-5F36-3FF0-DB00539E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98" y="3286154"/>
            <a:ext cx="634705" cy="623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F56EED-D897-4EA7-576A-C98800CF0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726" y="179789"/>
            <a:ext cx="468646" cy="7509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4A2707-78A7-069D-EC9D-E1E9C06D4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84" y="190394"/>
            <a:ext cx="468646" cy="75096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EC20C89-F813-783F-1A32-9F5AB7543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047" y="3119100"/>
            <a:ext cx="639273" cy="639273"/>
          </a:xfrm>
          <a:prstGeom prst="rect">
            <a:avLst/>
          </a:prstGeom>
        </p:spPr>
      </p:pic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54F3415E-2D32-4E69-70BA-0B6932E1510D}"/>
              </a:ext>
            </a:extLst>
          </p:cNvPr>
          <p:cNvSpPr/>
          <p:nvPr/>
        </p:nvSpPr>
        <p:spPr>
          <a:xfrm>
            <a:off x="2396193" y="2823351"/>
            <a:ext cx="702609" cy="3712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339E59-9A42-B6F3-3115-239E33AF5729}"/>
              </a:ext>
            </a:extLst>
          </p:cNvPr>
          <p:cNvSpPr/>
          <p:nvPr/>
        </p:nvSpPr>
        <p:spPr>
          <a:xfrm>
            <a:off x="8576451" y="2760017"/>
            <a:ext cx="702609" cy="371229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907CF52-1E32-F090-9D2B-248D3F97F4FF}"/>
              </a:ext>
            </a:extLst>
          </p:cNvPr>
          <p:cNvSpPr/>
          <p:nvPr/>
        </p:nvSpPr>
        <p:spPr>
          <a:xfrm>
            <a:off x="2948691" y="984425"/>
            <a:ext cx="702609" cy="371229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0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66085DDF-5E4C-6C27-CEF0-D9593D313D9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56225" y="1136428"/>
            <a:ext cx="159508" cy="15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C7E05495-5524-1584-B6B9-92535E2C0FA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46151" y="2977354"/>
            <a:ext cx="159508" cy="15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09BE4EB9-6DE5-73FD-85F5-074D4DA5B4D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20682" y="2954601"/>
            <a:ext cx="159508" cy="15479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3B0CE131-0D96-3AFB-586F-896DCB7AF57D}"/>
              </a:ext>
            </a:extLst>
          </p:cNvPr>
          <p:cNvSpPr/>
          <p:nvPr/>
        </p:nvSpPr>
        <p:spPr>
          <a:xfrm>
            <a:off x="8006757" y="971661"/>
            <a:ext cx="702609" cy="371229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45ADEC46-24E5-5546-2D42-E302462ADC5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02058" y="1130354"/>
            <a:ext cx="159508" cy="154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9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 animBg="1"/>
      <p:bldP spid="49" grpId="0" animBg="1"/>
      <p:bldP spid="50" grpId="0" animBg="1"/>
      <p:bldP spid="54" grpId="0"/>
      <p:bldP spid="58" grpId="0" animBg="1"/>
      <p:bldP spid="59" grpId="0" animBg="1"/>
      <p:bldP spid="74" grpId="0" animBg="1"/>
      <p:bldP spid="75" grpId="0" animBg="1"/>
      <p:bldP spid="76" grpId="0" animBg="1"/>
      <p:bldP spid="77" grpId="0" animBg="1"/>
      <p:bldP spid="1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229;p7">
            <a:extLst>
              <a:ext uri="{FF2B5EF4-FFF2-40B4-BE49-F238E27FC236}">
                <a16:creationId xmlns:a16="http://schemas.microsoft.com/office/drawing/2014/main" id="{8CDC00BB-7C1C-83ED-706C-ED3D61055C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252430" y="756638"/>
            <a:ext cx="732246" cy="79200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57666D28-64DB-9F05-E422-2B4768A0D507}"/>
              </a:ext>
            </a:extLst>
          </p:cNvPr>
          <p:cNvSpPr/>
          <p:nvPr/>
        </p:nvSpPr>
        <p:spPr>
          <a:xfrm>
            <a:off x="5579628" y="3995443"/>
            <a:ext cx="3666650" cy="2417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4486546" y="2014568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446326" y="1184155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4520307" y="96603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38546" y="1580155"/>
            <a:ext cx="1807780" cy="78960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3746449" y="663048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724550" y="3665178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2;p7">
            <a:extLst>
              <a:ext uri="{FF2B5EF4-FFF2-40B4-BE49-F238E27FC236}">
                <a16:creationId xmlns:a16="http://schemas.microsoft.com/office/drawing/2014/main" id="{C16FB799-1EE5-C7B3-DC03-88C78BB8A0D3}"/>
              </a:ext>
            </a:extLst>
          </p:cNvPr>
          <p:cNvSpPr/>
          <p:nvPr/>
        </p:nvSpPr>
        <p:spPr>
          <a:xfrm>
            <a:off x="5871919" y="4499314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3;p7">
            <a:extLst>
              <a:ext uri="{FF2B5EF4-FFF2-40B4-BE49-F238E27FC236}">
                <a16:creationId xmlns:a16="http://schemas.microsoft.com/office/drawing/2014/main" id="{310E370F-DE32-A986-9718-D7F7FBC2ACAE}"/>
              </a:ext>
            </a:extLst>
          </p:cNvPr>
          <p:cNvSpPr/>
          <p:nvPr/>
        </p:nvSpPr>
        <p:spPr>
          <a:xfrm>
            <a:off x="5883976" y="4959203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14;p7">
            <a:extLst>
              <a:ext uri="{FF2B5EF4-FFF2-40B4-BE49-F238E27FC236}">
                <a16:creationId xmlns:a16="http://schemas.microsoft.com/office/drawing/2014/main" id="{071BEAF1-B1FE-8F27-4DCB-4CBD3F95FB47}"/>
              </a:ext>
            </a:extLst>
          </p:cNvPr>
          <p:cNvSpPr/>
          <p:nvPr/>
        </p:nvSpPr>
        <p:spPr>
          <a:xfrm>
            <a:off x="5883974" y="5284331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5;p7">
            <a:extLst>
              <a:ext uri="{FF2B5EF4-FFF2-40B4-BE49-F238E27FC236}">
                <a16:creationId xmlns:a16="http://schemas.microsoft.com/office/drawing/2014/main" id="{F82E1AB3-2ED1-0C8A-58F0-F06F19A54CF8}"/>
              </a:ext>
            </a:extLst>
          </p:cNvPr>
          <p:cNvSpPr/>
          <p:nvPr/>
        </p:nvSpPr>
        <p:spPr>
          <a:xfrm>
            <a:off x="5883972" y="6142837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p7">
            <a:extLst>
              <a:ext uri="{FF2B5EF4-FFF2-40B4-BE49-F238E27FC236}">
                <a16:creationId xmlns:a16="http://schemas.microsoft.com/office/drawing/2014/main" id="{80ACED0B-474F-CB9D-7B75-740D5E9EE827}"/>
              </a:ext>
            </a:extLst>
          </p:cNvPr>
          <p:cNvSpPr txBox="1"/>
          <p:nvPr/>
        </p:nvSpPr>
        <p:spPr>
          <a:xfrm>
            <a:off x="5947864" y="5400391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6956275" y="5158985"/>
            <a:ext cx="166763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 &lt;- </a:t>
            </a:r>
            <a:r>
              <a:rPr lang="el-GR" sz="1200" dirty="0"/>
              <a:t>Σ</a:t>
            </a:r>
            <a:r>
              <a:rPr lang="fr-FR" sz="1200" dirty="0"/>
              <a:t> n</a:t>
            </a:r>
            <a:r>
              <a:rPr lang="fr-FR" sz="1200" baseline="30000" dirty="0"/>
              <a:t>i</a:t>
            </a:r>
            <a:endParaRPr lang="en-US" sz="1200" dirty="0"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 </a:t>
            </a:r>
            <a:r>
              <a:rPr lang="en-US" sz="1200" dirty="0">
                <a:ea typeface="Calibri"/>
                <a:cs typeface="Calibri"/>
                <a:sym typeface="Calibri"/>
              </a:rPr>
              <a:t>&lt;- </a:t>
            </a:r>
            <a:r>
              <a:rPr lang="el-GR" sz="2000" dirty="0"/>
              <a:t>Σ</a:t>
            </a:r>
            <a:r>
              <a:rPr lang="fr-FR" sz="800" baseline="-25000" dirty="0"/>
              <a:t>i=0…n</a:t>
            </a:r>
            <a:r>
              <a:rPr lang="fr-FR" sz="1200" dirty="0"/>
              <a:t>(n</a:t>
            </a:r>
            <a:r>
              <a:rPr lang="fr-FR" sz="1200" baseline="30000" dirty="0"/>
              <a:t>i </a:t>
            </a:r>
            <a:r>
              <a:rPr lang="en-US" sz="1200" dirty="0"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).W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i </a:t>
            </a:r>
            <a:endParaRPr lang="en-US" sz="1200" dirty="0">
              <a:ea typeface="Arial"/>
              <a:cs typeface="Arial"/>
              <a:sym typeface="Arial"/>
            </a:endParaRPr>
          </a:p>
        </p:txBody>
      </p:sp>
      <p:sp>
        <p:nvSpPr>
          <p:cNvPr id="33" name="Google Shape;219;p7">
            <a:extLst>
              <a:ext uri="{FF2B5EF4-FFF2-40B4-BE49-F238E27FC236}">
                <a16:creationId xmlns:a16="http://schemas.microsoft.com/office/drawing/2014/main" id="{23F4D2DF-AFF0-9C7E-D45A-33D55A58E77E}"/>
              </a:ext>
            </a:extLst>
          </p:cNvPr>
          <p:cNvSpPr/>
          <p:nvPr/>
        </p:nvSpPr>
        <p:spPr>
          <a:xfrm>
            <a:off x="6444853" y="4517525"/>
            <a:ext cx="208897" cy="183255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25;p7">
            <a:extLst>
              <a:ext uri="{FF2B5EF4-FFF2-40B4-BE49-F238E27FC236}">
                <a16:creationId xmlns:a16="http://schemas.microsoft.com/office/drawing/2014/main" id="{42CBDBF3-36E3-6B02-4AA2-BB040DC10A6B}"/>
              </a:ext>
            </a:extLst>
          </p:cNvPr>
          <p:cNvCxnSpPr>
            <a:cxnSpLocks/>
          </p:cNvCxnSpPr>
          <p:nvPr/>
        </p:nvCxnSpPr>
        <p:spPr>
          <a:xfrm>
            <a:off x="6653750" y="5435176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6632D4B9-E2A9-67F8-EEF1-FD4DDBE14A3B}"/>
              </a:ext>
            </a:extLst>
          </p:cNvPr>
          <p:cNvCxnSpPr>
            <a:cxnSpLocks/>
          </p:cNvCxnSpPr>
          <p:nvPr/>
        </p:nvCxnSpPr>
        <p:spPr>
          <a:xfrm>
            <a:off x="4985028" y="907879"/>
            <a:ext cx="92888" cy="110668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Google Shape;229;p7">
            <a:extLst>
              <a:ext uri="{FF2B5EF4-FFF2-40B4-BE49-F238E27FC236}">
                <a16:creationId xmlns:a16="http://schemas.microsoft.com/office/drawing/2014/main" id="{40156BD2-AE19-0F2F-E868-6E86CD250526}"/>
              </a:ext>
            </a:extLst>
          </p:cNvPr>
          <p:cNvCxnSpPr>
            <a:cxnSpLocks/>
          </p:cNvCxnSpPr>
          <p:nvPr/>
        </p:nvCxnSpPr>
        <p:spPr>
          <a:xfrm flipV="1">
            <a:off x="2445823" y="2658219"/>
            <a:ext cx="2020417" cy="12155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213;p7">
            <a:extLst>
              <a:ext uri="{FF2B5EF4-FFF2-40B4-BE49-F238E27FC236}">
                <a16:creationId xmlns:a16="http://schemas.microsoft.com/office/drawing/2014/main" id="{A4DB0F2C-CF01-30FE-1137-A7EF03565DA8}"/>
              </a:ext>
            </a:extLst>
          </p:cNvPr>
          <p:cNvSpPr/>
          <p:nvPr/>
        </p:nvSpPr>
        <p:spPr>
          <a:xfrm rot="5097245">
            <a:off x="4948986" y="969858"/>
            <a:ext cx="330505" cy="1788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3;p7">
            <a:extLst>
              <a:ext uri="{FF2B5EF4-FFF2-40B4-BE49-F238E27FC236}">
                <a16:creationId xmlns:a16="http://schemas.microsoft.com/office/drawing/2014/main" id="{212CD4D1-5C3B-89D5-5159-021D9A15DB73}"/>
              </a:ext>
            </a:extLst>
          </p:cNvPr>
          <p:cNvSpPr/>
          <p:nvPr/>
        </p:nvSpPr>
        <p:spPr>
          <a:xfrm rot="19782558">
            <a:off x="2411497" y="3569127"/>
            <a:ext cx="352949" cy="17883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1868690" y="1432652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31;p7">
            <a:extLst>
              <a:ext uri="{FF2B5EF4-FFF2-40B4-BE49-F238E27FC236}">
                <a16:creationId xmlns:a16="http://schemas.microsoft.com/office/drawing/2014/main" id="{0B26207A-A58F-3541-8A93-31C685B749A1}"/>
              </a:ext>
            </a:extLst>
          </p:cNvPr>
          <p:cNvSpPr txBox="1"/>
          <p:nvPr/>
        </p:nvSpPr>
        <p:spPr>
          <a:xfrm>
            <a:off x="2054509" y="2562312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229;p7">
            <a:extLst>
              <a:ext uri="{FF2B5EF4-FFF2-40B4-BE49-F238E27FC236}">
                <a16:creationId xmlns:a16="http://schemas.microsoft.com/office/drawing/2014/main" id="{5FAB4DE6-88EE-22FF-7226-E406CC32EF08}"/>
              </a:ext>
            </a:extLst>
          </p:cNvPr>
          <p:cNvCxnSpPr>
            <a:cxnSpLocks/>
          </p:cNvCxnSpPr>
          <p:nvPr/>
        </p:nvCxnSpPr>
        <p:spPr>
          <a:xfrm>
            <a:off x="2533053" y="1882102"/>
            <a:ext cx="1968869" cy="46683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213;p7">
            <a:extLst>
              <a:ext uri="{FF2B5EF4-FFF2-40B4-BE49-F238E27FC236}">
                <a16:creationId xmlns:a16="http://schemas.microsoft.com/office/drawing/2014/main" id="{5345FB50-17FC-AC6C-1B76-6E2376C220C8}"/>
              </a:ext>
            </a:extLst>
          </p:cNvPr>
          <p:cNvSpPr/>
          <p:nvPr/>
        </p:nvSpPr>
        <p:spPr>
          <a:xfrm rot="829591">
            <a:off x="2753454" y="1752530"/>
            <a:ext cx="310077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3;p7">
            <a:extLst>
              <a:ext uri="{FF2B5EF4-FFF2-40B4-BE49-F238E27FC236}">
                <a16:creationId xmlns:a16="http://schemas.microsoft.com/office/drawing/2014/main" id="{010F3CEA-A1C0-4F76-87BC-A59DCC5D2742}"/>
              </a:ext>
            </a:extLst>
          </p:cNvPr>
          <p:cNvSpPr/>
          <p:nvPr/>
        </p:nvSpPr>
        <p:spPr>
          <a:xfrm rot="20219089">
            <a:off x="7098537" y="1697784"/>
            <a:ext cx="330504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235;p7">
            <a:extLst>
              <a:ext uri="{FF2B5EF4-FFF2-40B4-BE49-F238E27FC236}">
                <a16:creationId xmlns:a16="http://schemas.microsoft.com/office/drawing/2014/main" id="{ED560C9E-7AC7-D5FA-B576-F95A12B2AF30}"/>
              </a:ext>
            </a:extLst>
          </p:cNvPr>
          <p:cNvCxnSpPr>
            <a:cxnSpLocks/>
          </p:cNvCxnSpPr>
          <p:nvPr/>
        </p:nvCxnSpPr>
        <p:spPr>
          <a:xfrm flipV="1">
            <a:off x="5618860" y="1524840"/>
            <a:ext cx="1798507" cy="78093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" name="Google Shape;213;p7">
            <a:extLst>
              <a:ext uri="{FF2B5EF4-FFF2-40B4-BE49-F238E27FC236}">
                <a16:creationId xmlns:a16="http://schemas.microsoft.com/office/drawing/2014/main" id="{CE791124-0A50-2360-AFCD-8CC6D241A7B6}"/>
              </a:ext>
            </a:extLst>
          </p:cNvPr>
          <p:cNvSpPr/>
          <p:nvPr/>
        </p:nvSpPr>
        <p:spPr>
          <a:xfrm rot="837170">
            <a:off x="4085588" y="2364079"/>
            <a:ext cx="339036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235;p7">
            <a:extLst>
              <a:ext uri="{FF2B5EF4-FFF2-40B4-BE49-F238E27FC236}">
                <a16:creationId xmlns:a16="http://schemas.microsoft.com/office/drawing/2014/main" id="{7F23DA2D-9364-A640-DC91-CFFAF80ACDCA}"/>
              </a:ext>
            </a:extLst>
          </p:cNvPr>
          <p:cNvCxnSpPr>
            <a:cxnSpLocks/>
          </p:cNvCxnSpPr>
          <p:nvPr/>
        </p:nvCxnSpPr>
        <p:spPr>
          <a:xfrm flipH="1" flipV="1">
            <a:off x="4916307" y="915278"/>
            <a:ext cx="92475" cy="10665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" name="Google Shape;235;p7">
            <a:extLst>
              <a:ext uri="{FF2B5EF4-FFF2-40B4-BE49-F238E27FC236}">
                <a16:creationId xmlns:a16="http://schemas.microsoft.com/office/drawing/2014/main" id="{13242DCD-40A0-2125-7A51-C24C08D52342}"/>
              </a:ext>
            </a:extLst>
          </p:cNvPr>
          <p:cNvCxnSpPr>
            <a:cxnSpLocks/>
          </p:cNvCxnSpPr>
          <p:nvPr/>
        </p:nvCxnSpPr>
        <p:spPr>
          <a:xfrm flipH="1" flipV="1">
            <a:off x="2680143" y="1967566"/>
            <a:ext cx="1806403" cy="4310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" name="Google Shape;235;p7">
            <a:extLst>
              <a:ext uri="{FF2B5EF4-FFF2-40B4-BE49-F238E27FC236}">
                <a16:creationId xmlns:a16="http://schemas.microsoft.com/office/drawing/2014/main" id="{547F9EF9-C0C0-E8A0-4F62-74D61B41E909}"/>
              </a:ext>
            </a:extLst>
          </p:cNvPr>
          <p:cNvCxnSpPr>
            <a:cxnSpLocks/>
          </p:cNvCxnSpPr>
          <p:nvPr/>
        </p:nvCxnSpPr>
        <p:spPr>
          <a:xfrm flipH="1">
            <a:off x="2505525" y="2677429"/>
            <a:ext cx="2039727" cy="12251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214;p7">
            <a:extLst>
              <a:ext uri="{FF2B5EF4-FFF2-40B4-BE49-F238E27FC236}">
                <a16:creationId xmlns:a16="http://schemas.microsoft.com/office/drawing/2014/main" id="{A1532B5D-FE7C-5861-75FB-FBDE07E63228}"/>
              </a:ext>
            </a:extLst>
          </p:cNvPr>
          <p:cNvSpPr/>
          <p:nvPr/>
        </p:nvSpPr>
        <p:spPr>
          <a:xfrm>
            <a:off x="5883974" y="5722273"/>
            <a:ext cx="511126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i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216;p7">
            <a:extLst>
              <a:ext uri="{FF2B5EF4-FFF2-40B4-BE49-F238E27FC236}">
                <a16:creationId xmlns:a16="http://schemas.microsoft.com/office/drawing/2014/main" id="{D789A65A-596B-CD4B-339D-B76374141FDD}"/>
              </a:ext>
            </a:extLst>
          </p:cNvPr>
          <p:cNvSpPr txBox="1"/>
          <p:nvPr/>
        </p:nvSpPr>
        <p:spPr>
          <a:xfrm>
            <a:off x="5953867" y="5841872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3096" y="5722195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229;p7">
            <a:extLst>
              <a:ext uri="{FF2B5EF4-FFF2-40B4-BE49-F238E27FC236}">
                <a16:creationId xmlns:a16="http://schemas.microsoft.com/office/drawing/2014/main" id="{71D37130-EEE4-F492-0663-2FE0093F4B34}"/>
              </a:ext>
            </a:extLst>
          </p:cNvPr>
          <p:cNvCxnSpPr>
            <a:cxnSpLocks/>
          </p:cNvCxnSpPr>
          <p:nvPr/>
        </p:nvCxnSpPr>
        <p:spPr>
          <a:xfrm>
            <a:off x="8124849" y="1754649"/>
            <a:ext cx="450046" cy="23078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229;p7">
            <a:extLst>
              <a:ext uri="{FF2B5EF4-FFF2-40B4-BE49-F238E27FC236}">
                <a16:creationId xmlns:a16="http://schemas.microsoft.com/office/drawing/2014/main" id="{4397F2DF-20F9-1AD4-75B5-CE6C7A0ED9E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122340" y="955929"/>
            <a:ext cx="364944" cy="34421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229;p7">
            <a:extLst>
              <a:ext uri="{FF2B5EF4-FFF2-40B4-BE49-F238E27FC236}">
                <a16:creationId xmlns:a16="http://schemas.microsoft.com/office/drawing/2014/main" id="{44C8E00A-E197-CBA6-B6DB-A0870120D7EB}"/>
              </a:ext>
            </a:extLst>
          </p:cNvPr>
          <p:cNvCxnSpPr>
            <a:cxnSpLocks/>
          </p:cNvCxnSpPr>
          <p:nvPr/>
        </p:nvCxnSpPr>
        <p:spPr>
          <a:xfrm flipH="1">
            <a:off x="826966" y="1934111"/>
            <a:ext cx="1060762" cy="60923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229;p7">
            <a:extLst>
              <a:ext uri="{FF2B5EF4-FFF2-40B4-BE49-F238E27FC236}">
                <a16:creationId xmlns:a16="http://schemas.microsoft.com/office/drawing/2014/main" id="{C347B015-6E1B-9A3D-D369-B60298D51100}"/>
              </a:ext>
            </a:extLst>
          </p:cNvPr>
          <p:cNvCxnSpPr>
            <a:cxnSpLocks/>
          </p:cNvCxnSpPr>
          <p:nvPr/>
        </p:nvCxnSpPr>
        <p:spPr>
          <a:xfrm flipH="1" flipV="1">
            <a:off x="1015813" y="1510125"/>
            <a:ext cx="844323" cy="13535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229;p7">
            <a:extLst>
              <a:ext uri="{FF2B5EF4-FFF2-40B4-BE49-F238E27FC236}">
                <a16:creationId xmlns:a16="http://schemas.microsoft.com/office/drawing/2014/main" id="{65E6264C-E548-2C40-7970-1D398E049990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4025545" y="90355"/>
            <a:ext cx="543911" cy="3097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229;p7">
            <a:extLst>
              <a:ext uri="{FF2B5EF4-FFF2-40B4-BE49-F238E27FC236}">
                <a16:creationId xmlns:a16="http://schemas.microsoft.com/office/drawing/2014/main" id="{C6BC0480-2A00-AC1A-D1B5-A4460DA02C3C}"/>
              </a:ext>
            </a:extLst>
          </p:cNvPr>
          <p:cNvCxnSpPr>
            <a:cxnSpLocks/>
          </p:cNvCxnSpPr>
          <p:nvPr/>
        </p:nvCxnSpPr>
        <p:spPr>
          <a:xfrm flipV="1">
            <a:off x="5312307" y="129679"/>
            <a:ext cx="383262" cy="2348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5933" y="3087723"/>
            <a:ext cx="1124603" cy="693441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 flipH="1">
            <a:off x="662229" y="4226945"/>
            <a:ext cx="1178307" cy="466305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29;p7">
            <a:extLst>
              <a:ext uri="{FF2B5EF4-FFF2-40B4-BE49-F238E27FC236}">
                <a16:creationId xmlns:a16="http://schemas.microsoft.com/office/drawing/2014/main" id="{85C8374D-BA12-FA86-0266-9FD5CDF6052F}"/>
              </a:ext>
            </a:extLst>
          </p:cNvPr>
          <p:cNvCxnSpPr>
            <a:cxnSpLocks/>
          </p:cNvCxnSpPr>
          <p:nvPr/>
        </p:nvCxnSpPr>
        <p:spPr>
          <a:xfrm>
            <a:off x="7907044" y="1842282"/>
            <a:ext cx="340322" cy="97645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29;p7">
            <a:extLst>
              <a:ext uri="{FF2B5EF4-FFF2-40B4-BE49-F238E27FC236}">
                <a16:creationId xmlns:a16="http://schemas.microsoft.com/office/drawing/2014/main" id="{68C7C5D2-3C96-5BB0-C15C-08BBF3FA11F9}"/>
              </a:ext>
            </a:extLst>
          </p:cNvPr>
          <p:cNvCxnSpPr>
            <a:cxnSpLocks/>
          </p:cNvCxnSpPr>
          <p:nvPr/>
        </p:nvCxnSpPr>
        <p:spPr>
          <a:xfrm flipH="1" flipV="1">
            <a:off x="5254017" y="697640"/>
            <a:ext cx="2101369" cy="79646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29;p7">
            <a:extLst>
              <a:ext uri="{FF2B5EF4-FFF2-40B4-BE49-F238E27FC236}">
                <a16:creationId xmlns:a16="http://schemas.microsoft.com/office/drawing/2014/main" id="{415CBA8D-68CC-A872-1D9E-1B0AE88F6845}"/>
              </a:ext>
            </a:extLst>
          </p:cNvPr>
          <p:cNvCxnSpPr>
            <a:cxnSpLocks/>
          </p:cNvCxnSpPr>
          <p:nvPr/>
        </p:nvCxnSpPr>
        <p:spPr>
          <a:xfrm>
            <a:off x="5231903" y="618729"/>
            <a:ext cx="2229237" cy="833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29;p7">
            <a:extLst>
              <a:ext uri="{FF2B5EF4-FFF2-40B4-BE49-F238E27FC236}">
                <a16:creationId xmlns:a16="http://schemas.microsoft.com/office/drawing/2014/main" id="{6A629172-9C83-7A1C-9532-AA627677DBB5}"/>
              </a:ext>
            </a:extLst>
          </p:cNvPr>
          <p:cNvCxnSpPr>
            <a:cxnSpLocks/>
          </p:cNvCxnSpPr>
          <p:nvPr/>
        </p:nvCxnSpPr>
        <p:spPr>
          <a:xfrm flipV="1">
            <a:off x="2348146" y="537860"/>
            <a:ext cx="410438" cy="92678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D8B63ADB-EBDE-05A6-2942-41C40D872D82}"/>
              </a:ext>
            </a:extLst>
          </p:cNvPr>
          <p:cNvSpPr/>
          <p:nvPr/>
        </p:nvSpPr>
        <p:spPr>
          <a:xfrm>
            <a:off x="8026943" y="279119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7;p7">
            <a:extLst>
              <a:ext uri="{FF2B5EF4-FFF2-40B4-BE49-F238E27FC236}">
                <a16:creationId xmlns:a16="http://schemas.microsoft.com/office/drawing/2014/main" id="{34EA3780-A571-F8BA-09FF-48BD6FB109B7}"/>
              </a:ext>
            </a:extLst>
          </p:cNvPr>
          <p:cNvSpPr/>
          <p:nvPr/>
        </p:nvSpPr>
        <p:spPr>
          <a:xfrm>
            <a:off x="8536178" y="1776217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8418216" y="39336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7;p7">
            <a:extLst>
              <a:ext uri="{FF2B5EF4-FFF2-40B4-BE49-F238E27FC236}">
                <a16:creationId xmlns:a16="http://schemas.microsoft.com/office/drawing/2014/main" id="{483D2032-392C-B224-9574-F8D05034BF6A}"/>
              </a:ext>
            </a:extLst>
          </p:cNvPr>
          <p:cNvSpPr/>
          <p:nvPr/>
        </p:nvSpPr>
        <p:spPr>
          <a:xfrm>
            <a:off x="116866" y="2476234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7;p7">
            <a:extLst>
              <a:ext uri="{FF2B5EF4-FFF2-40B4-BE49-F238E27FC236}">
                <a16:creationId xmlns:a16="http://schemas.microsoft.com/office/drawing/2014/main" id="{FF325A67-7BCF-52D3-8A25-C75FA5848F1B}"/>
              </a:ext>
            </a:extLst>
          </p:cNvPr>
          <p:cNvSpPr/>
          <p:nvPr/>
        </p:nvSpPr>
        <p:spPr>
          <a:xfrm>
            <a:off x="248651" y="1140113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41;p7">
            <a:extLst>
              <a:ext uri="{FF2B5EF4-FFF2-40B4-BE49-F238E27FC236}">
                <a16:creationId xmlns:a16="http://schemas.microsoft.com/office/drawing/2014/main" id="{5ADAEEE5-2B43-7F10-8E95-C8182334A101}"/>
              </a:ext>
            </a:extLst>
          </p:cNvPr>
          <p:cNvSpPr/>
          <p:nvPr/>
        </p:nvSpPr>
        <p:spPr>
          <a:xfrm>
            <a:off x="4569456" y="323956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41;p7">
            <a:extLst>
              <a:ext uri="{FF2B5EF4-FFF2-40B4-BE49-F238E27FC236}">
                <a16:creationId xmlns:a16="http://schemas.microsoft.com/office/drawing/2014/main" id="{522032B9-9D71-1A60-FF4E-A7129F7C2EDF}"/>
              </a:ext>
            </a:extLst>
          </p:cNvPr>
          <p:cNvSpPr/>
          <p:nvPr/>
        </p:nvSpPr>
        <p:spPr>
          <a:xfrm>
            <a:off x="1914165" y="1666517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13;p7">
            <a:extLst>
              <a:ext uri="{FF2B5EF4-FFF2-40B4-BE49-F238E27FC236}">
                <a16:creationId xmlns:a16="http://schemas.microsoft.com/office/drawing/2014/main" id="{7D5DACAE-13D2-4C3D-996C-4C5C54C77139}"/>
              </a:ext>
            </a:extLst>
          </p:cNvPr>
          <p:cNvSpPr/>
          <p:nvPr/>
        </p:nvSpPr>
        <p:spPr>
          <a:xfrm rot="5109834">
            <a:off x="4711544" y="1783611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13;p7">
            <a:extLst>
              <a:ext uri="{FF2B5EF4-FFF2-40B4-BE49-F238E27FC236}">
                <a16:creationId xmlns:a16="http://schemas.microsoft.com/office/drawing/2014/main" id="{BB6CBB4D-598B-E6B8-2D24-6DBB0144B402}"/>
              </a:ext>
            </a:extLst>
          </p:cNvPr>
          <p:cNvSpPr/>
          <p:nvPr/>
        </p:nvSpPr>
        <p:spPr>
          <a:xfrm rot="20196421">
            <a:off x="5602544" y="2042480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13;p7">
            <a:extLst>
              <a:ext uri="{FF2B5EF4-FFF2-40B4-BE49-F238E27FC236}">
                <a16:creationId xmlns:a16="http://schemas.microsoft.com/office/drawing/2014/main" id="{C7BD03D7-0AD0-7A3B-208E-1DF0A1B61269}"/>
              </a:ext>
            </a:extLst>
          </p:cNvPr>
          <p:cNvSpPr/>
          <p:nvPr/>
        </p:nvSpPr>
        <p:spPr>
          <a:xfrm rot="19769751">
            <a:off x="4211134" y="2820955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41;p7">
            <a:extLst>
              <a:ext uri="{FF2B5EF4-FFF2-40B4-BE49-F238E27FC236}">
                <a16:creationId xmlns:a16="http://schemas.microsoft.com/office/drawing/2014/main" id="{8750AC0E-B4B0-2F0C-7638-CF51F3379DC5}"/>
              </a:ext>
            </a:extLst>
          </p:cNvPr>
          <p:cNvSpPr/>
          <p:nvPr/>
        </p:nvSpPr>
        <p:spPr>
          <a:xfrm>
            <a:off x="7504009" y="1411991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41;p7">
            <a:extLst>
              <a:ext uri="{FF2B5EF4-FFF2-40B4-BE49-F238E27FC236}">
                <a16:creationId xmlns:a16="http://schemas.microsoft.com/office/drawing/2014/main" id="{3F898B39-ABD1-6A8E-F932-E602BC57D32A}"/>
              </a:ext>
            </a:extLst>
          </p:cNvPr>
          <p:cNvSpPr/>
          <p:nvPr/>
        </p:nvSpPr>
        <p:spPr>
          <a:xfrm>
            <a:off x="4633636" y="2243023"/>
            <a:ext cx="856259" cy="208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41;p7">
            <a:extLst>
              <a:ext uri="{FF2B5EF4-FFF2-40B4-BE49-F238E27FC236}">
                <a16:creationId xmlns:a16="http://schemas.microsoft.com/office/drawing/2014/main" id="{812298CB-B526-29B0-CBDC-5037A1D89C23}"/>
              </a:ext>
            </a:extLst>
          </p:cNvPr>
          <p:cNvSpPr/>
          <p:nvPr/>
        </p:nvSpPr>
        <p:spPr>
          <a:xfrm>
            <a:off x="1760847" y="3919345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29;p7">
            <a:extLst>
              <a:ext uri="{FF2B5EF4-FFF2-40B4-BE49-F238E27FC236}">
                <a16:creationId xmlns:a16="http://schemas.microsoft.com/office/drawing/2014/main" id="{5E103462-93C4-00B8-98B7-54BA78E3C450}"/>
              </a:ext>
            </a:extLst>
          </p:cNvPr>
          <p:cNvCxnSpPr>
            <a:cxnSpLocks/>
            <a:stCxn id="236" idx="3"/>
          </p:cNvCxnSpPr>
          <p:nvPr/>
        </p:nvCxnSpPr>
        <p:spPr>
          <a:xfrm>
            <a:off x="5489895" y="2347103"/>
            <a:ext cx="1072234" cy="1648340"/>
          </a:xfrm>
          <a:prstGeom prst="straightConnector1">
            <a:avLst/>
          </a:prstGeom>
          <a:noFill/>
          <a:ln w="41275" cap="flat" cmpd="sng">
            <a:solidFill>
              <a:schemeClr val="bg1">
                <a:lumMod val="50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D5F296-B397-D490-C5E7-E81AE7D3DCEB}"/>
              </a:ext>
            </a:extLst>
          </p:cNvPr>
          <p:cNvSpPr txBox="1"/>
          <p:nvPr/>
        </p:nvSpPr>
        <p:spPr>
          <a:xfrm>
            <a:off x="1813258" y="1801248"/>
            <a:ext cx="898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i</a:t>
            </a:r>
          </a:p>
          <a:p>
            <a:endParaRPr lang="en-GB" sz="11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E0D87-FC57-F294-63C3-94CC30A4EF74}"/>
              </a:ext>
            </a:extLst>
          </p:cNvPr>
          <p:cNvSpPr txBox="1"/>
          <p:nvPr/>
        </p:nvSpPr>
        <p:spPr>
          <a:xfrm>
            <a:off x="4472955" y="477405"/>
            <a:ext cx="911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EDD04-0F35-B452-8209-3D04F814FFF1}"/>
              </a:ext>
            </a:extLst>
          </p:cNvPr>
          <p:cNvSpPr txBox="1"/>
          <p:nvPr/>
        </p:nvSpPr>
        <p:spPr>
          <a:xfrm>
            <a:off x="7394688" y="1541838"/>
            <a:ext cx="92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cs typeface="Arial" panose="020B0604020202020204" pitchFamily="34" charset="0"/>
              </a:rPr>
              <a:t>Neighbour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A939-890C-2180-911C-E7908BDB4BC0}"/>
              </a:ext>
            </a:extLst>
          </p:cNvPr>
          <p:cNvSpPr txBox="1"/>
          <p:nvPr/>
        </p:nvSpPr>
        <p:spPr>
          <a:xfrm>
            <a:off x="1687997" y="4060839"/>
            <a:ext cx="971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8280-5153-5CA7-6C53-B70AC05F3DBA}"/>
              </a:ext>
            </a:extLst>
          </p:cNvPr>
          <p:cNvSpPr txBox="1"/>
          <p:nvPr/>
        </p:nvSpPr>
        <p:spPr>
          <a:xfrm>
            <a:off x="4393038" y="2452444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Current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(node 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733585-EA90-44C6-DB87-F56CCDA0ED4F}"/>
              </a:ext>
            </a:extLst>
          </p:cNvPr>
          <p:cNvSpPr txBox="1"/>
          <p:nvPr/>
        </p:nvSpPr>
        <p:spPr>
          <a:xfrm>
            <a:off x="5765612" y="4057824"/>
            <a:ext cx="32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current node </a:t>
            </a: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(node 0)</a:t>
            </a:r>
            <a:endParaRPr lang="en-US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6CBCB-D091-21D6-957D-4E56B5002A33}"/>
              </a:ext>
            </a:extLst>
          </p:cNvPr>
          <p:cNvSpPr txBox="1"/>
          <p:nvPr/>
        </p:nvSpPr>
        <p:spPr>
          <a:xfrm>
            <a:off x="3419251" y="4455135"/>
            <a:ext cx="23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the </a:t>
            </a:r>
            <a:r>
              <a:rPr lang="en-GB" sz="1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current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479FC1-95E3-56A5-79B7-85B5F06B1A65}"/>
              </a:ext>
            </a:extLst>
          </p:cNvPr>
          <p:cNvSpPr txBox="1"/>
          <p:nvPr/>
        </p:nvSpPr>
        <p:spPr>
          <a:xfrm>
            <a:off x="4576132" y="4910220"/>
            <a:ext cx="102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neighbour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1634B5-7680-8F95-257E-93606148748E}"/>
              </a:ext>
            </a:extLst>
          </p:cNvPr>
          <p:cNvSpPr txBox="1"/>
          <p:nvPr/>
        </p:nvSpPr>
        <p:spPr>
          <a:xfrm>
            <a:off x="4576132" y="5244211"/>
            <a:ext cx="110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neighbour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068C34-C9A9-FC29-55A6-525282F4A0CF}"/>
              </a:ext>
            </a:extLst>
          </p:cNvPr>
          <p:cNvSpPr txBox="1"/>
          <p:nvPr/>
        </p:nvSpPr>
        <p:spPr>
          <a:xfrm>
            <a:off x="4569406" y="5678340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neighbour 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EB9012-E63C-945F-26A3-9CE5C0D6A4AA}"/>
              </a:ext>
            </a:extLst>
          </p:cNvPr>
          <p:cNvSpPr txBox="1"/>
          <p:nvPr/>
        </p:nvSpPr>
        <p:spPr>
          <a:xfrm>
            <a:off x="4585941" y="6108104"/>
            <a:ext cx="1031160" cy="24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neighbour n</a:t>
            </a:r>
          </a:p>
        </p:txBody>
      </p:sp>
      <p:cxnSp>
        <p:nvCxnSpPr>
          <p:cNvPr id="57" name="Google Shape;229;p7">
            <a:extLst>
              <a:ext uri="{FF2B5EF4-FFF2-40B4-BE49-F238E27FC236}">
                <a16:creationId xmlns:a16="http://schemas.microsoft.com/office/drawing/2014/main" id="{5E227C32-5499-A3EE-6A07-0AEFBDDEF4FB}"/>
              </a:ext>
            </a:extLst>
          </p:cNvPr>
          <p:cNvCxnSpPr>
            <a:cxnSpLocks/>
          </p:cNvCxnSpPr>
          <p:nvPr/>
        </p:nvCxnSpPr>
        <p:spPr>
          <a:xfrm>
            <a:off x="5403277" y="5045334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9;p7">
            <a:extLst>
              <a:ext uri="{FF2B5EF4-FFF2-40B4-BE49-F238E27FC236}">
                <a16:creationId xmlns:a16="http://schemas.microsoft.com/office/drawing/2014/main" id="{3CD29041-21D2-E8B2-691D-0E6AF8909FAA}"/>
              </a:ext>
            </a:extLst>
          </p:cNvPr>
          <p:cNvCxnSpPr>
            <a:cxnSpLocks/>
          </p:cNvCxnSpPr>
          <p:nvPr/>
        </p:nvCxnSpPr>
        <p:spPr>
          <a:xfrm>
            <a:off x="5394983" y="4598766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9;p7">
            <a:extLst>
              <a:ext uri="{FF2B5EF4-FFF2-40B4-BE49-F238E27FC236}">
                <a16:creationId xmlns:a16="http://schemas.microsoft.com/office/drawing/2014/main" id="{80319E9F-0940-D06E-C5B9-8F06F5314096}"/>
              </a:ext>
            </a:extLst>
          </p:cNvPr>
          <p:cNvCxnSpPr>
            <a:cxnSpLocks/>
          </p:cNvCxnSpPr>
          <p:nvPr/>
        </p:nvCxnSpPr>
        <p:spPr>
          <a:xfrm>
            <a:off x="5413087" y="5390868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29;p7">
            <a:extLst>
              <a:ext uri="{FF2B5EF4-FFF2-40B4-BE49-F238E27FC236}">
                <a16:creationId xmlns:a16="http://schemas.microsoft.com/office/drawing/2014/main" id="{B4060DC6-22F5-D3FE-34D3-C14FC7DF9354}"/>
              </a:ext>
            </a:extLst>
          </p:cNvPr>
          <p:cNvCxnSpPr>
            <a:cxnSpLocks/>
          </p:cNvCxnSpPr>
          <p:nvPr/>
        </p:nvCxnSpPr>
        <p:spPr>
          <a:xfrm>
            <a:off x="5405308" y="5819485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9;p7">
            <a:extLst>
              <a:ext uri="{FF2B5EF4-FFF2-40B4-BE49-F238E27FC236}">
                <a16:creationId xmlns:a16="http://schemas.microsoft.com/office/drawing/2014/main" id="{781A9097-3543-5A55-9D6E-C3853225F7B7}"/>
              </a:ext>
            </a:extLst>
          </p:cNvPr>
          <p:cNvCxnSpPr>
            <a:cxnSpLocks/>
          </p:cNvCxnSpPr>
          <p:nvPr/>
        </p:nvCxnSpPr>
        <p:spPr>
          <a:xfrm>
            <a:off x="5398165" y="6234321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0BE8BF-28BB-4B19-7C3E-EC990E325A1D}"/>
              </a:ext>
            </a:extLst>
          </p:cNvPr>
          <p:cNvSpPr txBox="1"/>
          <p:nvPr/>
        </p:nvSpPr>
        <p:spPr>
          <a:xfrm rot="20232379">
            <a:off x="5991222" y="1598389"/>
            <a:ext cx="1371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3D584C-5F7B-D1BD-413A-D2F9DC736375}"/>
              </a:ext>
            </a:extLst>
          </p:cNvPr>
          <p:cNvSpPr txBox="1"/>
          <p:nvPr/>
        </p:nvSpPr>
        <p:spPr>
          <a:xfrm rot="1197176">
            <a:off x="5380349" y="667623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2</a:t>
            </a:r>
            <a:endParaRPr lang="en-GB" sz="9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30B1BA-2F72-0A00-D525-9EE0E53DEC14}"/>
              </a:ext>
            </a:extLst>
          </p:cNvPr>
          <p:cNvSpPr txBox="1"/>
          <p:nvPr/>
        </p:nvSpPr>
        <p:spPr>
          <a:xfrm rot="20188069">
            <a:off x="6135741" y="1884446"/>
            <a:ext cx="1120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1</a:t>
            </a:r>
            <a:endParaRPr lang="en-GB" sz="9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CFD667-C15D-301F-4FA7-3371444A6A69}"/>
              </a:ext>
            </a:extLst>
          </p:cNvPr>
          <p:cNvSpPr txBox="1"/>
          <p:nvPr/>
        </p:nvSpPr>
        <p:spPr>
          <a:xfrm rot="19755528">
            <a:off x="2671333" y="3117446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 err="1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 err="1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n</a:t>
            </a:r>
            <a:endParaRPr lang="en-GB" sz="900" dirty="0">
              <a:solidFill>
                <a:srgbClr val="00206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8BA7AC-C645-0C6E-D36B-BD5C29964715}"/>
              </a:ext>
            </a:extLst>
          </p:cNvPr>
          <p:cNvSpPr txBox="1"/>
          <p:nvPr/>
        </p:nvSpPr>
        <p:spPr>
          <a:xfrm rot="802774">
            <a:off x="3074847" y="1971164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i</a:t>
            </a:r>
            <a:endParaRPr lang="en-GB" sz="9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0EF502-E0A1-FA35-C028-E1E3BA1D75B1}"/>
              </a:ext>
            </a:extLst>
          </p:cNvPr>
          <p:cNvSpPr txBox="1"/>
          <p:nvPr/>
        </p:nvSpPr>
        <p:spPr>
          <a:xfrm rot="19759021">
            <a:off x="3292306" y="3026146"/>
            <a:ext cx="1371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AF2988-1A41-B322-A2C5-B018FFDE133E}"/>
              </a:ext>
            </a:extLst>
          </p:cNvPr>
          <p:cNvSpPr txBox="1"/>
          <p:nvPr/>
        </p:nvSpPr>
        <p:spPr>
          <a:xfrm rot="5000911">
            <a:off x="4447021" y="1224042"/>
            <a:ext cx="68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B4BBCEA6-A9AE-E701-F776-3A7CF7BC6736}"/>
              </a:ext>
            </a:extLst>
          </p:cNvPr>
          <p:cNvSpPr/>
          <p:nvPr/>
        </p:nvSpPr>
        <p:spPr>
          <a:xfrm flipH="1">
            <a:off x="6058807" y="4348684"/>
            <a:ext cx="2815322" cy="1078140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748016-99C8-2E40-EFAC-B16089DEF7EC}"/>
              </a:ext>
            </a:extLst>
          </p:cNvPr>
          <p:cNvSpPr txBox="1"/>
          <p:nvPr/>
        </p:nvSpPr>
        <p:spPr>
          <a:xfrm>
            <a:off x="7047048" y="4884698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pic>
        <p:nvPicPr>
          <p:cNvPr id="179" name="Picture 178" descr="Icon&#10;&#10;Description automatically generated">
            <a:extLst>
              <a:ext uri="{FF2B5EF4-FFF2-40B4-BE49-F238E27FC236}">
                <a16:creationId xmlns:a16="http://schemas.microsoft.com/office/drawing/2014/main" id="{8EFF921E-4CFF-424E-AEF4-EDBCD17B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48" y="3327357"/>
            <a:ext cx="361968" cy="3619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48D00A-A085-E467-BF86-5C43A7524B62}"/>
              </a:ext>
            </a:extLst>
          </p:cNvPr>
          <p:cNvSpPr txBox="1"/>
          <p:nvPr/>
        </p:nvSpPr>
        <p:spPr>
          <a:xfrm>
            <a:off x="3459705" y="5318194"/>
            <a:ext cx="108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neighbour nodes</a:t>
            </a:r>
          </a:p>
          <a:p>
            <a:r>
              <a:rPr lang="en-GB" sz="1000" dirty="0">
                <a:ea typeface="Calibri"/>
                <a:cs typeface="Calibri"/>
                <a:sym typeface="Calibri"/>
              </a:rPr>
              <a:t>(1,2,…,n)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A3DFC93-94D6-4A75-1748-067A046C1553}"/>
              </a:ext>
            </a:extLst>
          </p:cNvPr>
          <p:cNvSpPr/>
          <p:nvPr/>
        </p:nvSpPr>
        <p:spPr>
          <a:xfrm>
            <a:off x="4518176" y="4978413"/>
            <a:ext cx="64711" cy="139787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CCDAF-28EF-6354-F1BB-BA7926BB7C57}"/>
              </a:ext>
            </a:extLst>
          </p:cNvPr>
          <p:cNvSpPr txBox="1"/>
          <p:nvPr/>
        </p:nvSpPr>
        <p:spPr>
          <a:xfrm>
            <a:off x="4823332" y="5453283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1FF91-D692-2973-1C80-9D1F33DE55B1}"/>
              </a:ext>
            </a:extLst>
          </p:cNvPr>
          <p:cNvSpPr txBox="1"/>
          <p:nvPr/>
        </p:nvSpPr>
        <p:spPr>
          <a:xfrm>
            <a:off x="4827856" y="5890966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23" name="Google Shape;225;p7">
            <a:extLst>
              <a:ext uri="{FF2B5EF4-FFF2-40B4-BE49-F238E27FC236}">
                <a16:creationId xmlns:a16="http://schemas.microsoft.com/office/drawing/2014/main" id="{2262DCB8-D25E-F13E-2424-C9E5105A64FF}"/>
              </a:ext>
            </a:extLst>
          </p:cNvPr>
          <p:cNvCxnSpPr>
            <a:cxnSpLocks/>
          </p:cNvCxnSpPr>
          <p:nvPr/>
        </p:nvCxnSpPr>
        <p:spPr>
          <a:xfrm>
            <a:off x="8624361" y="5433800"/>
            <a:ext cx="249768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94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22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3" grpId="0" animBg="1"/>
      <p:bldP spid="49" grpId="0" animBg="1"/>
      <p:bldP spid="50" grpId="0" animBg="1"/>
      <p:bldP spid="53" grpId="0" animBg="1"/>
      <p:bldP spid="54" grpId="0"/>
      <p:bldP spid="58" grpId="0" animBg="1"/>
      <p:bldP spid="59" grpId="0" animBg="1"/>
      <p:bldP spid="64" grpId="0" animBg="1"/>
      <p:bldP spid="171" grpId="0" animBg="1"/>
      <p:bldP spid="173" grpId="0"/>
      <p:bldP spid="219" grpId="0" animBg="1"/>
      <p:bldP spid="220" grpId="0" animBg="1"/>
      <p:bldP spid="221" grpId="0" animBg="1"/>
      <p:bldP spid="222" grpId="0" animBg="1"/>
      <p:bldP spid="223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4" grpId="0" animBg="1"/>
      <p:bldP spid="236" grpId="0" animBg="1"/>
      <p:bldP spid="2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entagon 163">
            <a:extLst>
              <a:ext uri="{FF2B5EF4-FFF2-40B4-BE49-F238E27FC236}">
                <a16:creationId xmlns:a16="http://schemas.microsoft.com/office/drawing/2014/main" id="{5FAF2EE9-CE2D-DE04-6519-D27537888AFE}"/>
              </a:ext>
            </a:extLst>
          </p:cNvPr>
          <p:cNvSpPr/>
          <p:nvPr/>
        </p:nvSpPr>
        <p:spPr>
          <a:xfrm>
            <a:off x="828690" y="4027877"/>
            <a:ext cx="2520000" cy="2520000"/>
          </a:xfrm>
          <a:prstGeom prst="pentagon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182" name="Google Shape;229;p7">
            <a:extLst>
              <a:ext uri="{FF2B5EF4-FFF2-40B4-BE49-F238E27FC236}">
                <a16:creationId xmlns:a16="http://schemas.microsoft.com/office/drawing/2014/main" id="{89384D1B-3C07-BDAD-3054-DD4DC2A49356}"/>
              </a:ext>
            </a:extLst>
          </p:cNvPr>
          <p:cNvCxnSpPr>
            <a:cxnSpLocks/>
          </p:cNvCxnSpPr>
          <p:nvPr/>
        </p:nvCxnSpPr>
        <p:spPr>
          <a:xfrm flipH="1">
            <a:off x="2861626" y="5074988"/>
            <a:ext cx="374830" cy="12960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96B014-A7F4-A1FE-587A-31B87658CC21}"/>
              </a:ext>
            </a:extLst>
          </p:cNvPr>
          <p:cNvSpPr/>
          <p:nvPr/>
        </p:nvSpPr>
        <p:spPr>
          <a:xfrm>
            <a:off x="6899466" y="116901"/>
            <a:ext cx="1079999" cy="2389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56BCDB-F570-F7FC-A151-74F32CA15A1A}"/>
              </a:ext>
            </a:extLst>
          </p:cNvPr>
          <p:cNvSpPr/>
          <p:nvPr/>
        </p:nvSpPr>
        <p:spPr>
          <a:xfrm>
            <a:off x="5771751" y="116903"/>
            <a:ext cx="1079999" cy="2389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1814959" y="649540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2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1824883" y="1130360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3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835072" y="2092953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5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1830520" y="1612798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4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>
            <a:off x="2203504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26;p7">
            <a:extLst>
              <a:ext uri="{FF2B5EF4-FFF2-40B4-BE49-F238E27FC236}">
                <a16:creationId xmlns:a16="http://schemas.microsoft.com/office/drawing/2014/main" id="{159D967F-FEFC-C183-BD72-783F041F7A2B}"/>
              </a:ext>
            </a:extLst>
          </p:cNvPr>
          <p:cNvSpPr/>
          <p:nvPr/>
        </p:nvSpPr>
        <p:spPr>
          <a:xfrm>
            <a:off x="1835072" y="17104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1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2" name="Google Shape;229;p7">
            <a:extLst>
              <a:ext uri="{FF2B5EF4-FFF2-40B4-BE49-F238E27FC236}">
                <a16:creationId xmlns:a16="http://schemas.microsoft.com/office/drawing/2014/main" id="{1BA98DB1-3D09-0B58-2DF4-BB0DDA455D4A}"/>
              </a:ext>
            </a:extLst>
          </p:cNvPr>
          <p:cNvCxnSpPr>
            <a:cxnSpLocks/>
          </p:cNvCxnSpPr>
          <p:nvPr/>
        </p:nvCxnSpPr>
        <p:spPr>
          <a:xfrm>
            <a:off x="2818686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29;p7">
            <a:extLst>
              <a:ext uri="{FF2B5EF4-FFF2-40B4-BE49-F238E27FC236}">
                <a16:creationId xmlns:a16="http://schemas.microsoft.com/office/drawing/2014/main" id="{9BF754B3-1FC7-D196-285C-F97787443974}"/>
              </a:ext>
            </a:extLst>
          </p:cNvPr>
          <p:cNvCxnSpPr>
            <a:cxnSpLocks/>
          </p:cNvCxnSpPr>
          <p:nvPr/>
        </p:nvCxnSpPr>
        <p:spPr>
          <a:xfrm>
            <a:off x="3453318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29;p7">
            <a:extLst>
              <a:ext uri="{FF2B5EF4-FFF2-40B4-BE49-F238E27FC236}">
                <a16:creationId xmlns:a16="http://schemas.microsoft.com/office/drawing/2014/main" id="{6AC3B758-EA1E-A715-BBED-F7153C049F45}"/>
              </a:ext>
            </a:extLst>
          </p:cNvPr>
          <p:cNvCxnSpPr>
            <a:cxnSpLocks/>
          </p:cNvCxnSpPr>
          <p:nvPr/>
        </p:nvCxnSpPr>
        <p:spPr>
          <a:xfrm>
            <a:off x="4054129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29;p7">
            <a:extLst>
              <a:ext uri="{FF2B5EF4-FFF2-40B4-BE49-F238E27FC236}">
                <a16:creationId xmlns:a16="http://schemas.microsoft.com/office/drawing/2014/main" id="{043248A7-8493-47FC-ECF4-71B98DC40659}"/>
              </a:ext>
            </a:extLst>
          </p:cNvPr>
          <p:cNvCxnSpPr>
            <a:cxnSpLocks/>
          </p:cNvCxnSpPr>
          <p:nvPr/>
        </p:nvCxnSpPr>
        <p:spPr>
          <a:xfrm>
            <a:off x="2203504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" name="Google Shape;229;p7">
            <a:extLst>
              <a:ext uri="{FF2B5EF4-FFF2-40B4-BE49-F238E27FC236}">
                <a16:creationId xmlns:a16="http://schemas.microsoft.com/office/drawing/2014/main" id="{7FD1DAF1-34E4-DCC6-F786-2ED167BFB8B7}"/>
              </a:ext>
            </a:extLst>
          </p:cNvPr>
          <p:cNvCxnSpPr>
            <a:cxnSpLocks/>
          </p:cNvCxnSpPr>
          <p:nvPr/>
        </p:nvCxnSpPr>
        <p:spPr>
          <a:xfrm>
            <a:off x="2818686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" name="Google Shape;229;p7">
            <a:extLst>
              <a:ext uri="{FF2B5EF4-FFF2-40B4-BE49-F238E27FC236}">
                <a16:creationId xmlns:a16="http://schemas.microsoft.com/office/drawing/2014/main" id="{75EB5E8C-25DA-86AA-6D12-A1CB42520DB0}"/>
              </a:ext>
            </a:extLst>
          </p:cNvPr>
          <p:cNvCxnSpPr>
            <a:cxnSpLocks/>
          </p:cNvCxnSpPr>
          <p:nvPr/>
        </p:nvCxnSpPr>
        <p:spPr>
          <a:xfrm>
            <a:off x="3453318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229;p7">
            <a:extLst>
              <a:ext uri="{FF2B5EF4-FFF2-40B4-BE49-F238E27FC236}">
                <a16:creationId xmlns:a16="http://schemas.microsoft.com/office/drawing/2014/main" id="{834E365C-17B9-0C59-44E1-7C91A79BDD75}"/>
              </a:ext>
            </a:extLst>
          </p:cNvPr>
          <p:cNvCxnSpPr>
            <a:cxnSpLocks/>
          </p:cNvCxnSpPr>
          <p:nvPr/>
        </p:nvCxnSpPr>
        <p:spPr>
          <a:xfrm>
            <a:off x="4054129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29;p7">
            <a:extLst>
              <a:ext uri="{FF2B5EF4-FFF2-40B4-BE49-F238E27FC236}">
                <a16:creationId xmlns:a16="http://schemas.microsoft.com/office/drawing/2014/main" id="{FEF9C4FD-00E4-86E8-AE18-18143D063D74}"/>
              </a:ext>
            </a:extLst>
          </p:cNvPr>
          <p:cNvCxnSpPr>
            <a:cxnSpLocks/>
          </p:cNvCxnSpPr>
          <p:nvPr/>
        </p:nvCxnSpPr>
        <p:spPr>
          <a:xfrm>
            <a:off x="2203504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" name="Google Shape;229;p7">
            <a:extLst>
              <a:ext uri="{FF2B5EF4-FFF2-40B4-BE49-F238E27FC236}">
                <a16:creationId xmlns:a16="http://schemas.microsoft.com/office/drawing/2014/main" id="{04F7B8E1-CC07-B99B-E15E-22A4692DCCD0}"/>
              </a:ext>
            </a:extLst>
          </p:cNvPr>
          <p:cNvCxnSpPr>
            <a:cxnSpLocks/>
          </p:cNvCxnSpPr>
          <p:nvPr/>
        </p:nvCxnSpPr>
        <p:spPr>
          <a:xfrm>
            <a:off x="2818686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Google Shape;229;p7">
            <a:extLst>
              <a:ext uri="{FF2B5EF4-FFF2-40B4-BE49-F238E27FC236}">
                <a16:creationId xmlns:a16="http://schemas.microsoft.com/office/drawing/2014/main" id="{336F7B0C-668F-218B-FA53-76D3A6C2B0A7}"/>
              </a:ext>
            </a:extLst>
          </p:cNvPr>
          <p:cNvCxnSpPr>
            <a:cxnSpLocks/>
          </p:cNvCxnSpPr>
          <p:nvPr/>
        </p:nvCxnSpPr>
        <p:spPr>
          <a:xfrm>
            <a:off x="3453318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229;p7">
            <a:extLst>
              <a:ext uri="{FF2B5EF4-FFF2-40B4-BE49-F238E27FC236}">
                <a16:creationId xmlns:a16="http://schemas.microsoft.com/office/drawing/2014/main" id="{E1A41C95-630E-C849-4E53-413F52EF7C47}"/>
              </a:ext>
            </a:extLst>
          </p:cNvPr>
          <p:cNvCxnSpPr>
            <a:cxnSpLocks/>
          </p:cNvCxnSpPr>
          <p:nvPr/>
        </p:nvCxnSpPr>
        <p:spPr>
          <a:xfrm>
            <a:off x="4054129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229;p7">
            <a:extLst>
              <a:ext uri="{FF2B5EF4-FFF2-40B4-BE49-F238E27FC236}">
                <a16:creationId xmlns:a16="http://schemas.microsoft.com/office/drawing/2014/main" id="{E640E917-696F-6770-3169-9F0D1A6CA039}"/>
              </a:ext>
            </a:extLst>
          </p:cNvPr>
          <p:cNvCxnSpPr>
            <a:cxnSpLocks/>
          </p:cNvCxnSpPr>
          <p:nvPr/>
        </p:nvCxnSpPr>
        <p:spPr>
          <a:xfrm>
            <a:off x="2203504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EBD26A17-8ABB-0691-BE3B-69B6BF66F45E}"/>
              </a:ext>
            </a:extLst>
          </p:cNvPr>
          <p:cNvCxnSpPr>
            <a:cxnSpLocks/>
          </p:cNvCxnSpPr>
          <p:nvPr/>
        </p:nvCxnSpPr>
        <p:spPr>
          <a:xfrm>
            <a:off x="2818686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229;p7">
            <a:extLst>
              <a:ext uri="{FF2B5EF4-FFF2-40B4-BE49-F238E27FC236}">
                <a16:creationId xmlns:a16="http://schemas.microsoft.com/office/drawing/2014/main" id="{7286EF94-E7E2-B498-47E1-9084204C7323}"/>
              </a:ext>
            </a:extLst>
          </p:cNvPr>
          <p:cNvCxnSpPr>
            <a:cxnSpLocks/>
          </p:cNvCxnSpPr>
          <p:nvPr/>
        </p:nvCxnSpPr>
        <p:spPr>
          <a:xfrm>
            <a:off x="3453318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" name="Google Shape;229;p7">
            <a:extLst>
              <a:ext uri="{FF2B5EF4-FFF2-40B4-BE49-F238E27FC236}">
                <a16:creationId xmlns:a16="http://schemas.microsoft.com/office/drawing/2014/main" id="{7666938B-2AF0-E717-DCFE-02BFBAFD39E1}"/>
              </a:ext>
            </a:extLst>
          </p:cNvPr>
          <p:cNvCxnSpPr>
            <a:cxnSpLocks/>
          </p:cNvCxnSpPr>
          <p:nvPr/>
        </p:nvCxnSpPr>
        <p:spPr>
          <a:xfrm>
            <a:off x="4054129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Google Shape;229;p7">
            <a:extLst>
              <a:ext uri="{FF2B5EF4-FFF2-40B4-BE49-F238E27FC236}">
                <a16:creationId xmlns:a16="http://schemas.microsoft.com/office/drawing/2014/main" id="{A9B182F3-DCEF-2D7A-10F0-28BFD560A4DA}"/>
              </a:ext>
            </a:extLst>
          </p:cNvPr>
          <p:cNvCxnSpPr>
            <a:cxnSpLocks/>
          </p:cNvCxnSpPr>
          <p:nvPr/>
        </p:nvCxnSpPr>
        <p:spPr>
          <a:xfrm>
            <a:off x="2203504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29;p7">
            <a:extLst>
              <a:ext uri="{FF2B5EF4-FFF2-40B4-BE49-F238E27FC236}">
                <a16:creationId xmlns:a16="http://schemas.microsoft.com/office/drawing/2014/main" id="{9BF4A37C-09E8-9201-A65A-4657309C176C}"/>
              </a:ext>
            </a:extLst>
          </p:cNvPr>
          <p:cNvCxnSpPr>
            <a:cxnSpLocks/>
          </p:cNvCxnSpPr>
          <p:nvPr/>
        </p:nvCxnSpPr>
        <p:spPr>
          <a:xfrm>
            <a:off x="2818686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" name="Google Shape;229;p7">
            <a:extLst>
              <a:ext uri="{FF2B5EF4-FFF2-40B4-BE49-F238E27FC236}">
                <a16:creationId xmlns:a16="http://schemas.microsoft.com/office/drawing/2014/main" id="{820C2EEE-E6FF-4A55-8A0B-3A2E873DF6FF}"/>
              </a:ext>
            </a:extLst>
          </p:cNvPr>
          <p:cNvCxnSpPr>
            <a:cxnSpLocks/>
          </p:cNvCxnSpPr>
          <p:nvPr/>
        </p:nvCxnSpPr>
        <p:spPr>
          <a:xfrm>
            <a:off x="3453318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" name="Google Shape;229;p7">
            <a:extLst>
              <a:ext uri="{FF2B5EF4-FFF2-40B4-BE49-F238E27FC236}">
                <a16:creationId xmlns:a16="http://schemas.microsoft.com/office/drawing/2014/main" id="{CFEE8E2E-27EC-45C5-0DB4-01AC66C38223}"/>
              </a:ext>
            </a:extLst>
          </p:cNvPr>
          <p:cNvCxnSpPr>
            <a:cxnSpLocks/>
          </p:cNvCxnSpPr>
          <p:nvPr/>
        </p:nvCxnSpPr>
        <p:spPr>
          <a:xfrm>
            <a:off x="4054129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" name="Google Shape;229;p7">
            <a:extLst>
              <a:ext uri="{FF2B5EF4-FFF2-40B4-BE49-F238E27FC236}">
                <a16:creationId xmlns:a16="http://schemas.microsoft.com/office/drawing/2014/main" id="{DF26C305-6E04-829F-BB17-459422FFB895}"/>
              </a:ext>
            </a:extLst>
          </p:cNvPr>
          <p:cNvCxnSpPr>
            <a:cxnSpLocks/>
          </p:cNvCxnSpPr>
          <p:nvPr/>
        </p:nvCxnSpPr>
        <p:spPr>
          <a:xfrm>
            <a:off x="8048019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229;p7">
            <a:extLst>
              <a:ext uri="{FF2B5EF4-FFF2-40B4-BE49-F238E27FC236}">
                <a16:creationId xmlns:a16="http://schemas.microsoft.com/office/drawing/2014/main" id="{AC5C71B8-6674-EAA8-5AF5-D9A8CAF06935}"/>
              </a:ext>
            </a:extLst>
          </p:cNvPr>
          <p:cNvCxnSpPr>
            <a:cxnSpLocks/>
          </p:cNvCxnSpPr>
          <p:nvPr/>
        </p:nvCxnSpPr>
        <p:spPr>
          <a:xfrm>
            <a:off x="8663201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229;p7">
            <a:extLst>
              <a:ext uri="{FF2B5EF4-FFF2-40B4-BE49-F238E27FC236}">
                <a16:creationId xmlns:a16="http://schemas.microsoft.com/office/drawing/2014/main" id="{05B6CC20-C1DA-2EAA-0A11-841806A14D4A}"/>
              </a:ext>
            </a:extLst>
          </p:cNvPr>
          <p:cNvCxnSpPr>
            <a:cxnSpLocks/>
          </p:cNvCxnSpPr>
          <p:nvPr/>
        </p:nvCxnSpPr>
        <p:spPr>
          <a:xfrm>
            <a:off x="9297833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9;p7">
            <a:extLst>
              <a:ext uri="{FF2B5EF4-FFF2-40B4-BE49-F238E27FC236}">
                <a16:creationId xmlns:a16="http://schemas.microsoft.com/office/drawing/2014/main" id="{053F64C3-DCAB-5DD4-478A-63433080D6CB}"/>
              </a:ext>
            </a:extLst>
          </p:cNvPr>
          <p:cNvCxnSpPr>
            <a:cxnSpLocks/>
          </p:cNvCxnSpPr>
          <p:nvPr/>
        </p:nvCxnSpPr>
        <p:spPr>
          <a:xfrm>
            <a:off x="9898644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9;p7">
            <a:extLst>
              <a:ext uri="{FF2B5EF4-FFF2-40B4-BE49-F238E27FC236}">
                <a16:creationId xmlns:a16="http://schemas.microsoft.com/office/drawing/2014/main" id="{55F3A68F-E143-444B-8729-C94962F9B02B}"/>
              </a:ext>
            </a:extLst>
          </p:cNvPr>
          <p:cNvCxnSpPr>
            <a:cxnSpLocks/>
          </p:cNvCxnSpPr>
          <p:nvPr/>
        </p:nvCxnSpPr>
        <p:spPr>
          <a:xfrm>
            <a:off x="8048019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9;p7">
            <a:extLst>
              <a:ext uri="{FF2B5EF4-FFF2-40B4-BE49-F238E27FC236}">
                <a16:creationId xmlns:a16="http://schemas.microsoft.com/office/drawing/2014/main" id="{952FFF2D-FC77-726A-12A0-2D210A92E5A1}"/>
              </a:ext>
            </a:extLst>
          </p:cNvPr>
          <p:cNvCxnSpPr>
            <a:cxnSpLocks/>
          </p:cNvCxnSpPr>
          <p:nvPr/>
        </p:nvCxnSpPr>
        <p:spPr>
          <a:xfrm>
            <a:off x="8663201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29;p7">
            <a:extLst>
              <a:ext uri="{FF2B5EF4-FFF2-40B4-BE49-F238E27FC236}">
                <a16:creationId xmlns:a16="http://schemas.microsoft.com/office/drawing/2014/main" id="{29336A3A-BE19-53B9-C66F-49FA9E49C119}"/>
              </a:ext>
            </a:extLst>
          </p:cNvPr>
          <p:cNvCxnSpPr>
            <a:cxnSpLocks/>
          </p:cNvCxnSpPr>
          <p:nvPr/>
        </p:nvCxnSpPr>
        <p:spPr>
          <a:xfrm>
            <a:off x="9297833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9;p7">
            <a:extLst>
              <a:ext uri="{FF2B5EF4-FFF2-40B4-BE49-F238E27FC236}">
                <a16:creationId xmlns:a16="http://schemas.microsoft.com/office/drawing/2014/main" id="{7DF56BDC-D81D-D593-DAE1-A8B0AE518D2E}"/>
              </a:ext>
            </a:extLst>
          </p:cNvPr>
          <p:cNvCxnSpPr>
            <a:cxnSpLocks/>
          </p:cNvCxnSpPr>
          <p:nvPr/>
        </p:nvCxnSpPr>
        <p:spPr>
          <a:xfrm>
            <a:off x="9898644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9" name="Google Shape;229;p7">
            <a:extLst>
              <a:ext uri="{FF2B5EF4-FFF2-40B4-BE49-F238E27FC236}">
                <a16:creationId xmlns:a16="http://schemas.microsoft.com/office/drawing/2014/main" id="{B71BC38F-9E19-C58E-6651-A9DE025C77B0}"/>
              </a:ext>
            </a:extLst>
          </p:cNvPr>
          <p:cNvCxnSpPr>
            <a:cxnSpLocks/>
          </p:cNvCxnSpPr>
          <p:nvPr/>
        </p:nvCxnSpPr>
        <p:spPr>
          <a:xfrm>
            <a:off x="8048019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" name="Google Shape;229;p7">
            <a:extLst>
              <a:ext uri="{FF2B5EF4-FFF2-40B4-BE49-F238E27FC236}">
                <a16:creationId xmlns:a16="http://schemas.microsoft.com/office/drawing/2014/main" id="{2247BDB4-9D60-656D-2582-E437CF142B60}"/>
              </a:ext>
            </a:extLst>
          </p:cNvPr>
          <p:cNvCxnSpPr>
            <a:cxnSpLocks/>
          </p:cNvCxnSpPr>
          <p:nvPr/>
        </p:nvCxnSpPr>
        <p:spPr>
          <a:xfrm>
            <a:off x="8663201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" name="Google Shape;229;p7">
            <a:extLst>
              <a:ext uri="{FF2B5EF4-FFF2-40B4-BE49-F238E27FC236}">
                <a16:creationId xmlns:a16="http://schemas.microsoft.com/office/drawing/2014/main" id="{B46E7421-6ADE-2A98-4795-EF949D79CA74}"/>
              </a:ext>
            </a:extLst>
          </p:cNvPr>
          <p:cNvCxnSpPr>
            <a:cxnSpLocks/>
          </p:cNvCxnSpPr>
          <p:nvPr/>
        </p:nvCxnSpPr>
        <p:spPr>
          <a:xfrm>
            <a:off x="9297833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29;p7">
            <a:extLst>
              <a:ext uri="{FF2B5EF4-FFF2-40B4-BE49-F238E27FC236}">
                <a16:creationId xmlns:a16="http://schemas.microsoft.com/office/drawing/2014/main" id="{15A7E59E-AF40-9DF2-1DCD-1D7150EC7BC5}"/>
              </a:ext>
            </a:extLst>
          </p:cNvPr>
          <p:cNvCxnSpPr>
            <a:cxnSpLocks/>
          </p:cNvCxnSpPr>
          <p:nvPr/>
        </p:nvCxnSpPr>
        <p:spPr>
          <a:xfrm>
            <a:off x="9898644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29;p7">
            <a:extLst>
              <a:ext uri="{FF2B5EF4-FFF2-40B4-BE49-F238E27FC236}">
                <a16:creationId xmlns:a16="http://schemas.microsoft.com/office/drawing/2014/main" id="{3ACDF81F-A819-9046-2B6B-BA13CF8C1A44}"/>
              </a:ext>
            </a:extLst>
          </p:cNvPr>
          <p:cNvCxnSpPr>
            <a:cxnSpLocks/>
          </p:cNvCxnSpPr>
          <p:nvPr/>
        </p:nvCxnSpPr>
        <p:spPr>
          <a:xfrm>
            <a:off x="8048019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" name="Google Shape;229;p7">
            <a:extLst>
              <a:ext uri="{FF2B5EF4-FFF2-40B4-BE49-F238E27FC236}">
                <a16:creationId xmlns:a16="http://schemas.microsoft.com/office/drawing/2014/main" id="{10879A14-366D-2620-AD44-BDADD1AA9544}"/>
              </a:ext>
            </a:extLst>
          </p:cNvPr>
          <p:cNvCxnSpPr>
            <a:cxnSpLocks/>
          </p:cNvCxnSpPr>
          <p:nvPr/>
        </p:nvCxnSpPr>
        <p:spPr>
          <a:xfrm>
            <a:off x="8663201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29;p7">
            <a:extLst>
              <a:ext uri="{FF2B5EF4-FFF2-40B4-BE49-F238E27FC236}">
                <a16:creationId xmlns:a16="http://schemas.microsoft.com/office/drawing/2014/main" id="{89AB2F9C-BDB9-C04A-344F-1E86A71A446A}"/>
              </a:ext>
            </a:extLst>
          </p:cNvPr>
          <p:cNvCxnSpPr>
            <a:cxnSpLocks/>
          </p:cNvCxnSpPr>
          <p:nvPr/>
        </p:nvCxnSpPr>
        <p:spPr>
          <a:xfrm>
            <a:off x="9297833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29;p7">
            <a:extLst>
              <a:ext uri="{FF2B5EF4-FFF2-40B4-BE49-F238E27FC236}">
                <a16:creationId xmlns:a16="http://schemas.microsoft.com/office/drawing/2014/main" id="{5416DACE-0BBE-1C5D-227F-1B83C485189D}"/>
              </a:ext>
            </a:extLst>
          </p:cNvPr>
          <p:cNvCxnSpPr>
            <a:cxnSpLocks/>
          </p:cNvCxnSpPr>
          <p:nvPr/>
        </p:nvCxnSpPr>
        <p:spPr>
          <a:xfrm>
            <a:off x="9898644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" name="Google Shape;229;p7">
            <a:extLst>
              <a:ext uri="{FF2B5EF4-FFF2-40B4-BE49-F238E27FC236}">
                <a16:creationId xmlns:a16="http://schemas.microsoft.com/office/drawing/2014/main" id="{39B582E0-5E3C-0698-D856-9C162437D7B8}"/>
              </a:ext>
            </a:extLst>
          </p:cNvPr>
          <p:cNvCxnSpPr>
            <a:cxnSpLocks/>
          </p:cNvCxnSpPr>
          <p:nvPr/>
        </p:nvCxnSpPr>
        <p:spPr>
          <a:xfrm>
            <a:off x="8048019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" name="Google Shape;229;p7">
            <a:extLst>
              <a:ext uri="{FF2B5EF4-FFF2-40B4-BE49-F238E27FC236}">
                <a16:creationId xmlns:a16="http://schemas.microsoft.com/office/drawing/2014/main" id="{A05B3EA3-5625-4CF2-2E14-1798129953B1}"/>
              </a:ext>
            </a:extLst>
          </p:cNvPr>
          <p:cNvCxnSpPr>
            <a:cxnSpLocks/>
          </p:cNvCxnSpPr>
          <p:nvPr/>
        </p:nvCxnSpPr>
        <p:spPr>
          <a:xfrm>
            <a:off x="8663201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" name="Google Shape;229;p7">
            <a:extLst>
              <a:ext uri="{FF2B5EF4-FFF2-40B4-BE49-F238E27FC236}">
                <a16:creationId xmlns:a16="http://schemas.microsoft.com/office/drawing/2014/main" id="{F9F376F6-1D1D-2CF9-20AA-B78BC3B2B550}"/>
              </a:ext>
            </a:extLst>
          </p:cNvPr>
          <p:cNvCxnSpPr>
            <a:cxnSpLocks/>
          </p:cNvCxnSpPr>
          <p:nvPr/>
        </p:nvCxnSpPr>
        <p:spPr>
          <a:xfrm>
            <a:off x="9297833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229;p7">
            <a:extLst>
              <a:ext uri="{FF2B5EF4-FFF2-40B4-BE49-F238E27FC236}">
                <a16:creationId xmlns:a16="http://schemas.microsoft.com/office/drawing/2014/main" id="{274C9712-236B-6742-0F19-9861CC0C41F4}"/>
              </a:ext>
            </a:extLst>
          </p:cNvPr>
          <p:cNvCxnSpPr>
            <a:cxnSpLocks/>
          </p:cNvCxnSpPr>
          <p:nvPr/>
        </p:nvCxnSpPr>
        <p:spPr>
          <a:xfrm>
            <a:off x="9898644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D181A66-77F3-0AA4-31F6-7B91725DC8C1}"/>
              </a:ext>
            </a:extLst>
          </p:cNvPr>
          <p:cNvSpPr/>
          <p:nvPr/>
        </p:nvSpPr>
        <p:spPr>
          <a:xfrm>
            <a:off x="4640197" y="117710"/>
            <a:ext cx="1079999" cy="2389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93" name="Google Shape;229;p7">
            <a:extLst>
              <a:ext uri="{FF2B5EF4-FFF2-40B4-BE49-F238E27FC236}">
                <a16:creationId xmlns:a16="http://schemas.microsoft.com/office/drawing/2014/main" id="{AC2BAD2A-C794-8B69-5241-393A5E94DDC9}"/>
              </a:ext>
            </a:extLst>
          </p:cNvPr>
          <p:cNvCxnSpPr>
            <a:cxnSpLocks/>
          </p:cNvCxnSpPr>
          <p:nvPr/>
        </p:nvCxnSpPr>
        <p:spPr>
          <a:xfrm>
            <a:off x="4640194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229;p7">
            <a:extLst>
              <a:ext uri="{FF2B5EF4-FFF2-40B4-BE49-F238E27FC236}">
                <a16:creationId xmlns:a16="http://schemas.microsoft.com/office/drawing/2014/main" id="{3275DE13-C529-9DA2-1D0D-CA44D1A35AAF}"/>
              </a:ext>
            </a:extLst>
          </p:cNvPr>
          <p:cNvCxnSpPr>
            <a:cxnSpLocks/>
          </p:cNvCxnSpPr>
          <p:nvPr/>
        </p:nvCxnSpPr>
        <p:spPr>
          <a:xfrm>
            <a:off x="2196998" y="227057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4" name="Google Shape;229;p7">
            <a:extLst>
              <a:ext uri="{FF2B5EF4-FFF2-40B4-BE49-F238E27FC236}">
                <a16:creationId xmlns:a16="http://schemas.microsoft.com/office/drawing/2014/main" id="{FC5E7A39-6B18-7F2B-B1FE-77AF683ADB62}"/>
              </a:ext>
            </a:extLst>
          </p:cNvPr>
          <p:cNvCxnSpPr>
            <a:cxnSpLocks/>
          </p:cNvCxnSpPr>
          <p:nvPr/>
        </p:nvCxnSpPr>
        <p:spPr>
          <a:xfrm>
            <a:off x="2196998" y="178919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6" name="Google Shape;229;p7">
            <a:extLst>
              <a:ext uri="{FF2B5EF4-FFF2-40B4-BE49-F238E27FC236}">
                <a16:creationId xmlns:a16="http://schemas.microsoft.com/office/drawing/2014/main" id="{BF8E438E-9994-F83B-F5D0-A66CFD7877A0}"/>
              </a:ext>
            </a:extLst>
          </p:cNvPr>
          <p:cNvCxnSpPr>
            <a:cxnSpLocks/>
          </p:cNvCxnSpPr>
          <p:nvPr/>
        </p:nvCxnSpPr>
        <p:spPr>
          <a:xfrm>
            <a:off x="2198162" y="131036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7" name="Google Shape;229;p7">
            <a:extLst>
              <a:ext uri="{FF2B5EF4-FFF2-40B4-BE49-F238E27FC236}">
                <a16:creationId xmlns:a16="http://schemas.microsoft.com/office/drawing/2014/main" id="{5EFE4D65-6526-B6B8-385F-651BF3D96468}"/>
              </a:ext>
            </a:extLst>
          </p:cNvPr>
          <p:cNvCxnSpPr>
            <a:cxnSpLocks/>
          </p:cNvCxnSpPr>
          <p:nvPr/>
        </p:nvCxnSpPr>
        <p:spPr>
          <a:xfrm>
            <a:off x="2189914" y="82954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8" name="Google Shape;229;p7">
            <a:extLst>
              <a:ext uri="{FF2B5EF4-FFF2-40B4-BE49-F238E27FC236}">
                <a16:creationId xmlns:a16="http://schemas.microsoft.com/office/drawing/2014/main" id="{DB6CAB06-FFD3-73D7-075E-EE364139216B}"/>
              </a:ext>
            </a:extLst>
          </p:cNvPr>
          <p:cNvCxnSpPr>
            <a:cxnSpLocks/>
          </p:cNvCxnSpPr>
          <p:nvPr/>
        </p:nvCxnSpPr>
        <p:spPr>
          <a:xfrm>
            <a:off x="2196999" y="351048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17" name="Google Shape;229;p7">
            <a:extLst>
              <a:ext uri="{FF2B5EF4-FFF2-40B4-BE49-F238E27FC236}">
                <a16:creationId xmlns:a16="http://schemas.microsoft.com/office/drawing/2014/main" id="{55700927-47AF-CB09-503E-83D306A4E7BC}"/>
              </a:ext>
            </a:extLst>
          </p:cNvPr>
          <p:cNvCxnSpPr>
            <a:cxnSpLocks/>
            <a:stCxn id="88" idx="1"/>
          </p:cNvCxnSpPr>
          <p:nvPr/>
        </p:nvCxnSpPr>
        <p:spPr>
          <a:xfrm>
            <a:off x="4640197" y="1312344"/>
            <a:ext cx="1079999" cy="423506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229;p7">
            <a:extLst>
              <a:ext uri="{FF2B5EF4-FFF2-40B4-BE49-F238E27FC236}">
                <a16:creationId xmlns:a16="http://schemas.microsoft.com/office/drawing/2014/main" id="{C497A77E-9C40-C769-BB3D-93829E5A416D}"/>
              </a:ext>
            </a:extLst>
          </p:cNvPr>
          <p:cNvCxnSpPr>
            <a:cxnSpLocks/>
          </p:cNvCxnSpPr>
          <p:nvPr/>
        </p:nvCxnSpPr>
        <p:spPr>
          <a:xfrm>
            <a:off x="4640195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229;p7">
            <a:extLst>
              <a:ext uri="{FF2B5EF4-FFF2-40B4-BE49-F238E27FC236}">
                <a16:creationId xmlns:a16="http://schemas.microsoft.com/office/drawing/2014/main" id="{FEC3624B-DF9D-6E7E-9E24-613E906294C7}"/>
              </a:ext>
            </a:extLst>
          </p:cNvPr>
          <p:cNvCxnSpPr>
            <a:cxnSpLocks/>
          </p:cNvCxnSpPr>
          <p:nvPr/>
        </p:nvCxnSpPr>
        <p:spPr>
          <a:xfrm>
            <a:off x="4654938" y="353039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229;p7">
            <a:extLst>
              <a:ext uri="{FF2B5EF4-FFF2-40B4-BE49-F238E27FC236}">
                <a16:creationId xmlns:a16="http://schemas.microsoft.com/office/drawing/2014/main" id="{28B45265-BAAA-844F-2D96-BAE2831274F8}"/>
              </a:ext>
            </a:extLst>
          </p:cNvPr>
          <p:cNvCxnSpPr>
            <a:cxnSpLocks/>
          </p:cNvCxnSpPr>
          <p:nvPr/>
        </p:nvCxnSpPr>
        <p:spPr>
          <a:xfrm flipV="1">
            <a:off x="4640194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229;p7">
            <a:extLst>
              <a:ext uri="{FF2B5EF4-FFF2-40B4-BE49-F238E27FC236}">
                <a16:creationId xmlns:a16="http://schemas.microsoft.com/office/drawing/2014/main" id="{06445359-C563-623A-3717-3598E7CBBFA0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4640194" y="776200"/>
            <a:ext cx="1080000" cy="536144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229;p7">
            <a:extLst>
              <a:ext uri="{FF2B5EF4-FFF2-40B4-BE49-F238E27FC236}">
                <a16:creationId xmlns:a16="http://schemas.microsoft.com/office/drawing/2014/main" id="{7B8B2624-B8E6-A2ED-FE76-2593A80276FC}"/>
              </a:ext>
            </a:extLst>
          </p:cNvPr>
          <p:cNvCxnSpPr>
            <a:cxnSpLocks/>
          </p:cNvCxnSpPr>
          <p:nvPr/>
        </p:nvCxnSpPr>
        <p:spPr>
          <a:xfrm flipV="1">
            <a:off x="4640194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0" name="Google Shape;229;p7">
            <a:extLst>
              <a:ext uri="{FF2B5EF4-FFF2-40B4-BE49-F238E27FC236}">
                <a16:creationId xmlns:a16="http://schemas.microsoft.com/office/drawing/2014/main" id="{C3E833CA-9D51-49A4-028D-50F210680A54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4640194" y="1312344"/>
            <a:ext cx="1080000" cy="42350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229;p7">
            <a:extLst>
              <a:ext uri="{FF2B5EF4-FFF2-40B4-BE49-F238E27FC236}">
                <a16:creationId xmlns:a16="http://schemas.microsoft.com/office/drawing/2014/main" id="{30A2644C-0016-7861-5B37-98C212DEE805}"/>
              </a:ext>
            </a:extLst>
          </p:cNvPr>
          <p:cNvCxnSpPr>
            <a:cxnSpLocks/>
          </p:cNvCxnSpPr>
          <p:nvPr/>
        </p:nvCxnSpPr>
        <p:spPr>
          <a:xfrm flipV="1">
            <a:off x="4640194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229;p7">
            <a:extLst>
              <a:ext uri="{FF2B5EF4-FFF2-40B4-BE49-F238E27FC236}">
                <a16:creationId xmlns:a16="http://schemas.microsoft.com/office/drawing/2014/main" id="{E4EAAF34-2561-F525-6177-22273B9BFAF7}"/>
              </a:ext>
            </a:extLst>
          </p:cNvPr>
          <p:cNvCxnSpPr>
            <a:cxnSpLocks/>
          </p:cNvCxnSpPr>
          <p:nvPr/>
        </p:nvCxnSpPr>
        <p:spPr>
          <a:xfrm flipV="1">
            <a:off x="4639343" y="355592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229;p7">
            <a:extLst>
              <a:ext uri="{FF2B5EF4-FFF2-40B4-BE49-F238E27FC236}">
                <a16:creationId xmlns:a16="http://schemas.microsoft.com/office/drawing/2014/main" id="{CE6BFB6D-D07E-E86B-04B5-2293FE1A56A1}"/>
              </a:ext>
            </a:extLst>
          </p:cNvPr>
          <p:cNvCxnSpPr>
            <a:cxnSpLocks/>
          </p:cNvCxnSpPr>
          <p:nvPr/>
        </p:nvCxnSpPr>
        <p:spPr>
          <a:xfrm>
            <a:off x="5771748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229;p7">
            <a:extLst>
              <a:ext uri="{FF2B5EF4-FFF2-40B4-BE49-F238E27FC236}">
                <a16:creationId xmlns:a16="http://schemas.microsoft.com/office/drawing/2014/main" id="{AC860854-7219-8647-C9F9-D549DA29D88B}"/>
              </a:ext>
            </a:extLst>
          </p:cNvPr>
          <p:cNvCxnSpPr>
            <a:cxnSpLocks/>
            <a:stCxn id="131" idx="1"/>
          </p:cNvCxnSpPr>
          <p:nvPr/>
        </p:nvCxnSpPr>
        <p:spPr>
          <a:xfrm>
            <a:off x="5771751" y="1311539"/>
            <a:ext cx="1079999" cy="424313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229;p7">
            <a:extLst>
              <a:ext uri="{FF2B5EF4-FFF2-40B4-BE49-F238E27FC236}">
                <a16:creationId xmlns:a16="http://schemas.microsoft.com/office/drawing/2014/main" id="{64947882-68CB-0600-1A11-6593C88944DB}"/>
              </a:ext>
            </a:extLst>
          </p:cNvPr>
          <p:cNvCxnSpPr>
            <a:cxnSpLocks/>
          </p:cNvCxnSpPr>
          <p:nvPr/>
        </p:nvCxnSpPr>
        <p:spPr>
          <a:xfrm>
            <a:off x="5771749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229;p7">
            <a:extLst>
              <a:ext uri="{FF2B5EF4-FFF2-40B4-BE49-F238E27FC236}">
                <a16:creationId xmlns:a16="http://schemas.microsoft.com/office/drawing/2014/main" id="{95D20720-D84D-BBFD-D28E-2C28CBC49A29}"/>
              </a:ext>
            </a:extLst>
          </p:cNvPr>
          <p:cNvCxnSpPr>
            <a:cxnSpLocks/>
          </p:cNvCxnSpPr>
          <p:nvPr/>
        </p:nvCxnSpPr>
        <p:spPr>
          <a:xfrm>
            <a:off x="5786492" y="353039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229;p7">
            <a:extLst>
              <a:ext uri="{FF2B5EF4-FFF2-40B4-BE49-F238E27FC236}">
                <a16:creationId xmlns:a16="http://schemas.microsoft.com/office/drawing/2014/main" id="{56804B1B-F3E3-65DA-B455-9B4FFE60C6CC}"/>
              </a:ext>
            </a:extLst>
          </p:cNvPr>
          <p:cNvCxnSpPr>
            <a:cxnSpLocks/>
          </p:cNvCxnSpPr>
          <p:nvPr/>
        </p:nvCxnSpPr>
        <p:spPr>
          <a:xfrm flipV="1">
            <a:off x="5771748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229;p7">
            <a:extLst>
              <a:ext uri="{FF2B5EF4-FFF2-40B4-BE49-F238E27FC236}">
                <a16:creationId xmlns:a16="http://schemas.microsoft.com/office/drawing/2014/main" id="{72EEEFB5-5405-9B00-AA21-B184D0C74EB9}"/>
              </a:ext>
            </a:extLst>
          </p:cNvPr>
          <p:cNvCxnSpPr>
            <a:cxnSpLocks/>
            <a:endCxn id="131" idx="3"/>
          </p:cNvCxnSpPr>
          <p:nvPr/>
        </p:nvCxnSpPr>
        <p:spPr>
          <a:xfrm>
            <a:off x="5771748" y="776202"/>
            <a:ext cx="1080000" cy="53533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229;p7">
            <a:extLst>
              <a:ext uri="{FF2B5EF4-FFF2-40B4-BE49-F238E27FC236}">
                <a16:creationId xmlns:a16="http://schemas.microsoft.com/office/drawing/2014/main" id="{9190CAB3-6E5E-4DAF-FBEE-BA8648DCFEDC}"/>
              </a:ext>
            </a:extLst>
          </p:cNvPr>
          <p:cNvCxnSpPr>
            <a:cxnSpLocks/>
          </p:cNvCxnSpPr>
          <p:nvPr/>
        </p:nvCxnSpPr>
        <p:spPr>
          <a:xfrm flipV="1">
            <a:off x="5771748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229;p7">
            <a:extLst>
              <a:ext uri="{FF2B5EF4-FFF2-40B4-BE49-F238E27FC236}">
                <a16:creationId xmlns:a16="http://schemas.microsoft.com/office/drawing/2014/main" id="{15B84383-2FF2-B26D-1F38-EE7C2D03D4BD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771748" y="1311539"/>
            <a:ext cx="1080000" cy="42431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229;p7">
            <a:extLst>
              <a:ext uri="{FF2B5EF4-FFF2-40B4-BE49-F238E27FC236}">
                <a16:creationId xmlns:a16="http://schemas.microsoft.com/office/drawing/2014/main" id="{D93ECF59-C250-7EF6-CA8D-21FF474E0C99}"/>
              </a:ext>
            </a:extLst>
          </p:cNvPr>
          <p:cNvCxnSpPr>
            <a:cxnSpLocks/>
          </p:cNvCxnSpPr>
          <p:nvPr/>
        </p:nvCxnSpPr>
        <p:spPr>
          <a:xfrm flipV="1">
            <a:off x="5771748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229;p7">
            <a:extLst>
              <a:ext uri="{FF2B5EF4-FFF2-40B4-BE49-F238E27FC236}">
                <a16:creationId xmlns:a16="http://schemas.microsoft.com/office/drawing/2014/main" id="{5FD62BF6-A2F1-CE22-B8EC-C97B9E161947}"/>
              </a:ext>
            </a:extLst>
          </p:cNvPr>
          <p:cNvCxnSpPr>
            <a:cxnSpLocks/>
          </p:cNvCxnSpPr>
          <p:nvPr/>
        </p:nvCxnSpPr>
        <p:spPr>
          <a:xfrm flipV="1">
            <a:off x="5770897" y="355592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229;p7">
            <a:extLst>
              <a:ext uri="{FF2B5EF4-FFF2-40B4-BE49-F238E27FC236}">
                <a16:creationId xmlns:a16="http://schemas.microsoft.com/office/drawing/2014/main" id="{8E8B9B9E-D48A-CA7A-9A5B-B4AF36E7C93D}"/>
              </a:ext>
            </a:extLst>
          </p:cNvPr>
          <p:cNvCxnSpPr>
            <a:cxnSpLocks/>
          </p:cNvCxnSpPr>
          <p:nvPr/>
        </p:nvCxnSpPr>
        <p:spPr>
          <a:xfrm>
            <a:off x="6899463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229;p7">
            <a:extLst>
              <a:ext uri="{FF2B5EF4-FFF2-40B4-BE49-F238E27FC236}">
                <a16:creationId xmlns:a16="http://schemas.microsoft.com/office/drawing/2014/main" id="{73C97B1C-CED3-A8A6-4122-2B729A5B5016}"/>
              </a:ext>
            </a:extLst>
          </p:cNvPr>
          <p:cNvCxnSpPr>
            <a:cxnSpLocks/>
            <a:stCxn id="142" idx="1"/>
          </p:cNvCxnSpPr>
          <p:nvPr/>
        </p:nvCxnSpPr>
        <p:spPr>
          <a:xfrm>
            <a:off x="6899466" y="1311539"/>
            <a:ext cx="1079999" cy="424313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229;p7">
            <a:extLst>
              <a:ext uri="{FF2B5EF4-FFF2-40B4-BE49-F238E27FC236}">
                <a16:creationId xmlns:a16="http://schemas.microsoft.com/office/drawing/2014/main" id="{E79341E5-C1F2-BB86-DCA2-3335E4793927}"/>
              </a:ext>
            </a:extLst>
          </p:cNvPr>
          <p:cNvCxnSpPr>
            <a:cxnSpLocks/>
          </p:cNvCxnSpPr>
          <p:nvPr/>
        </p:nvCxnSpPr>
        <p:spPr>
          <a:xfrm>
            <a:off x="6899464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229;p7">
            <a:extLst>
              <a:ext uri="{FF2B5EF4-FFF2-40B4-BE49-F238E27FC236}">
                <a16:creationId xmlns:a16="http://schemas.microsoft.com/office/drawing/2014/main" id="{B8C18540-FCDF-84D6-6A8F-C98084DF01A3}"/>
              </a:ext>
            </a:extLst>
          </p:cNvPr>
          <p:cNvCxnSpPr>
            <a:cxnSpLocks/>
          </p:cNvCxnSpPr>
          <p:nvPr/>
        </p:nvCxnSpPr>
        <p:spPr>
          <a:xfrm>
            <a:off x="6914207" y="353039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229;p7">
            <a:extLst>
              <a:ext uri="{FF2B5EF4-FFF2-40B4-BE49-F238E27FC236}">
                <a16:creationId xmlns:a16="http://schemas.microsoft.com/office/drawing/2014/main" id="{F5934A66-37E7-8E85-7350-BC904DC58546}"/>
              </a:ext>
            </a:extLst>
          </p:cNvPr>
          <p:cNvCxnSpPr>
            <a:cxnSpLocks/>
          </p:cNvCxnSpPr>
          <p:nvPr/>
        </p:nvCxnSpPr>
        <p:spPr>
          <a:xfrm flipV="1">
            <a:off x="6899463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229;p7">
            <a:extLst>
              <a:ext uri="{FF2B5EF4-FFF2-40B4-BE49-F238E27FC236}">
                <a16:creationId xmlns:a16="http://schemas.microsoft.com/office/drawing/2014/main" id="{4B10308E-88BE-FBAB-CDC5-5B2D3475219E}"/>
              </a:ext>
            </a:extLst>
          </p:cNvPr>
          <p:cNvCxnSpPr>
            <a:cxnSpLocks/>
            <a:endCxn id="142" idx="3"/>
          </p:cNvCxnSpPr>
          <p:nvPr/>
        </p:nvCxnSpPr>
        <p:spPr>
          <a:xfrm>
            <a:off x="6899463" y="776202"/>
            <a:ext cx="1080000" cy="53533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229;p7">
            <a:extLst>
              <a:ext uri="{FF2B5EF4-FFF2-40B4-BE49-F238E27FC236}">
                <a16:creationId xmlns:a16="http://schemas.microsoft.com/office/drawing/2014/main" id="{5AA0E69E-21A8-2DC9-8D5D-4611E849A87E}"/>
              </a:ext>
            </a:extLst>
          </p:cNvPr>
          <p:cNvCxnSpPr>
            <a:cxnSpLocks/>
          </p:cNvCxnSpPr>
          <p:nvPr/>
        </p:nvCxnSpPr>
        <p:spPr>
          <a:xfrm flipV="1">
            <a:off x="6899463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229;p7">
            <a:extLst>
              <a:ext uri="{FF2B5EF4-FFF2-40B4-BE49-F238E27FC236}">
                <a16:creationId xmlns:a16="http://schemas.microsoft.com/office/drawing/2014/main" id="{B2ABF2C6-B670-525D-D1C9-681F6612886A}"/>
              </a:ext>
            </a:extLst>
          </p:cNvPr>
          <p:cNvCxnSpPr>
            <a:cxnSpLocks/>
            <a:endCxn id="142" idx="3"/>
          </p:cNvCxnSpPr>
          <p:nvPr/>
        </p:nvCxnSpPr>
        <p:spPr>
          <a:xfrm flipV="1">
            <a:off x="6899463" y="1311539"/>
            <a:ext cx="1080000" cy="42431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229;p7">
            <a:extLst>
              <a:ext uri="{FF2B5EF4-FFF2-40B4-BE49-F238E27FC236}">
                <a16:creationId xmlns:a16="http://schemas.microsoft.com/office/drawing/2014/main" id="{70127C3D-88D1-3DCA-24B6-2349D5E3059A}"/>
              </a:ext>
            </a:extLst>
          </p:cNvPr>
          <p:cNvCxnSpPr>
            <a:cxnSpLocks/>
          </p:cNvCxnSpPr>
          <p:nvPr/>
        </p:nvCxnSpPr>
        <p:spPr>
          <a:xfrm flipV="1">
            <a:off x="6899463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229;p7">
            <a:extLst>
              <a:ext uri="{FF2B5EF4-FFF2-40B4-BE49-F238E27FC236}">
                <a16:creationId xmlns:a16="http://schemas.microsoft.com/office/drawing/2014/main" id="{2F2F23E7-5104-C72A-76BF-09871A04D5CB}"/>
              </a:ext>
            </a:extLst>
          </p:cNvPr>
          <p:cNvCxnSpPr>
            <a:cxnSpLocks/>
          </p:cNvCxnSpPr>
          <p:nvPr/>
        </p:nvCxnSpPr>
        <p:spPr>
          <a:xfrm flipV="1">
            <a:off x="6898612" y="355592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C8A23933-5494-60B1-180D-41456AB77614}"/>
              </a:ext>
            </a:extLst>
          </p:cNvPr>
          <p:cNvSpPr/>
          <p:nvPr/>
        </p:nvSpPr>
        <p:spPr>
          <a:xfrm rot="5400000">
            <a:off x="6265132" y="945295"/>
            <a:ext cx="72000" cy="3356663"/>
          </a:xfrm>
          <a:prstGeom prst="righ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57" name="Right Brace 156">
            <a:extLst>
              <a:ext uri="{FF2B5EF4-FFF2-40B4-BE49-F238E27FC236}">
                <a16:creationId xmlns:a16="http://schemas.microsoft.com/office/drawing/2014/main" id="{6DDCBB4F-DE4C-B85F-1E53-3B690D6EDA29}"/>
              </a:ext>
            </a:extLst>
          </p:cNvPr>
          <p:cNvSpPr/>
          <p:nvPr/>
        </p:nvSpPr>
        <p:spPr>
          <a:xfrm rot="5400000">
            <a:off x="3337673" y="1417624"/>
            <a:ext cx="72000" cy="2412000"/>
          </a:xfrm>
          <a:prstGeom prst="righ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071D04-5D6B-7B13-98AF-826589608279}"/>
              </a:ext>
            </a:extLst>
          </p:cNvPr>
          <p:cNvSpPr txBox="1"/>
          <p:nvPr/>
        </p:nvSpPr>
        <p:spPr>
          <a:xfrm>
            <a:off x="4960830" y="2766445"/>
            <a:ext cx="308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cs typeface="Arial" panose="020B0604020202020204" pitchFamily="34" charset="0"/>
              </a:rPr>
              <a:t>τ</a:t>
            </a:r>
            <a:r>
              <a:rPr lang="en-US" sz="1600" dirty="0">
                <a:cs typeface="Arial" panose="020B0604020202020204" pitchFamily="34" charset="0"/>
              </a:rPr>
              <a:t>2 inter-node communications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D79638-7D77-EDAE-DC71-A41A731380E2}"/>
              </a:ext>
            </a:extLst>
          </p:cNvPr>
          <p:cNvSpPr txBox="1"/>
          <p:nvPr/>
        </p:nvSpPr>
        <p:spPr>
          <a:xfrm>
            <a:off x="2620917" y="2766634"/>
            <a:ext cx="1690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cs typeface="Arial" panose="020B0604020202020204" pitchFamily="34" charset="0"/>
              </a:rPr>
              <a:t>τ</a:t>
            </a:r>
            <a:r>
              <a:rPr lang="en-US" sz="1600" dirty="0">
                <a:cs typeface="Arial" panose="020B0604020202020204" pitchFamily="34" charset="0"/>
              </a:rPr>
              <a:t>1 local updates</a:t>
            </a:r>
          </a:p>
        </p:txBody>
      </p:sp>
      <p:sp>
        <p:nvSpPr>
          <p:cNvPr id="165" name="Google Shape;227;p7">
            <a:extLst>
              <a:ext uri="{FF2B5EF4-FFF2-40B4-BE49-F238E27FC236}">
                <a16:creationId xmlns:a16="http://schemas.microsoft.com/office/drawing/2014/main" id="{A081C243-A57B-415C-48DF-E92AF4253C55}"/>
              </a:ext>
            </a:extLst>
          </p:cNvPr>
          <p:cNvSpPr/>
          <p:nvPr/>
        </p:nvSpPr>
        <p:spPr>
          <a:xfrm>
            <a:off x="678599" y="4794426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2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7" name="Google Shape;228;p7">
            <a:extLst>
              <a:ext uri="{FF2B5EF4-FFF2-40B4-BE49-F238E27FC236}">
                <a16:creationId xmlns:a16="http://schemas.microsoft.com/office/drawing/2014/main" id="{3E32C093-B6BB-193E-6375-07733AC7D2C7}"/>
              </a:ext>
            </a:extLst>
          </p:cNvPr>
          <p:cNvSpPr/>
          <p:nvPr/>
        </p:nvSpPr>
        <p:spPr>
          <a:xfrm>
            <a:off x="1928639" y="3875274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3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8" name="Google Shape;243;p7">
            <a:extLst>
              <a:ext uri="{FF2B5EF4-FFF2-40B4-BE49-F238E27FC236}">
                <a16:creationId xmlns:a16="http://schemas.microsoft.com/office/drawing/2014/main" id="{D1074C91-9066-9058-5FC1-526D70B2E3E0}"/>
              </a:ext>
            </a:extLst>
          </p:cNvPr>
          <p:cNvSpPr/>
          <p:nvPr/>
        </p:nvSpPr>
        <p:spPr>
          <a:xfrm>
            <a:off x="2709224" y="6371448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5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9" name="Google Shape;228;p7">
            <a:extLst>
              <a:ext uri="{FF2B5EF4-FFF2-40B4-BE49-F238E27FC236}">
                <a16:creationId xmlns:a16="http://schemas.microsoft.com/office/drawing/2014/main" id="{D285FDF7-5947-13AE-C857-5028E9A82960}"/>
              </a:ext>
            </a:extLst>
          </p:cNvPr>
          <p:cNvSpPr/>
          <p:nvPr/>
        </p:nvSpPr>
        <p:spPr>
          <a:xfrm>
            <a:off x="3168690" y="4794426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4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2" name="Google Shape;226;p7">
            <a:extLst>
              <a:ext uri="{FF2B5EF4-FFF2-40B4-BE49-F238E27FC236}">
                <a16:creationId xmlns:a16="http://schemas.microsoft.com/office/drawing/2014/main" id="{32B7683E-5268-B920-F8F8-5483C19DC777}"/>
              </a:ext>
            </a:extLst>
          </p:cNvPr>
          <p:cNvSpPr/>
          <p:nvPr/>
        </p:nvSpPr>
        <p:spPr>
          <a:xfrm>
            <a:off x="1142973" y="636992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1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4" name="Google Shape;213;p7">
            <a:extLst>
              <a:ext uri="{FF2B5EF4-FFF2-40B4-BE49-F238E27FC236}">
                <a16:creationId xmlns:a16="http://schemas.microsoft.com/office/drawing/2014/main" id="{7B244769-2CF5-8A66-4F6F-19A9093EB270}"/>
              </a:ext>
            </a:extLst>
          </p:cNvPr>
          <p:cNvSpPr/>
          <p:nvPr/>
        </p:nvSpPr>
        <p:spPr>
          <a:xfrm>
            <a:off x="222582" y="4882995"/>
            <a:ext cx="374758" cy="18134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ea typeface="Calibri"/>
                <a:cs typeface="Arial" panose="020B0604020202020204" pitchFamily="34" charset="0"/>
                <a:sym typeface="Calibri"/>
              </a:rPr>
              <a:t>2</a:t>
            </a:r>
            <a:endParaRPr sz="1400" baseline="-250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5" name="Google Shape;214;p7">
            <a:extLst>
              <a:ext uri="{FF2B5EF4-FFF2-40B4-BE49-F238E27FC236}">
                <a16:creationId xmlns:a16="http://schemas.microsoft.com/office/drawing/2014/main" id="{3780A14F-71D3-7F01-5BBD-38642169721F}"/>
              </a:ext>
            </a:extLst>
          </p:cNvPr>
          <p:cNvSpPr/>
          <p:nvPr/>
        </p:nvSpPr>
        <p:spPr>
          <a:xfrm>
            <a:off x="1928639" y="3632215"/>
            <a:ext cx="360000" cy="181346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3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6" name="Google Shape;215;p7">
            <a:extLst>
              <a:ext uri="{FF2B5EF4-FFF2-40B4-BE49-F238E27FC236}">
                <a16:creationId xmlns:a16="http://schemas.microsoft.com/office/drawing/2014/main" id="{807881AC-1FF8-1167-0AD2-7D7B3F790C04}"/>
              </a:ext>
            </a:extLst>
          </p:cNvPr>
          <p:cNvSpPr/>
          <p:nvPr/>
        </p:nvSpPr>
        <p:spPr>
          <a:xfrm>
            <a:off x="3200210" y="6461902"/>
            <a:ext cx="32848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5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7" name="Google Shape;214;p7">
            <a:extLst>
              <a:ext uri="{FF2B5EF4-FFF2-40B4-BE49-F238E27FC236}">
                <a16:creationId xmlns:a16="http://schemas.microsoft.com/office/drawing/2014/main" id="{2AB5F562-875B-7CC5-375C-96F43759731F}"/>
              </a:ext>
            </a:extLst>
          </p:cNvPr>
          <p:cNvSpPr/>
          <p:nvPr/>
        </p:nvSpPr>
        <p:spPr>
          <a:xfrm>
            <a:off x="3566918" y="4883440"/>
            <a:ext cx="360000" cy="18134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ea typeface="Calibri"/>
                <a:cs typeface="Arial" panose="020B0604020202020204" pitchFamily="34" charset="0"/>
                <a:sym typeface="Calibri"/>
              </a:rPr>
              <a:t>4</a:t>
            </a:r>
            <a:endParaRPr sz="1400" baseline="-250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78" name="Google Shape;229;p7">
            <a:extLst>
              <a:ext uri="{FF2B5EF4-FFF2-40B4-BE49-F238E27FC236}">
                <a16:creationId xmlns:a16="http://schemas.microsoft.com/office/drawing/2014/main" id="{839151C8-2FD9-EC4E-98DF-5E15A0F855E5}"/>
              </a:ext>
            </a:extLst>
          </p:cNvPr>
          <p:cNvCxnSpPr>
            <a:cxnSpLocks/>
          </p:cNvCxnSpPr>
          <p:nvPr/>
        </p:nvCxnSpPr>
        <p:spPr>
          <a:xfrm flipH="1" flipV="1">
            <a:off x="936243" y="5133939"/>
            <a:ext cx="383485" cy="121759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229;p7">
            <a:extLst>
              <a:ext uri="{FF2B5EF4-FFF2-40B4-BE49-F238E27FC236}">
                <a16:creationId xmlns:a16="http://schemas.microsoft.com/office/drawing/2014/main" id="{0B17A2A7-5E6D-D608-9FBA-F01C5417D608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1029138" y="4182555"/>
            <a:ext cx="952222" cy="740149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229;p7">
            <a:extLst>
              <a:ext uri="{FF2B5EF4-FFF2-40B4-BE49-F238E27FC236}">
                <a16:creationId xmlns:a16="http://schemas.microsoft.com/office/drawing/2014/main" id="{17E10E13-AC9C-3F50-03E9-8D0C8B173551}"/>
              </a:ext>
            </a:extLst>
          </p:cNvPr>
          <p:cNvCxnSpPr>
            <a:cxnSpLocks/>
          </p:cNvCxnSpPr>
          <p:nvPr/>
        </p:nvCxnSpPr>
        <p:spPr>
          <a:xfrm flipV="1">
            <a:off x="1505356" y="6493114"/>
            <a:ext cx="1206251" cy="20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229;p7">
            <a:extLst>
              <a:ext uri="{FF2B5EF4-FFF2-40B4-BE49-F238E27FC236}">
                <a16:creationId xmlns:a16="http://schemas.microsoft.com/office/drawing/2014/main" id="{0B66BC9E-F688-D801-962B-6C2745B52793}"/>
              </a:ext>
            </a:extLst>
          </p:cNvPr>
          <p:cNvCxnSpPr>
            <a:cxnSpLocks/>
          </p:cNvCxnSpPr>
          <p:nvPr/>
        </p:nvCxnSpPr>
        <p:spPr>
          <a:xfrm flipV="1">
            <a:off x="977292" y="4075866"/>
            <a:ext cx="946175" cy="72517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229;p7">
            <a:extLst>
              <a:ext uri="{FF2B5EF4-FFF2-40B4-BE49-F238E27FC236}">
                <a16:creationId xmlns:a16="http://schemas.microsoft.com/office/drawing/2014/main" id="{E1F138E1-EFD3-C6C2-CFCC-F85BCEA132EF}"/>
              </a:ext>
            </a:extLst>
          </p:cNvPr>
          <p:cNvCxnSpPr>
            <a:cxnSpLocks/>
          </p:cNvCxnSpPr>
          <p:nvPr/>
        </p:nvCxnSpPr>
        <p:spPr>
          <a:xfrm>
            <a:off x="822525" y="5172818"/>
            <a:ext cx="380877" cy="124229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229;p7">
            <a:extLst>
              <a:ext uri="{FF2B5EF4-FFF2-40B4-BE49-F238E27FC236}">
                <a16:creationId xmlns:a16="http://schemas.microsoft.com/office/drawing/2014/main" id="{4D603497-A94F-CE5E-E0AA-49C8FB3A32AE}"/>
              </a:ext>
            </a:extLst>
          </p:cNvPr>
          <p:cNvCxnSpPr>
            <a:cxnSpLocks/>
          </p:cNvCxnSpPr>
          <p:nvPr/>
        </p:nvCxnSpPr>
        <p:spPr>
          <a:xfrm>
            <a:off x="2294808" y="4117975"/>
            <a:ext cx="940453" cy="71105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229;p7">
            <a:extLst>
              <a:ext uri="{FF2B5EF4-FFF2-40B4-BE49-F238E27FC236}">
                <a16:creationId xmlns:a16="http://schemas.microsoft.com/office/drawing/2014/main" id="{C23D093C-E1BD-8541-4DD2-84EE9C3C76BD}"/>
              </a:ext>
            </a:extLst>
          </p:cNvPr>
          <p:cNvCxnSpPr>
            <a:cxnSpLocks/>
          </p:cNvCxnSpPr>
          <p:nvPr/>
        </p:nvCxnSpPr>
        <p:spPr>
          <a:xfrm flipH="1" flipV="1">
            <a:off x="2228267" y="4213679"/>
            <a:ext cx="906124" cy="70454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229;p7">
            <a:extLst>
              <a:ext uri="{FF2B5EF4-FFF2-40B4-BE49-F238E27FC236}">
                <a16:creationId xmlns:a16="http://schemas.microsoft.com/office/drawing/2014/main" id="{52B7F573-791A-46FA-876C-A4B78485E15C}"/>
              </a:ext>
            </a:extLst>
          </p:cNvPr>
          <p:cNvCxnSpPr>
            <a:cxnSpLocks/>
          </p:cNvCxnSpPr>
          <p:nvPr/>
        </p:nvCxnSpPr>
        <p:spPr>
          <a:xfrm flipH="1">
            <a:off x="1501061" y="6609590"/>
            <a:ext cx="120816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229;p7">
            <a:extLst>
              <a:ext uri="{FF2B5EF4-FFF2-40B4-BE49-F238E27FC236}">
                <a16:creationId xmlns:a16="http://schemas.microsoft.com/office/drawing/2014/main" id="{E08338ED-40BB-B5E9-AA29-630A9EFFE0DE}"/>
              </a:ext>
            </a:extLst>
          </p:cNvPr>
          <p:cNvCxnSpPr>
            <a:cxnSpLocks/>
          </p:cNvCxnSpPr>
          <p:nvPr/>
        </p:nvCxnSpPr>
        <p:spPr>
          <a:xfrm flipV="1">
            <a:off x="2990353" y="5160914"/>
            <a:ext cx="378955" cy="121506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242" name="Google Shape;215;p7">
            <a:extLst>
              <a:ext uri="{FF2B5EF4-FFF2-40B4-BE49-F238E27FC236}">
                <a16:creationId xmlns:a16="http://schemas.microsoft.com/office/drawing/2014/main" id="{C038C76B-03E3-3601-64F5-8CC5696EEBED}"/>
              </a:ext>
            </a:extLst>
          </p:cNvPr>
          <p:cNvSpPr/>
          <p:nvPr/>
        </p:nvSpPr>
        <p:spPr>
          <a:xfrm>
            <a:off x="718815" y="6468092"/>
            <a:ext cx="335547" cy="181346"/>
          </a:xfrm>
          <a:prstGeom prst="roundRect">
            <a:avLst>
              <a:gd name="adj" fmla="val 16667"/>
            </a:avLst>
          </a:prstGeom>
          <a:solidFill>
            <a:srgbClr val="FF2F2F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5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245" name="Table 245">
            <a:extLst>
              <a:ext uri="{FF2B5EF4-FFF2-40B4-BE49-F238E27FC236}">
                <a16:creationId xmlns:a16="http://schemas.microsoft.com/office/drawing/2014/main" id="{AC5EF2E7-D633-DB43-CCCB-2B2E973C6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6642"/>
              </p:ext>
            </p:extLst>
          </p:nvPr>
        </p:nvGraphicFramePr>
        <p:xfrm>
          <a:off x="5086027" y="4289949"/>
          <a:ext cx="4297183" cy="143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06">
                  <a:extLst>
                    <a:ext uri="{9D8B030D-6E8A-4147-A177-3AD203B41FA5}">
                      <a16:colId xmlns:a16="http://schemas.microsoft.com/office/drawing/2014/main" val="2626032354"/>
                    </a:ext>
                  </a:extLst>
                </a:gridCol>
                <a:gridCol w="3412377">
                  <a:extLst>
                    <a:ext uri="{9D8B030D-6E8A-4147-A177-3AD203B41FA5}">
                      <a16:colId xmlns:a16="http://schemas.microsoft.com/office/drawing/2014/main" val="3707605951"/>
                    </a:ext>
                  </a:extLst>
                </a:gridCol>
              </a:tblGrid>
              <a:tr h="3141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Node 3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37590"/>
                  </a:ext>
                </a:extLst>
              </a:tr>
              <a:tr h="257046">
                <a:tc>
                  <a:txBody>
                    <a:bodyPr/>
                    <a:lstStyle/>
                    <a:p>
                      <a:r>
                        <a:rPr lang="en-US" sz="12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fr-FR" sz="1200" b="0" i="0" u="none" strike="noStrike" baseline="0" dirty="0">
                          <a:latin typeface="Times New Roman" panose="02020603050405020304" pitchFamily="18" charset="0"/>
                        </a:rPr>
                        <a:t>              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 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              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3</a:t>
                      </a:r>
                      <a:endParaRPr lang="fr-FR" sz="1200" b="0" i="0" u="none" strike="noStrike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06888"/>
                  </a:ext>
                </a:extLst>
              </a:tr>
              <a:tr h="257046">
                <a:tc>
                  <a:txBody>
                    <a:bodyPr/>
                    <a:lstStyle/>
                    <a:p>
                      <a:r>
                        <a:rPr lang="en-US" sz="1200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(    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+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9</a:t>
                      </a:r>
                      <a:endParaRPr lang="fr-FR" sz="1200" b="0" i="0" u="none" strike="noStrike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91419"/>
                  </a:ext>
                </a:extLst>
              </a:tr>
              <a:tr h="257046">
                <a:tc>
                  <a:txBody>
                    <a:bodyPr/>
                    <a:lstStyle/>
                    <a:p>
                      <a:r>
                        <a:rPr lang="en-US" sz="1200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fr-FR" sz="1200" b="0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08620"/>
                  </a:ext>
                </a:extLst>
              </a:tr>
              <a:tr h="274801">
                <a:tc>
                  <a:txBody>
                    <a:bodyPr/>
                    <a:lstStyle/>
                    <a:p>
                      <a:r>
                        <a:rPr lang="en-US" sz="1200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(14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19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81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64602"/>
                  </a:ext>
                </a:extLst>
              </a:tr>
            </a:tbl>
          </a:graphicData>
        </a:graphic>
      </p:graphicFrame>
      <p:sp>
        <p:nvSpPr>
          <p:cNvPr id="260" name="Arc 259">
            <a:extLst>
              <a:ext uri="{FF2B5EF4-FFF2-40B4-BE49-F238E27FC236}">
                <a16:creationId xmlns:a16="http://schemas.microsoft.com/office/drawing/2014/main" id="{EF58D759-4DE0-1BB5-55E1-EB0AADEAEC67}"/>
              </a:ext>
            </a:extLst>
          </p:cNvPr>
          <p:cNvSpPr/>
          <p:nvPr/>
        </p:nvSpPr>
        <p:spPr>
          <a:xfrm>
            <a:off x="2032582" y="3226854"/>
            <a:ext cx="5345992" cy="2072064"/>
          </a:xfrm>
          <a:prstGeom prst="arc">
            <a:avLst>
              <a:gd name="adj1" fmla="val 11617533"/>
              <a:gd name="adj2" fmla="val 40583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FCFE3DA-A6FD-8591-473A-D12B9B352A7C}"/>
              </a:ext>
            </a:extLst>
          </p:cNvPr>
          <p:cNvSpPr txBox="1"/>
          <p:nvPr/>
        </p:nvSpPr>
        <p:spPr>
          <a:xfrm>
            <a:off x="1077085" y="199212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1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56A404E-443E-AE35-BD11-99443330757F}"/>
              </a:ext>
            </a:extLst>
          </p:cNvPr>
          <p:cNvSpPr txBox="1"/>
          <p:nvPr/>
        </p:nvSpPr>
        <p:spPr>
          <a:xfrm>
            <a:off x="1077084" y="678186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2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0F71858-CC37-120F-C3AA-7867288FBDC7}"/>
              </a:ext>
            </a:extLst>
          </p:cNvPr>
          <p:cNvSpPr txBox="1"/>
          <p:nvPr/>
        </p:nvSpPr>
        <p:spPr>
          <a:xfrm>
            <a:off x="1075901" y="1159979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3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FE2A5E7-F727-A177-3B62-919F3784B0F8}"/>
              </a:ext>
            </a:extLst>
          </p:cNvPr>
          <p:cNvSpPr txBox="1"/>
          <p:nvPr/>
        </p:nvSpPr>
        <p:spPr>
          <a:xfrm>
            <a:off x="1077486" y="1644353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4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6EFDA7A-6022-72F0-E5D8-7DA87E75695C}"/>
              </a:ext>
            </a:extLst>
          </p:cNvPr>
          <p:cNvSpPr txBox="1"/>
          <p:nvPr/>
        </p:nvSpPr>
        <p:spPr>
          <a:xfrm>
            <a:off x="1077590" y="2119117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5</a:t>
            </a:r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53" grpId="0" animBg="1"/>
      <p:bldP spid="2" grpId="0" animBg="1"/>
      <p:bldP spid="165" grpId="0" animBg="1"/>
      <p:bldP spid="167" grpId="0" animBg="1"/>
      <p:bldP spid="168" grpId="0" animBg="1"/>
      <p:bldP spid="169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2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216" y="163204"/>
            <a:ext cx="10971666" cy="366478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/>
          <p:nvPr/>
        </p:nvSpPr>
        <p:spPr>
          <a:xfrm rot="5400000">
            <a:off x="6110693" y="-830583"/>
            <a:ext cx="200829" cy="1012649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104413" y="4351367"/>
            <a:ext cx="59852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Demands staggered in 4 periods =&gt; 100% of demands met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 rot="5400000">
            <a:off x="2060746" y="2562350"/>
            <a:ext cx="207665" cy="24495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1182273" y="3892418"/>
            <a:ext cx="27081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1 : consumer 1,2,3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 rot="5400000">
            <a:off x="4676268" y="2584643"/>
            <a:ext cx="217194" cy="2414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3711949" y="3884748"/>
            <a:ext cx="29062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2 : consumer 4,5,6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6311951" y="3892419"/>
            <a:ext cx="266329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3 : consumer 7,8,9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 rot="5400000">
            <a:off x="7275659" y="2546771"/>
            <a:ext cx="217193" cy="2471738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 flipH="1">
            <a:off x="624927" y="2580936"/>
            <a:ext cx="170381" cy="946938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1471678" y="3133137"/>
            <a:ext cx="6671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 rot="5400000">
            <a:off x="9901747" y="2518659"/>
            <a:ext cx="217192" cy="25280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9076435" y="3892418"/>
            <a:ext cx="239524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4 : consumer 10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1409925" y="3230880"/>
            <a:ext cx="170381" cy="333526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230664" y="163204"/>
            <a:ext cx="1863177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(history view)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3;p4">
            <a:extLst>
              <a:ext uri="{FF2B5EF4-FFF2-40B4-BE49-F238E27FC236}">
                <a16:creationId xmlns:a16="http://schemas.microsoft.com/office/drawing/2014/main" id="{F9211D73-4E2F-F5BD-C2AD-B767D72B0FB2}"/>
              </a:ext>
            </a:extLst>
          </p:cNvPr>
          <p:cNvSpPr txBox="1"/>
          <p:nvPr/>
        </p:nvSpPr>
        <p:spPr>
          <a:xfrm>
            <a:off x="0" y="2901970"/>
            <a:ext cx="6671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3;p4">
            <a:extLst>
              <a:ext uri="{FF2B5EF4-FFF2-40B4-BE49-F238E27FC236}">
                <a16:creationId xmlns:a16="http://schemas.microsoft.com/office/drawing/2014/main" id="{FADA756E-BF58-6256-9EA7-3C447E1AAACE}"/>
              </a:ext>
            </a:extLst>
          </p:cNvPr>
          <p:cNvSpPr txBox="1"/>
          <p:nvPr/>
        </p:nvSpPr>
        <p:spPr>
          <a:xfrm>
            <a:off x="10901171" y="2232085"/>
            <a:ext cx="93893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produced</a:t>
            </a:r>
            <a:endParaRPr sz="14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3;p4">
            <a:extLst>
              <a:ext uri="{FF2B5EF4-FFF2-40B4-BE49-F238E27FC236}">
                <a16:creationId xmlns:a16="http://schemas.microsoft.com/office/drawing/2014/main" id="{F24D9A25-14F9-9C55-786D-55DAA690C8D7}"/>
              </a:ext>
            </a:extLst>
          </p:cNvPr>
          <p:cNvSpPr txBox="1"/>
          <p:nvPr/>
        </p:nvSpPr>
        <p:spPr>
          <a:xfrm>
            <a:off x="10401950" y="2595006"/>
            <a:ext cx="93893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7FFA3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endParaRPr sz="1400" b="0" i="0" u="none" strike="noStrike" cap="none" dirty="0">
              <a:solidFill>
                <a:srgbClr val="57FF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B598C-FCA5-01F4-34A0-1E833F1931D7}"/>
              </a:ext>
            </a:extLst>
          </p:cNvPr>
          <p:cNvSpPr txBox="1"/>
          <p:nvPr/>
        </p:nvSpPr>
        <p:spPr>
          <a:xfrm>
            <a:off x="624927" y="476297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(A), (B), (C), (D) </a:t>
            </a:r>
            <a:r>
              <a:rPr lang="en-US" sz="1200" dirty="0"/>
              <a:t>: time taken to generate new contracts</a:t>
            </a:r>
          </a:p>
        </p:txBody>
      </p:sp>
      <p:sp>
        <p:nvSpPr>
          <p:cNvPr id="11" name="Google Shape;157;p4">
            <a:extLst>
              <a:ext uri="{FF2B5EF4-FFF2-40B4-BE49-F238E27FC236}">
                <a16:creationId xmlns:a16="http://schemas.microsoft.com/office/drawing/2014/main" id="{CF1F59E1-D25C-368E-665A-5ADA9E9E7B06}"/>
              </a:ext>
            </a:extLst>
          </p:cNvPr>
          <p:cNvSpPr txBox="1"/>
          <p:nvPr/>
        </p:nvSpPr>
        <p:spPr>
          <a:xfrm>
            <a:off x="677711" y="3803062"/>
            <a:ext cx="44078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;p4">
            <a:extLst>
              <a:ext uri="{FF2B5EF4-FFF2-40B4-BE49-F238E27FC236}">
                <a16:creationId xmlns:a16="http://schemas.microsoft.com/office/drawing/2014/main" id="{6C697960-6E7E-9486-1B2C-9FB7FBB67E96}"/>
              </a:ext>
            </a:extLst>
          </p:cNvPr>
          <p:cNvSpPr/>
          <p:nvPr/>
        </p:nvSpPr>
        <p:spPr>
          <a:xfrm rot="5400000">
            <a:off x="790203" y="3715666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7;p4">
            <a:extLst>
              <a:ext uri="{FF2B5EF4-FFF2-40B4-BE49-F238E27FC236}">
                <a16:creationId xmlns:a16="http://schemas.microsoft.com/office/drawing/2014/main" id="{E31161C9-E98D-31E2-B9B0-43ADC778F6B0}"/>
              </a:ext>
            </a:extLst>
          </p:cNvPr>
          <p:cNvSpPr txBox="1"/>
          <p:nvPr/>
        </p:nvSpPr>
        <p:spPr>
          <a:xfrm>
            <a:off x="3293446" y="3797133"/>
            <a:ext cx="335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;p4">
            <a:extLst>
              <a:ext uri="{FF2B5EF4-FFF2-40B4-BE49-F238E27FC236}">
                <a16:creationId xmlns:a16="http://schemas.microsoft.com/office/drawing/2014/main" id="{69A71BEE-128C-4922-16CB-CC2C447A8121}"/>
              </a:ext>
            </a:extLst>
          </p:cNvPr>
          <p:cNvSpPr/>
          <p:nvPr/>
        </p:nvSpPr>
        <p:spPr>
          <a:xfrm rot="5400000">
            <a:off x="3420224" y="3709737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7;p4">
            <a:extLst>
              <a:ext uri="{FF2B5EF4-FFF2-40B4-BE49-F238E27FC236}">
                <a16:creationId xmlns:a16="http://schemas.microsoft.com/office/drawing/2014/main" id="{B564D05A-A728-E68A-EC52-CB01702685C1}"/>
              </a:ext>
            </a:extLst>
          </p:cNvPr>
          <p:cNvSpPr txBox="1"/>
          <p:nvPr/>
        </p:nvSpPr>
        <p:spPr>
          <a:xfrm>
            <a:off x="5899424" y="3797133"/>
            <a:ext cx="335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6;p4">
            <a:extLst>
              <a:ext uri="{FF2B5EF4-FFF2-40B4-BE49-F238E27FC236}">
                <a16:creationId xmlns:a16="http://schemas.microsoft.com/office/drawing/2014/main" id="{8F5E6A9C-CBA3-36BF-3B16-8E62F3B49009}"/>
              </a:ext>
            </a:extLst>
          </p:cNvPr>
          <p:cNvSpPr/>
          <p:nvPr/>
        </p:nvSpPr>
        <p:spPr>
          <a:xfrm rot="5400000">
            <a:off x="6025539" y="3723362"/>
            <a:ext cx="110341" cy="8705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57;p4">
            <a:extLst>
              <a:ext uri="{FF2B5EF4-FFF2-40B4-BE49-F238E27FC236}">
                <a16:creationId xmlns:a16="http://schemas.microsoft.com/office/drawing/2014/main" id="{1B2D5DE3-A7D6-5A06-14E1-F4DC67C57605}"/>
              </a:ext>
            </a:extLst>
          </p:cNvPr>
          <p:cNvSpPr txBox="1"/>
          <p:nvPr/>
        </p:nvSpPr>
        <p:spPr>
          <a:xfrm>
            <a:off x="8524166" y="3787724"/>
            <a:ext cx="36488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56;p4">
            <a:extLst>
              <a:ext uri="{FF2B5EF4-FFF2-40B4-BE49-F238E27FC236}">
                <a16:creationId xmlns:a16="http://schemas.microsoft.com/office/drawing/2014/main" id="{DB9364CB-E967-D1ED-F235-61F26D58D77F}"/>
              </a:ext>
            </a:extLst>
          </p:cNvPr>
          <p:cNvSpPr/>
          <p:nvPr/>
        </p:nvSpPr>
        <p:spPr>
          <a:xfrm rot="5400000">
            <a:off x="8636658" y="3700328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10518715" y="1070751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296708" y="107793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711851" y="1074820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>
            <a:off x="1588873" y="1379828"/>
            <a:ext cx="2295408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Google Shape;228;p7">
            <a:extLst>
              <a:ext uri="{FF2B5EF4-FFF2-40B4-BE49-F238E27FC236}">
                <a16:creationId xmlns:a16="http://schemas.microsoft.com/office/drawing/2014/main" id="{6F661092-FF03-36D9-5A24-0FC4FDD112A3}"/>
              </a:ext>
            </a:extLst>
          </p:cNvPr>
          <p:cNvSpPr/>
          <p:nvPr/>
        </p:nvSpPr>
        <p:spPr>
          <a:xfrm>
            <a:off x="3929821" y="1070465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29;p7">
            <a:extLst>
              <a:ext uri="{FF2B5EF4-FFF2-40B4-BE49-F238E27FC236}">
                <a16:creationId xmlns:a16="http://schemas.microsoft.com/office/drawing/2014/main" id="{6345F247-8F7E-7379-AF76-5A3E1820A30C}"/>
              </a:ext>
            </a:extLst>
          </p:cNvPr>
          <p:cNvCxnSpPr>
            <a:cxnSpLocks/>
          </p:cNvCxnSpPr>
          <p:nvPr/>
        </p:nvCxnSpPr>
        <p:spPr>
          <a:xfrm>
            <a:off x="4824452" y="1383902"/>
            <a:ext cx="2295408" cy="2198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229;p7">
            <a:extLst>
              <a:ext uri="{FF2B5EF4-FFF2-40B4-BE49-F238E27FC236}">
                <a16:creationId xmlns:a16="http://schemas.microsoft.com/office/drawing/2014/main" id="{150AB96D-C14E-864C-E529-1A8BC089ADE8}"/>
              </a:ext>
            </a:extLst>
          </p:cNvPr>
          <p:cNvCxnSpPr>
            <a:cxnSpLocks/>
          </p:cNvCxnSpPr>
          <p:nvPr/>
        </p:nvCxnSpPr>
        <p:spPr>
          <a:xfrm>
            <a:off x="8219738" y="1413834"/>
            <a:ext cx="2219301" cy="95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229;p7">
            <a:extLst>
              <a:ext uri="{FF2B5EF4-FFF2-40B4-BE49-F238E27FC236}">
                <a16:creationId xmlns:a16="http://schemas.microsoft.com/office/drawing/2014/main" id="{F3520A6B-792A-D05C-3822-E3F2A7C1B5BD}"/>
              </a:ext>
            </a:extLst>
          </p:cNvPr>
          <p:cNvCxnSpPr>
            <a:cxnSpLocks/>
          </p:cNvCxnSpPr>
          <p:nvPr/>
        </p:nvCxnSpPr>
        <p:spPr>
          <a:xfrm flipH="1" flipV="1">
            <a:off x="4790832" y="1492629"/>
            <a:ext cx="2354909" cy="952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4E662B31-0F91-9F4C-7631-EC9CB24D9C13}"/>
              </a:ext>
            </a:extLst>
          </p:cNvPr>
          <p:cNvCxnSpPr>
            <a:cxnSpLocks/>
          </p:cNvCxnSpPr>
          <p:nvPr/>
        </p:nvCxnSpPr>
        <p:spPr>
          <a:xfrm flipH="1" flipV="1">
            <a:off x="8177842" y="1520715"/>
            <a:ext cx="2209438" cy="837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9;p7">
            <a:extLst>
              <a:ext uri="{FF2B5EF4-FFF2-40B4-BE49-F238E27FC236}">
                <a16:creationId xmlns:a16="http://schemas.microsoft.com/office/drawing/2014/main" id="{FF729D76-E3A6-031A-8597-B148AF4A7B3C}"/>
              </a:ext>
            </a:extLst>
          </p:cNvPr>
          <p:cNvCxnSpPr>
            <a:cxnSpLocks/>
          </p:cNvCxnSpPr>
          <p:nvPr/>
        </p:nvCxnSpPr>
        <p:spPr>
          <a:xfrm flipH="1">
            <a:off x="1526328" y="1482564"/>
            <a:ext cx="22693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ZoneTexte 117">
            <a:extLst>
              <a:ext uri="{FF2B5EF4-FFF2-40B4-BE49-F238E27FC236}">
                <a16:creationId xmlns:a16="http://schemas.microsoft.com/office/drawing/2014/main" id="{0833B624-5691-1B51-9F47-E47F9A11FFED}"/>
              </a:ext>
            </a:extLst>
          </p:cNvPr>
          <p:cNvSpPr txBox="1"/>
          <p:nvPr/>
        </p:nvSpPr>
        <p:spPr>
          <a:xfrm>
            <a:off x="6711680" y="170058"/>
            <a:ext cx="1763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Gymnastics room</a:t>
            </a:r>
          </a:p>
          <a:p>
            <a:pPr algn="ctr"/>
            <a:r>
              <a:rPr lang="en-US" sz="1400" dirty="0"/>
              <a:t>1 consumer</a:t>
            </a:r>
          </a:p>
        </p:txBody>
      </p:sp>
      <p:sp>
        <p:nvSpPr>
          <p:cNvPr id="91" name="ZoneTexte 117">
            <a:extLst>
              <a:ext uri="{FF2B5EF4-FFF2-40B4-BE49-F238E27FC236}">
                <a16:creationId xmlns:a16="http://schemas.microsoft.com/office/drawing/2014/main" id="{FF0C9E40-80CC-3591-CD33-ED5DEF89FA4E}"/>
              </a:ext>
            </a:extLst>
          </p:cNvPr>
          <p:cNvSpPr txBox="1"/>
          <p:nvPr/>
        </p:nvSpPr>
        <p:spPr>
          <a:xfrm>
            <a:off x="3665147" y="174307"/>
            <a:ext cx="22954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After-school building</a:t>
            </a:r>
          </a:p>
          <a:p>
            <a:pPr algn="ctr"/>
            <a:r>
              <a:rPr lang="en-US" sz="1400" dirty="0"/>
              <a:t>2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92" name="ZoneTexte 117">
            <a:extLst>
              <a:ext uri="{FF2B5EF4-FFF2-40B4-BE49-F238E27FC236}">
                <a16:creationId xmlns:a16="http://schemas.microsoft.com/office/drawing/2014/main" id="{11CEB615-EC08-B3BB-D1B6-6E8B13240526}"/>
              </a:ext>
            </a:extLst>
          </p:cNvPr>
          <p:cNvSpPr txBox="1"/>
          <p:nvPr/>
        </p:nvSpPr>
        <p:spPr>
          <a:xfrm>
            <a:off x="258938" y="160769"/>
            <a:ext cx="1763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school</a:t>
            </a:r>
          </a:p>
          <a:p>
            <a:pPr algn="ctr"/>
            <a:r>
              <a:rPr lang="en-US" sz="1400" dirty="0"/>
              <a:t>4 consumers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7F379C-DD8F-BBE9-3667-49DA914955BE}"/>
              </a:ext>
            </a:extLst>
          </p:cNvPr>
          <p:cNvSpPr/>
          <p:nvPr/>
        </p:nvSpPr>
        <p:spPr>
          <a:xfrm>
            <a:off x="896769" y="2251509"/>
            <a:ext cx="973549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2987FF-C033-4824-4044-AECF297A3E91}"/>
              </a:ext>
            </a:extLst>
          </p:cNvPr>
          <p:cNvSpPr/>
          <p:nvPr/>
        </p:nvSpPr>
        <p:spPr>
          <a:xfrm>
            <a:off x="3838724" y="2236316"/>
            <a:ext cx="973550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sp>
        <p:nvSpPr>
          <p:cNvPr id="99" name="ZoneTexte 117">
            <a:extLst>
              <a:ext uri="{FF2B5EF4-FFF2-40B4-BE49-F238E27FC236}">
                <a16:creationId xmlns:a16="http://schemas.microsoft.com/office/drawing/2014/main" id="{CF07124D-3693-0883-5FCD-A94F565066D0}"/>
              </a:ext>
            </a:extLst>
          </p:cNvPr>
          <p:cNvSpPr txBox="1"/>
          <p:nvPr/>
        </p:nvSpPr>
        <p:spPr>
          <a:xfrm>
            <a:off x="10274948" y="174308"/>
            <a:ext cx="14586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Underground</a:t>
            </a:r>
          </a:p>
          <a:p>
            <a:pPr algn="ctr"/>
            <a:r>
              <a:rPr lang="en-US" sz="1400" dirty="0"/>
              <a:t>5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E8717E-82D2-6E58-0C81-C7F306B6961C}"/>
              </a:ext>
            </a:extLst>
          </p:cNvPr>
          <p:cNvSpPr/>
          <p:nvPr/>
        </p:nvSpPr>
        <p:spPr>
          <a:xfrm>
            <a:off x="11021313" y="2251687"/>
            <a:ext cx="105640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BB24F8D-DEA3-ED3E-77D9-B6C94E89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1397" y="1985768"/>
            <a:ext cx="302682" cy="501502"/>
          </a:xfrm>
          <a:prstGeom prst="rect">
            <a:avLst/>
          </a:prstGeom>
        </p:spPr>
      </p:pic>
      <p:cxnSp>
        <p:nvCxnSpPr>
          <p:cNvPr id="108" name="Connecteur droit avec flèche 121">
            <a:extLst>
              <a:ext uri="{FF2B5EF4-FFF2-40B4-BE49-F238E27FC236}">
                <a16:creationId xmlns:a16="http://schemas.microsoft.com/office/drawing/2014/main" id="{48C9E747-7530-FC8C-C436-40B1131BCAF8}"/>
              </a:ext>
            </a:extLst>
          </p:cNvPr>
          <p:cNvCxnSpPr>
            <a:cxnSpLocks/>
            <a:stCxn id="118" idx="2"/>
          </p:cNvCxnSpPr>
          <p:nvPr/>
        </p:nvCxnSpPr>
        <p:spPr>
          <a:xfrm flipV="1">
            <a:off x="623714" y="1733020"/>
            <a:ext cx="201220" cy="43549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21">
            <a:extLst>
              <a:ext uri="{FF2B5EF4-FFF2-40B4-BE49-F238E27FC236}">
                <a16:creationId xmlns:a16="http://schemas.microsoft.com/office/drawing/2014/main" id="{AD1EC60B-7C57-D944-7BE4-B3B4EA5B542E}"/>
              </a:ext>
            </a:extLst>
          </p:cNvPr>
          <p:cNvCxnSpPr>
            <a:cxnSpLocks/>
            <a:stCxn id="117" idx="2"/>
          </p:cNvCxnSpPr>
          <p:nvPr/>
        </p:nvCxnSpPr>
        <p:spPr>
          <a:xfrm flipV="1">
            <a:off x="517585" y="1662779"/>
            <a:ext cx="267728" cy="2429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21">
            <a:extLst>
              <a:ext uri="{FF2B5EF4-FFF2-40B4-BE49-F238E27FC236}">
                <a16:creationId xmlns:a16="http://schemas.microsoft.com/office/drawing/2014/main" id="{D0B124F6-4A2B-3F8F-069E-983C5C269199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533799" y="1618244"/>
            <a:ext cx="226843" cy="1565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469A12C5-9935-D853-080A-5AFC39AD78DA}"/>
              </a:ext>
            </a:extLst>
          </p:cNvPr>
          <p:cNvCxnSpPr>
            <a:cxnSpLocks/>
            <a:stCxn id="119" idx="0"/>
            <a:endCxn id="5" idx="3"/>
          </p:cNvCxnSpPr>
          <p:nvPr/>
        </p:nvCxnSpPr>
        <p:spPr>
          <a:xfrm flipV="1">
            <a:off x="10408446" y="1746765"/>
            <a:ext cx="226255" cy="35666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21">
            <a:extLst>
              <a:ext uri="{FF2B5EF4-FFF2-40B4-BE49-F238E27FC236}">
                <a16:creationId xmlns:a16="http://schemas.microsoft.com/office/drawing/2014/main" id="{7BA25386-9D4E-5B63-3365-B6802181B1E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10731137" y="1869938"/>
            <a:ext cx="106569" cy="2679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21">
            <a:extLst>
              <a:ext uri="{FF2B5EF4-FFF2-40B4-BE49-F238E27FC236}">
                <a16:creationId xmlns:a16="http://schemas.microsoft.com/office/drawing/2014/main" id="{0DCD467E-6548-768A-4ABA-FFCC7C310D47}"/>
              </a:ext>
            </a:extLst>
          </p:cNvPr>
          <p:cNvCxnSpPr>
            <a:cxnSpLocks/>
          </p:cNvCxnSpPr>
          <p:nvPr/>
        </p:nvCxnSpPr>
        <p:spPr>
          <a:xfrm flipH="1" flipV="1">
            <a:off x="11021313" y="1869938"/>
            <a:ext cx="289402" cy="37723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F5A4838-8D7D-A963-0469-45B066EC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88081" y="1657949"/>
            <a:ext cx="245718" cy="23368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4FE7401-532A-D2B5-42A8-65C5085D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94726" y="1905743"/>
            <a:ext cx="245718" cy="23368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CCAF313-BD72-F2A6-83CC-C93B3A27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00855" y="2168515"/>
            <a:ext cx="245718" cy="23368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6799388-E067-29F3-3D21-2C093B17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948" y="2103431"/>
            <a:ext cx="266996" cy="26699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7FF1FCF-D9C4-B93C-9B58-A0C71A41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639" y="2137912"/>
            <a:ext cx="266996" cy="26699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FF37EB7-73DA-A933-60E9-9F852D27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883" y="2113675"/>
            <a:ext cx="266996" cy="26699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F41957-F668-E32B-99D6-D41C368C3810}"/>
              </a:ext>
            </a:extLst>
          </p:cNvPr>
          <p:cNvSpPr/>
          <p:nvPr/>
        </p:nvSpPr>
        <p:spPr>
          <a:xfrm>
            <a:off x="7237817" y="2245555"/>
            <a:ext cx="1009637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99ADE6F-FD26-9F9E-EC15-78C5EA25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483347" y="1794390"/>
            <a:ext cx="225706" cy="38009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FB0AD0F-E00F-F52B-94FC-15651011A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087" y="2522466"/>
            <a:ext cx="258376" cy="2246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888302-3F11-3715-940B-53A3FAFB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092" y="2494309"/>
            <a:ext cx="258376" cy="2246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0CFA25F-8629-765E-1342-66E7F409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049" y="2484830"/>
            <a:ext cx="258376" cy="2246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507C0F6-192D-DF78-E038-7F022164D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1993" y="2516345"/>
            <a:ext cx="258376" cy="22467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FED585E-312D-E4CC-EF81-43E44FE4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5649" y="1985565"/>
            <a:ext cx="302682" cy="50150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662330B0-5B87-D2BE-3935-C6CC9D0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04565" y="1985565"/>
            <a:ext cx="302682" cy="501502"/>
          </a:xfrm>
          <a:prstGeom prst="rect">
            <a:avLst/>
          </a:prstGeom>
        </p:spPr>
      </p:pic>
      <p:cxnSp>
        <p:nvCxnSpPr>
          <p:cNvPr id="154" name="Connecteur droit avec flèche 121">
            <a:extLst>
              <a:ext uri="{FF2B5EF4-FFF2-40B4-BE49-F238E27FC236}">
                <a16:creationId xmlns:a16="http://schemas.microsoft.com/office/drawing/2014/main" id="{A701F49D-326A-54B2-52C5-683DF75BED6D}"/>
              </a:ext>
            </a:extLst>
          </p:cNvPr>
          <p:cNvCxnSpPr>
            <a:cxnSpLocks/>
            <a:stCxn id="121" idx="0"/>
          </p:cNvCxnSpPr>
          <p:nvPr/>
        </p:nvCxnSpPr>
        <p:spPr>
          <a:xfrm flipV="1">
            <a:off x="10054381" y="1625600"/>
            <a:ext cx="464334" cy="4880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21">
            <a:extLst>
              <a:ext uri="{FF2B5EF4-FFF2-40B4-BE49-F238E27FC236}">
                <a16:creationId xmlns:a16="http://schemas.microsoft.com/office/drawing/2014/main" id="{A530D251-70B0-2186-FA14-073C4A05F299}"/>
              </a:ext>
            </a:extLst>
          </p:cNvPr>
          <p:cNvCxnSpPr>
            <a:cxnSpLocks/>
          </p:cNvCxnSpPr>
          <p:nvPr/>
        </p:nvCxnSpPr>
        <p:spPr>
          <a:xfrm flipV="1">
            <a:off x="7692708" y="1875953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21">
            <a:extLst>
              <a:ext uri="{FF2B5EF4-FFF2-40B4-BE49-F238E27FC236}">
                <a16:creationId xmlns:a16="http://schemas.microsoft.com/office/drawing/2014/main" id="{8B09EA46-F661-ECBC-1864-9A2669A87309}"/>
              </a:ext>
            </a:extLst>
          </p:cNvPr>
          <p:cNvCxnSpPr>
            <a:cxnSpLocks/>
          </p:cNvCxnSpPr>
          <p:nvPr/>
        </p:nvCxnSpPr>
        <p:spPr>
          <a:xfrm flipV="1">
            <a:off x="4383072" y="1865096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21">
            <a:extLst>
              <a:ext uri="{FF2B5EF4-FFF2-40B4-BE49-F238E27FC236}">
                <a16:creationId xmlns:a16="http://schemas.microsoft.com/office/drawing/2014/main" id="{B1E0F93F-D772-ABF7-39BC-80C022793CD0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1107714" y="1862465"/>
            <a:ext cx="275830" cy="389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21">
            <a:extLst>
              <a:ext uri="{FF2B5EF4-FFF2-40B4-BE49-F238E27FC236}">
                <a16:creationId xmlns:a16="http://schemas.microsoft.com/office/drawing/2014/main" id="{8A71F1A9-4F4E-DF17-3509-B3A4E58DBC9F}"/>
              </a:ext>
            </a:extLst>
          </p:cNvPr>
          <p:cNvCxnSpPr>
            <a:cxnSpLocks/>
            <a:stCxn id="124" idx="1"/>
          </p:cNvCxnSpPr>
          <p:nvPr/>
        </p:nvCxnSpPr>
        <p:spPr>
          <a:xfrm flipV="1">
            <a:off x="3709053" y="1669353"/>
            <a:ext cx="288146" cy="31508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21">
            <a:extLst>
              <a:ext uri="{FF2B5EF4-FFF2-40B4-BE49-F238E27FC236}">
                <a16:creationId xmlns:a16="http://schemas.microsoft.com/office/drawing/2014/main" id="{B047E5A3-09E1-F8EC-2B17-9C85DDD631E8}"/>
              </a:ext>
            </a:extLst>
          </p:cNvPr>
          <p:cNvCxnSpPr>
            <a:cxnSpLocks/>
          </p:cNvCxnSpPr>
          <p:nvPr/>
        </p:nvCxnSpPr>
        <p:spPr>
          <a:xfrm flipH="1" flipV="1">
            <a:off x="4679474" y="1696517"/>
            <a:ext cx="425091" cy="2440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yellow and grey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A6603831-9A29-4663-6FEB-3F688DD7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2060" y="991871"/>
            <a:ext cx="443101" cy="443101"/>
          </a:xfrm>
          <a:prstGeom prst="rect">
            <a:avLst/>
          </a:prstGeom>
        </p:spPr>
      </p:pic>
      <p:cxnSp>
        <p:nvCxnSpPr>
          <p:cNvPr id="4" name="Connecteur droit avec flèche 121">
            <a:extLst>
              <a:ext uri="{FF2B5EF4-FFF2-40B4-BE49-F238E27FC236}">
                <a16:creationId xmlns:a16="http://schemas.microsoft.com/office/drawing/2014/main" id="{40E4FE15-E03C-7CBA-F055-1E944EDFCB23}"/>
              </a:ext>
            </a:extLst>
          </p:cNvPr>
          <p:cNvCxnSpPr>
            <a:cxnSpLocks/>
          </p:cNvCxnSpPr>
          <p:nvPr/>
        </p:nvCxnSpPr>
        <p:spPr>
          <a:xfrm flipH="1">
            <a:off x="11310715" y="1163421"/>
            <a:ext cx="186778" cy="116698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12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FA012A17-AACF-F031-0E5F-484F94FEF9D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99630566"/>
                  </p:ext>
                </p:extLst>
              </p:nvPr>
            </p:nvGraphicFramePr>
            <p:xfrm>
              <a:off x="555816" y="-4526"/>
              <a:ext cx="10447699" cy="68625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FA012A17-AACF-F031-0E5F-484F94FEF9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16" y="-4526"/>
                <a:ext cx="10447699" cy="6862527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B8BF0F3-78C2-F171-7085-7F77DEC6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437" y="1127296"/>
            <a:ext cx="965285" cy="21519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306DEEE-6AB5-84A9-7AFE-C83F8EC5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482" y="1391677"/>
            <a:ext cx="965285" cy="215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2421B5-8389-12E6-0B71-CBDD6F7D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361" y="2552402"/>
            <a:ext cx="1213978" cy="477341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AFCF953-E20D-80C4-C489-E5D59CEE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2016" y="182917"/>
            <a:ext cx="995139" cy="533354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1C0ACF3-051E-BA2F-6317-C0ECE10B8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7928" y="4580220"/>
            <a:ext cx="546147" cy="54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FAB7A-E6C8-CBDC-DA82-822C6ECBD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5037" y="6116132"/>
            <a:ext cx="561015" cy="541445"/>
          </a:xfrm>
          <a:prstGeom prst="rect">
            <a:avLst/>
          </a:prstGeom>
        </p:spPr>
      </p:pic>
      <p:pic>
        <p:nvPicPr>
          <p:cNvPr id="21" name="Picture 20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10B1C80-BB11-48BD-A349-A2D59ED4D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5654" y="6487153"/>
            <a:ext cx="1469463" cy="283618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8860576A-0206-8E9D-6CE3-9424A05F9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7153" y="6274836"/>
            <a:ext cx="1666182" cy="583164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57ECA5-6E95-CF13-722D-2430324B08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8967" y="4713849"/>
            <a:ext cx="1176943" cy="278884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B10A55-9175-1881-AD39-6E278C1E35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9295" y="1967350"/>
            <a:ext cx="1176943" cy="278884"/>
          </a:xfrm>
          <a:prstGeom prst="rect">
            <a:avLst/>
          </a:prstGeom>
        </p:spPr>
      </p:pic>
      <p:pic>
        <p:nvPicPr>
          <p:cNvPr id="2" name="Picture 1" descr="A picture containing shape&#10;&#10;Description automatically generated">
            <a:extLst>
              <a:ext uri="{FF2B5EF4-FFF2-40B4-BE49-F238E27FC236}">
                <a16:creationId xmlns:a16="http://schemas.microsoft.com/office/drawing/2014/main" id="{68F36C28-3C92-EF53-0EFD-429E4F995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184" y="132921"/>
            <a:ext cx="359951" cy="23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7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9567A3F8-6CF9-28B3-EA86-097FD8865C94}"/>
              </a:ext>
            </a:extLst>
          </p:cNvPr>
          <p:cNvSpPr/>
          <p:nvPr/>
        </p:nvSpPr>
        <p:spPr>
          <a:xfrm>
            <a:off x="516567" y="3353986"/>
            <a:ext cx="4330062" cy="991863"/>
          </a:xfrm>
          <a:prstGeom prst="trapezoid">
            <a:avLst>
              <a:gd name="adj" fmla="val 12013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CF2AF9-AF65-D98C-5A04-FD80BC8130D5}"/>
              </a:ext>
            </a:extLst>
          </p:cNvPr>
          <p:cNvSpPr/>
          <p:nvPr/>
        </p:nvSpPr>
        <p:spPr>
          <a:xfrm>
            <a:off x="509788" y="4352067"/>
            <a:ext cx="4336630" cy="16575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FD795C-2C3F-3788-ACD5-A371038B5162}"/>
              </a:ext>
            </a:extLst>
          </p:cNvPr>
          <p:cNvSpPr txBox="1"/>
          <p:nvPr/>
        </p:nvSpPr>
        <p:spPr>
          <a:xfrm>
            <a:off x="1596038" y="82362"/>
            <a:ext cx="9737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baseline="0" dirty="0">
                <a:latin typeface="CenturySchL-Roma"/>
              </a:rPr>
              <a:t>Simplified micro-grid with district-level,  house-level and appliance-level goals.</a:t>
            </a:r>
            <a:endParaRPr lang="en-US" sz="1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07ACC49-8437-D299-CC07-711289ED8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01" y="5259069"/>
            <a:ext cx="746733" cy="64453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B1A83AC-A247-AE1D-098C-558E3CC14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79" y="5252133"/>
            <a:ext cx="798863" cy="64453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33CF16B-FBA2-3A88-2334-B26403807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662" y="5253031"/>
            <a:ext cx="485571" cy="6445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54E8122-1C73-014A-63CB-372884A06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579" y="5253030"/>
            <a:ext cx="798863" cy="644537"/>
          </a:xfrm>
          <a:prstGeom prst="rect">
            <a:avLst/>
          </a:prstGeom>
        </p:spPr>
      </p:pic>
      <p:sp>
        <p:nvSpPr>
          <p:cNvPr id="64" name="Arrow: Down 63">
            <a:extLst>
              <a:ext uri="{FF2B5EF4-FFF2-40B4-BE49-F238E27FC236}">
                <a16:creationId xmlns:a16="http://schemas.microsoft.com/office/drawing/2014/main" id="{DDCA36BB-6569-DC2B-C28F-98D23A3B0716}"/>
              </a:ext>
            </a:extLst>
          </p:cNvPr>
          <p:cNvSpPr/>
          <p:nvPr/>
        </p:nvSpPr>
        <p:spPr>
          <a:xfrm>
            <a:off x="4415713" y="5040788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65324714-73D1-C359-080E-A070E6FB155D}"/>
              </a:ext>
            </a:extLst>
          </p:cNvPr>
          <p:cNvSpPr/>
          <p:nvPr/>
        </p:nvSpPr>
        <p:spPr>
          <a:xfrm flipV="1">
            <a:off x="4020578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1DE6C99-99B2-6C71-EB98-9015B3A69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736604" y="3753171"/>
            <a:ext cx="1724276" cy="492393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E299337-AD68-1756-787E-17BA4496E533}"/>
              </a:ext>
            </a:extLst>
          </p:cNvPr>
          <p:cNvSpPr/>
          <p:nvPr/>
        </p:nvSpPr>
        <p:spPr>
          <a:xfrm>
            <a:off x="9073835" y="3211902"/>
            <a:ext cx="2607481" cy="2399653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09B2C2B-1B30-099D-3A56-C4983053720C}"/>
              </a:ext>
            </a:extLst>
          </p:cNvPr>
          <p:cNvSpPr/>
          <p:nvPr/>
        </p:nvSpPr>
        <p:spPr>
          <a:xfrm>
            <a:off x="477341" y="5242823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93456AD-6868-CD49-5EF0-2F92FF62423C}"/>
              </a:ext>
            </a:extLst>
          </p:cNvPr>
          <p:cNvSpPr/>
          <p:nvPr/>
        </p:nvSpPr>
        <p:spPr>
          <a:xfrm>
            <a:off x="1734319" y="5233964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1F924CD-8858-CE14-8DD7-75EA7FD605A8}"/>
              </a:ext>
            </a:extLst>
          </p:cNvPr>
          <p:cNvSpPr/>
          <p:nvPr/>
        </p:nvSpPr>
        <p:spPr>
          <a:xfrm>
            <a:off x="2906751" y="5232959"/>
            <a:ext cx="539394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D1D882B-953B-4238-BB84-90CB3B517C8B}"/>
              </a:ext>
            </a:extLst>
          </p:cNvPr>
          <p:cNvSpPr/>
          <p:nvPr/>
        </p:nvSpPr>
        <p:spPr>
          <a:xfrm>
            <a:off x="3819609" y="5241584"/>
            <a:ext cx="929982" cy="684683"/>
          </a:xfrm>
          <a:prstGeom prst="roundRect">
            <a:avLst/>
          </a:prstGeom>
          <a:noFill/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DD55158-0870-101C-2291-C8EA00555DBE}"/>
              </a:ext>
            </a:extLst>
          </p:cNvPr>
          <p:cNvSpPr/>
          <p:nvPr/>
        </p:nvSpPr>
        <p:spPr>
          <a:xfrm>
            <a:off x="1684865" y="3735861"/>
            <a:ext cx="1817386" cy="529077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F6C08E-C8B7-9293-62C4-D6EBCF198D2D}"/>
              </a:ext>
            </a:extLst>
          </p:cNvPr>
          <p:cNvSpPr/>
          <p:nvPr/>
        </p:nvSpPr>
        <p:spPr>
          <a:xfrm>
            <a:off x="9169640" y="4081510"/>
            <a:ext cx="2453244" cy="1352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C706F22-BF7B-B505-5B5E-1CE9E37B802E}"/>
              </a:ext>
            </a:extLst>
          </p:cNvPr>
          <p:cNvSpPr/>
          <p:nvPr/>
        </p:nvSpPr>
        <p:spPr>
          <a:xfrm>
            <a:off x="283692" y="3213268"/>
            <a:ext cx="4712841" cy="3377260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028BD08-C62A-4860-945E-0C9112E93762}"/>
              </a:ext>
            </a:extLst>
          </p:cNvPr>
          <p:cNvSpPr/>
          <p:nvPr/>
        </p:nvSpPr>
        <p:spPr>
          <a:xfrm>
            <a:off x="5630243" y="3211902"/>
            <a:ext cx="2607481" cy="2399653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448D3B1-4916-1609-37C5-89806D6E9D39}"/>
              </a:ext>
            </a:extLst>
          </p:cNvPr>
          <p:cNvSpPr/>
          <p:nvPr/>
        </p:nvSpPr>
        <p:spPr>
          <a:xfrm>
            <a:off x="5731128" y="4081510"/>
            <a:ext cx="2453244" cy="1352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 dirty="0">
              <a:solidFill>
                <a:schemeClr val="tx1"/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F3AFCBB-E6CA-B020-D24A-301EA3BAD473}"/>
              </a:ext>
            </a:extLst>
          </p:cNvPr>
          <p:cNvSpPr/>
          <p:nvPr/>
        </p:nvSpPr>
        <p:spPr>
          <a:xfrm>
            <a:off x="123949" y="2340101"/>
            <a:ext cx="11952502" cy="4379876"/>
          </a:xfrm>
          <a:prstGeom prst="roundRect">
            <a:avLst/>
          </a:prstGeom>
          <a:noFill/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ED71861-3F8D-C313-11BF-EF2DD5A5C7C2}"/>
              </a:ext>
            </a:extLst>
          </p:cNvPr>
          <p:cNvSpPr txBox="1"/>
          <p:nvPr/>
        </p:nvSpPr>
        <p:spPr>
          <a:xfrm>
            <a:off x="6488288" y="1388631"/>
            <a:ext cx="162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Prosumer goal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B046A84-F157-9DCA-4203-CC64896CB6C4}"/>
              </a:ext>
            </a:extLst>
          </p:cNvPr>
          <p:cNvSpPr txBox="1"/>
          <p:nvPr/>
        </p:nvSpPr>
        <p:spPr>
          <a:xfrm>
            <a:off x="4233692" y="1409350"/>
            <a:ext cx="122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baseline="0" dirty="0">
                <a:latin typeface="CenturySchL-Roma"/>
              </a:rPr>
              <a:t>Evaluation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E01CF8-FC4F-4A73-B881-255B7E37D176}"/>
              </a:ext>
            </a:extLst>
          </p:cNvPr>
          <p:cNvSpPr txBox="1"/>
          <p:nvPr/>
        </p:nvSpPr>
        <p:spPr>
          <a:xfrm>
            <a:off x="7303174" y="2632837"/>
            <a:ext cx="147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CenturySchL-Roma"/>
              </a:rPr>
              <a:t>Prosumer goal</a:t>
            </a:r>
            <a:endParaRPr lang="en-US" sz="14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A6C1617-537E-97F2-1A5F-E603BF756C78}"/>
              </a:ext>
            </a:extLst>
          </p:cNvPr>
          <p:cNvSpPr txBox="1"/>
          <p:nvPr/>
        </p:nvSpPr>
        <p:spPr>
          <a:xfrm>
            <a:off x="5742886" y="2639001"/>
            <a:ext cx="962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CenturySchL-Roma"/>
              </a:rPr>
              <a:t>Evaluation</a:t>
            </a:r>
            <a:endParaRPr lang="en-US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CFB5460-3BF7-A479-8172-5889AB7B688C}"/>
              </a:ext>
            </a:extLst>
          </p:cNvPr>
          <p:cNvSpPr txBox="1"/>
          <p:nvPr/>
        </p:nvSpPr>
        <p:spPr>
          <a:xfrm>
            <a:off x="3638046" y="2644333"/>
            <a:ext cx="147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CenturySchL-Roma"/>
              </a:rPr>
              <a:t>Prosumer goal</a:t>
            </a:r>
            <a:endParaRPr lang="en-US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FB1718E-4A2A-80E0-DFEE-73BAB6DBFFF7}"/>
              </a:ext>
            </a:extLst>
          </p:cNvPr>
          <p:cNvSpPr txBox="1"/>
          <p:nvPr/>
        </p:nvSpPr>
        <p:spPr>
          <a:xfrm>
            <a:off x="2110546" y="2644648"/>
            <a:ext cx="110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CenturySchL-Roma"/>
              </a:rPr>
              <a:t>Evaluation</a:t>
            </a:r>
            <a:endParaRPr lang="en-US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14309FB-B12F-A73C-D21D-C6FD525EBEB9}"/>
              </a:ext>
            </a:extLst>
          </p:cNvPr>
          <p:cNvSpPr txBox="1"/>
          <p:nvPr/>
        </p:nvSpPr>
        <p:spPr>
          <a:xfrm>
            <a:off x="10824285" y="2643254"/>
            <a:ext cx="1472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CenturySchL-Roma"/>
              </a:rPr>
              <a:t>Prosumer goal</a:t>
            </a:r>
            <a:endParaRPr lang="en-US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9E19406-2E08-FD11-7CEF-204C7164C523}"/>
              </a:ext>
            </a:extLst>
          </p:cNvPr>
          <p:cNvSpPr txBox="1"/>
          <p:nvPr/>
        </p:nvSpPr>
        <p:spPr>
          <a:xfrm>
            <a:off x="9293718" y="2643254"/>
            <a:ext cx="1107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CenturySchL-Roma"/>
              </a:rPr>
              <a:t>Evaluation</a:t>
            </a:r>
            <a:endParaRPr lang="en-US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9384837-4197-37DC-AF22-3C99F2CCB138}"/>
              </a:ext>
            </a:extLst>
          </p:cNvPr>
          <p:cNvSpPr txBox="1"/>
          <p:nvPr/>
        </p:nvSpPr>
        <p:spPr>
          <a:xfrm>
            <a:off x="1032563" y="4671354"/>
            <a:ext cx="85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Prosumer goal</a:t>
            </a:r>
            <a:endParaRPr lang="en-US" sz="8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7AE3F40-B547-F2E0-5199-A1C2492283FA}"/>
              </a:ext>
            </a:extLst>
          </p:cNvPr>
          <p:cNvSpPr txBox="1"/>
          <p:nvPr/>
        </p:nvSpPr>
        <p:spPr>
          <a:xfrm>
            <a:off x="509788" y="4584642"/>
            <a:ext cx="62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Evaluation</a:t>
            </a:r>
            <a:endParaRPr lang="en-US" sz="8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77478AC-47B1-86FF-A925-A4C31B91C89D}"/>
              </a:ext>
            </a:extLst>
          </p:cNvPr>
          <p:cNvSpPr txBox="1"/>
          <p:nvPr/>
        </p:nvSpPr>
        <p:spPr>
          <a:xfrm>
            <a:off x="2065519" y="4677944"/>
            <a:ext cx="85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Prosumer goal</a:t>
            </a:r>
            <a:endParaRPr lang="en-US" sz="8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86C27EE-FE68-920F-11B7-44291D853197}"/>
              </a:ext>
            </a:extLst>
          </p:cNvPr>
          <p:cNvSpPr txBox="1"/>
          <p:nvPr/>
        </p:nvSpPr>
        <p:spPr>
          <a:xfrm>
            <a:off x="1682234" y="4570524"/>
            <a:ext cx="62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Evaluation</a:t>
            </a:r>
            <a:endParaRPr lang="en-US" sz="8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9201577-733F-DF80-2E73-76EA4521D64C}"/>
              </a:ext>
            </a:extLst>
          </p:cNvPr>
          <p:cNvSpPr txBox="1"/>
          <p:nvPr/>
        </p:nvSpPr>
        <p:spPr>
          <a:xfrm>
            <a:off x="3086486" y="4684756"/>
            <a:ext cx="85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Prosumer goal</a:t>
            </a:r>
            <a:endParaRPr lang="en-US" sz="8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5F856BC-E355-CDAD-33B8-5367704F01CC}"/>
              </a:ext>
            </a:extLst>
          </p:cNvPr>
          <p:cNvSpPr txBox="1"/>
          <p:nvPr/>
        </p:nvSpPr>
        <p:spPr>
          <a:xfrm>
            <a:off x="2681598" y="4567442"/>
            <a:ext cx="62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Evaluation</a:t>
            </a:r>
            <a:endParaRPr lang="en-US" sz="8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D9DCC05-A962-02AC-E10A-218BCDC9F3FA}"/>
              </a:ext>
            </a:extLst>
          </p:cNvPr>
          <p:cNvSpPr txBox="1"/>
          <p:nvPr/>
        </p:nvSpPr>
        <p:spPr>
          <a:xfrm>
            <a:off x="4281148" y="4695665"/>
            <a:ext cx="85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Prosumer goal</a:t>
            </a:r>
            <a:endParaRPr lang="en-US" sz="8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DEE86E6-102B-E807-A99D-96A2BF8019CB}"/>
              </a:ext>
            </a:extLst>
          </p:cNvPr>
          <p:cNvSpPr txBox="1"/>
          <p:nvPr/>
        </p:nvSpPr>
        <p:spPr>
          <a:xfrm>
            <a:off x="3895319" y="4565632"/>
            <a:ext cx="62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Evaluation</a:t>
            </a:r>
            <a:endParaRPr lang="en-US" sz="8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92B7A5-79FC-A0DD-9E68-BFECA31DD391}"/>
              </a:ext>
            </a:extLst>
          </p:cNvPr>
          <p:cNvSpPr txBox="1"/>
          <p:nvPr/>
        </p:nvSpPr>
        <p:spPr>
          <a:xfrm>
            <a:off x="2527349" y="3337936"/>
            <a:ext cx="85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Prosumer goal</a:t>
            </a:r>
            <a:endParaRPr lang="en-US" sz="8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C0F4E0-F828-8E3A-C390-0C461D62D8CD}"/>
              </a:ext>
            </a:extLst>
          </p:cNvPr>
          <p:cNvSpPr txBox="1"/>
          <p:nvPr/>
        </p:nvSpPr>
        <p:spPr>
          <a:xfrm>
            <a:off x="1718797" y="3336336"/>
            <a:ext cx="625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baseline="0" dirty="0">
                <a:latin typeface="CenturySchL-Roma"/>
              </a:rPr>
              <a:t>Evaluation</a:t>
            </a:r>
            <a:endParaRPr lang="en-US" sz="800" dirty="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B6ECCC1-3E63-B5EB-4FDB-04E2699A4544}"/>
              </a:ext>
            </a:extLst>
          </p:cNvPr>
          <p:cNvSpPr/>
          <p:nvPr/>
        </p:nvSpPr>
        <p:spPr>
          <a:xfrm>
            <a:off x="5730015" y="3416727"/>
            <a:ext cx="2449278" cy="670555"/>
          </a:xfrm>
          <a:prstGeom prst="trapezoid">
            <a:avLst>
              <a:gd name="adj" fmla="val 998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99FD54B2-5FD8-B3B7-E512-1D49E49FE1F1}"/>
              </a:ext>
            </a:extLst>
          </p:cNvPr>
          <p:cNvSpPr/>
          <p:nvPr/>
        </p:nvSpPr>
        <p:spPr>
          <a:xfrm>
            <a:off x="9168733" y="3429000"/>
            <a:ext cx="2453244" cy="652510"/>
          </a:xfrm>
          <a:prstGeom prst="trapezoid">
            <a:avLst>
              <a:gd name="adj" fmla="val 9988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10C6BA7-A6C6-3D25-C327-D2F8A1D59859}"/>
              </a:ext>
            </a:extLst>
          </p:cNvPr>
          <p:cNvCxnSpPr>
            <a:cxnSpLocks/>
          </p:cNvCxnSpPr>
          <p:nvPr/>
        </p:nvCxnSpPr>
        <p:spPr>
          <a:xfrm flipV="1">
            <a:off x="4159801" y="4555115"/>
            <a:ext cx="825512" cy="487216"/>
          </a:xfrm>
          <a:prstGeom prst="bentConnector3">
            <a:avLst>
              <a:gd name="adj1" fmla="val 15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D99FA1B-C1DB-F905-6E5C-20ADA8F61B06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4699831" y="4755306"/>
            <a:ext cx="140588" cy="430376"/>
          </a:xfrm>
          <a:prstGeom prst="bentConnector2">
            <a:avLst/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8E2FDD0-7429-12A3-D335-6FE1DCB9D154}"/>
              </a:ext>
            </a:extLst>
          </p:cNvPr>
          <p:cNvSpPr/>
          <p:nvPr/>
        </p:nvSpPr>
        <p:spPr>
          <a:xfrm flipV="1">
            <a:off x="2922499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14F35EF-4172-51A6-EF39-A7C1B59A40A9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3716281" y="3794199"/>
            <a:ext cx="603254" cy="1912370"/>
          </a:xfrm>
          <a:prstGeom prst="bent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3511507-68B1-748C-8D60-BCF68EDB0BC8}"/>
              </a:ext>
            </a:extLst>
          </p:cNvPr>
          <p:cNvSpPr/>
          <p:nvPr/>
        </p:nvSpPr>
        <p:spPr>
          <a:xfrm flipV="1">
            <a:off x="1887228" y="5052011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2DAAEC0-7905-66A9-007D-930C379EFB38}"/>
              </a:ext>
            </a:extLst>
          </p:cNvPr>
          <p:cNvSpPr/>
          <p:nvPr/>
        </p:nvSpPr>
        <p:spPr>
          <a:xfrm flipV="1">
            <a:off x="606705" y="5049870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6411BFC9-8D7F-2B90-253C-31C2B05A68AC}"/>
              </a:ext>
            </a:extLst>
          </p:cNvPr>
          <p:cNvSpPr/>
          <p:nvPr/>
        </p:nvSpPr>
        <p:spPr>
          <a:xfrm>
            <a:off x="3213406" y="5047233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1377580-D378-3213-68B2-01C2DEA8C3DC}"/>
              </a:ext>
            </a:extLst>
          </p:cNvPr>
          <p:cNvSpPr/>
          <p:nvPr/>
        </p:nvSpPr>
        <p:spPr>
          <a:xfrm>
            <a:off x="2175892" y="5047233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91D04D4-597B-1E2D-2AD2-8FE8D966353A}"/>
              </a:ext>
            </a:extLst>
          </p:cNvPr>
          <p:cNvSpPr/>
          <p:nvPr/>
        </p:nvSpPr>
        <p:spPr>
          <a:xfrm>
            <a:off x="914953" y="5041322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352502A-17BB-03B5-5AAE-47FE6A4DEAA5}"/>
              </a:ext>
            </a:extLst>
          </p:cNvPr>
          <p:cNvCxnSpPr>
            <a:cxnSpLocks/>
          </p:cNvCxnSpPr>
          <p:nvPr/>
        </p:nvCxnSpPr>
        <p:spPr>
          <a:xfrm flipV="1">
            <a:off x="3364414" y="4785666"/>
            <a:ext cx="1641747" cy="266031"/>
          </a:xfrm>
          <a:prstGeom prst="bentConnector3">
            <a:avLst>
              <a:gd name="adj1" fmla="val 105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8FA1E8C-AD4E-0A88-42E5-E5B39E6467B6}"/>
              </a:ext>
            </a:extLst>
          </p:cNvPr>
          <p:cNvCxnSpPr>
            <a:cxnSpLocks/>
          </p:cNvCxnSpPr>
          <p:nvPr/>
        </p:nvCxnSpPr>
        <p:spPr>
          <a:xfrm rot="10800000">
            <a:off x="299544" y="4448757"/>
            <a:ext cx="1736382" cy="596622"/>
          </a:xfrm>
          <a:prstGeom prst="bentConnector3">
            <a:avLst>
              <a:gd name="adj1" fmla="val 411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D08B5ED-319D-D048-8400-DF1A69C14915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V="1">
            <a:off x="272088" y="4576028"/>
            <a:ext cx="489117" cy="458567"/>
          </a:xfrm>
          <a:prstGeom prst="bentConnector3">
            <a:avLst>
              <a:gd name="adj1" fmla="val 100632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B45338D-9F79-BD4B-268D-19B5BCA61C56}"/>
              </a:ext>
            </a:extLst>
          </p:cNvPr>
          <p:cNvCxnSpPr>
            <a:cxnSpLocks/>
          </p:cNvCxnSpPr>
          <p:nvPr/>
        </p:nvCxnSpPr>
        <p:spPr>
          <a:xfrm rot="10800000">
            <a:off x="298359" y="4784433"/>
            <a:ext cx="2037350" cy="272320"/>
          </a:xfrm>
          <a:prstGeom prst="bentConnector3">
            <a:avLst>
              <a:gd name="adj1" fmla="val 69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ED6B174-44AF-C4E6-1315-D68970B1321D}"/>
              </a:ext>
            </a:extLst>
          </p:cNvPr>
          <p:cNvCxnSpPr>
            <a:cxnSpLocks/>
          </p:cNvCxnSpPr>
          <p:nvPr/>
        </p:nvCxnSpPr>
        <p:spPr>
          <a:xfrm rot="10800000">
            <a:off x="314498" y="4882134"/>
            <a:ext cx="750215" cy="156081"/>
          </a:xfrm>
          <a:prstGeom prst="bentConnector3">
            <a:avLst>
              <a:gd name="adj1" fmla="val 23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Down 90">
            <a:extLst>
              <a:ext uri="{FF2B5EF4-FFF2-40B4-BE49-F238E27FC236}">
                <a16:creationId xmlns:a16="http://schemas.microsoft.com/office/drawing/2014/main" id="{35CE21C8-6AD1-5479-B01B-DC0E45772FA9}"/>
              </a:ext>
            </a:extLst>
          </p:cNvPr>
          <p:cNvSpPr/>
          <p:nvPr/>
        </p:nvSpPr>
        <p:spPr>
          <a:xfrm flipV="1">
            <a:off x="2120788" y="3537427"/>
            <a:ext cx="278447" cy="15617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CF3AB29E-7F82-B633-4D76-E27C91AF05E1}"/>
              </a:ext>
            </a:extLst>
          </p:cNvPr>
          <p:cNvSpPr/>
          <p:nvPr/>
        </p:nvSpPr>
        <p:spPr>
          <a:xfrm>
            <a:off x="2430453" y="3534265"/>
            <a:ext cx="278447" cy="156173"/>
          </a:xfrm>
          <a:prstGeom prst="downArrow">
            <a:avLst>
              <a:gd name="adj1" fmla="val 50000"/>
              <a:gd name="adj2" fmla="val 112047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5E084DB-749A-D155-7522-687A97F22F0A}"/>
              </a:ext>
            </a:extLst>
          </p:cNvPr>
          <p:cNvCxnSpPr>
            <a:cxnSpLocks/>
            <a:stCxn id="92" idx="0"/>
          </p:cNvCxnSpPr>
          <p:nvPr/>
        </p:nvCxnSpPr>
        <p:spPr>
          <a:xfrm rot="16200000" flipV="1">
            <a:off x="2408496" y="3373083"/>
            <a:ext cx="32236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68AEF0-CE6C-155C-9274-39F9BB22AB22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 flipH="1" flipV="1">
            <a:off x="2105466" y="3382879"/>
            <a:ext cx="309094" cy="2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210558DA-3B1C-6F9A-F49B-241C908D4A16}"/>
              </a:ext>
            </a:extLst>
          </p:cNvPr>
          <p:cNvSpPr/>
          <p:nvPr/>
        </p:nvSpPr>
        <p:spPr>
          <a:xfrm flipV="1">
            <a:off x="2792317" y="2956197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0539A7D1-B117-DCF9-FBA4-6A781A5732D3}"/>
              </a:ext>
            </a:extLst>
          </p:cNvPr>
          <p:cNvSpPr/>
          <p:nvPr/>
        </p:nvSpPr>
        <p:spPr>
          <a:xfrm rot="10800000" flipV="1">
            <a:off x="3377682" y="2950033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1FF295B-371C-51A4-CE59-21C7F2125B4D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3029209" y="2340101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21506D6-5CA6-590B-8968-C3B634E3811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614574" y="2340101"/>
            <a:ext cx="0" cy="6099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97D0D014-5ACD-AA16-412A-D2020EC7C3A8}"/>
              </a:ext>
            </a:extLst>
          </p:cNvPr>
          <p:cNvSpPr/>
          <p:nvPr/>
        </p:nvSpPr>
        <p:spPr>
          <a:xfrm flipV="1">
            <a:off x="4974093" y="1901071"/>
            <a:ext cx="865875" cy="353201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0D575EEE-0842-C83C-4E92-25B1FAFFAAC8}"/>
              </a:ext>
            </a:extLst>
          </p:cNvPr>
          <p:cNvSpPr/>
          <p:nvPr/>
        </p:nvSpPr>
        <p:spPr>
          <a:xfrm rot="10800000" flipV="1">
            <a:off x="5935197" y="1893607"/>
            <a:ext cx="865875" cy="353201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Down 120">
            <a:extLst>
              <a:ext uri="{FF2B5EF4-FFF2-40B4-BE49-F238E27FC236}">
                <a16:creationId xmlns:a16="http://schemas.microsoft.com/office/drawing/2014/main" id="{6F4633DA-0ADD-DD87-3582-D0F8186375ED}"/>
              </a:ext>
            </a:extLst>
          </p:cNvPr>
          <p:cNvSpPr/>
          <p:nvPr/>
        </p:nvSpPr>
        <p:spPr>
          <a:xfrm flipV="1">
            <a:off x="6438617" y="2946778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EA572142-D37D-7FF4-2C52-B0669BA858B1}"/>
              </a:ext>
            </a:extLst>
          </p:cNvPr>
          <p:cNvSpPr/>
          <p:nvPr/>
        </p:nvSpPr>
        <p:spPr>
          <a:xfrm rot="10800000" flipV="1">
            <a:off x="7023982" y="2940614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F9D8580D-30E3-1CC8-34DB-C1DD3FE316E4}"/>
              </a:ext>
            </a:extLst>
          </p:cNvPr>
          <p:cNvSpPr/>
          <p:nvPr/>
        </p:nvSpPr>
        <p:spPr>
          <a:xfrm flipV="1">
            <a:off x="10065856" y="2951505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AE07FEC6-783E-B533-6C49-F5CDA5D18AB8}"/>
              </a:ext>
            </a:extLst>
          </p:cNvPr>
          <p:cNvSpPr/>
          <p:nvPr/>
        </p:nvSpPr>
        <p:spPr>
          <a:xfrm rot="10800000" flipV="1">
            <a:off x="10571251" y="2950834"/>
            <a:ext cx="473785" cy="223263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9E07C4E-C5A6-4947-70ED-64851D2BCD5A}"/>
              </a:ext>
            </a:extLst>
          </p:cNvPr>
          <p:cNvCxnSpPr>
            <a:cxnSpLocks/>
          </p:cNvCxnSpPr>
          <p:nvPr/>
        </p:nvCxnSpPr>
        <p:spPr>
          <a:xfrm flipH="1" flipV="1">
            <a:off x="6665978" y="2340101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2E4DCF8-241D-5F69-7F3A-7B80CA5A66F0}"/>
              </a:ext>
            </a:extLst>
          </p:cNvPr>
          <p:cNvCxnSpPr>
            <a:cxnSpLocks/>
          </p:cNvCxnSpPr>
          <p:nvPr/>
        </p:nvCxnSpPr>
        <p:spPr>
          <a:xfrm>
            <a:off x="7246777" y="2340101"/>
            <a:ext cx="0" cy="5856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EDE2A6A-D52B-73B3-8F3D-CA3D6DE1C867}"/>
              </a:ext>
            </a:extLst>
          </p:cNvPr>
          <p:cNvCxnSpPr>
            <a:cxnSpLocks/>
          </p:cNvCxnSpPr>
          <p:nvPr/>
        </p:nvCxnSpPr>
        <p:spPr>
          <a:xfrm>
            <a:off x="10808143" y="2365232"/>
            <a:ext cx="0" cy="5856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10A4D15-1A74-3F9F-421D-A9DD73F3FD18}"/>
              </a:ext>
            </a:extLst>
          </p:cNvPr>
          <p:cNvCxnSpPr>
            <a:cxnSpLocks/>
          </p:cNvCxnSpPr>
          <p:nvPr/>
        </p:nvCxnSpPr>
        <p:spPr>
          <a:xfrm flipH="1" flipV="1">
            <a:off x="10299977" y="2335206"/>
            <a:ext cx="1" cy="61609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1B5F6-04BE-158D-27C1-7E9E805F1C0F}"/>
              </a:ext>
            </a:extLst>
          </p:cNvPr>
          <p:cNvCxnSpPr>
            <a:cxnSpLocks/>
          </p:cNvCxnSpPr>
          <p:nvPr/>
        </p:nvCxnSpPr>
        <p:spPr>
          <a:xfrm flipV="1">
            <a:off x="5407030" y="1127760"/>
            <a:ext cx="0" cy="7658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62A87A6-4A25-C500-7999-3E83EB9BFC62}"/>
              </a:ext>
            </a:extLst>
          </p:cNvPr>
          <p:cNvCxnSpPr>
            <a:cxnSpLocks/>
          </p:cNvCxnSpPr>
          <p:nvPr/>
        </p:nvCxnSpPr>
        <p:spPr>
          <a:xfrm>
            <a:off x="6397202" y="1198880"/>
            <a:ext cx="0" cy="6947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4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467133" y="4360482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401933" y="1828536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3967967" y="4335669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  <a:stCxn id="22" idx="0"/>
            <a:endCxn id="3" idx="4"/>
          </p:cNvCxnSpPr>
          <p:nvPr/>
        </p:nvCxnSpPr>
        <p:spPr>
          <a:xfrm flipV="1">
            <a:off x="4363967" y="2601829"/>
            <a:ext cx="12473" cy="173384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Google Shape;228;p7">
            <a:extLst>
              <a:ext uri="{FF2B5EF4-FFF2-40B4-BE49-F238E27FC236}">
                <a16:creationId xmlns:a16="http://schemas.microsoft.com/office/drawing/2014/main" id="{6F661092-FF03-36D9-5A24-0FC4FDD112A3}"/>
              </a:ext>
            </a:extLst>
          </p:cNvPr>
          <p:cNvSpPr/>
          <p:nvPr/>
        </p:nvSpPr>
        <p:spPr>
          <a:xfrm>
            <a:off x="3980440" y="1809829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229;p7">
            <a:extLst>
              <a:ext uri="{FF2B5EF4-FFF2-40B4-BE49-F238E27FC236}">
                <a16:creationId xmlns:a16="http://schemas.microsoft.com/office/drawing/2014/main" id="{6345F247-8F7E-7379-AF76-5A3E1820A30C}"/>
              </a:ext>
            </a:extLst>
          </p:cNvPr>
          <p:cNvCxnSpPr>
            <a:cxnSpLocks/>
          </p:cNvCxnSpPr>
          <p:nvPr/>
        </p:nvCxnSpPr>
        <p:spPr>
          <a:xfrm>
            <a:off x="4790068" y="2256430"/>
            <a:ext cx="2566796" cy="11879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229;p7">
            <a:extLst>
              <a:ext uri="{FF2B5EF4-FFF2-40B4-BE49-F238E27FC236}">
                <a16:creationId xmlns:a16="http://schemas.microsoft.com/office/drawing/2014/main" id="{150AB96D-C14E-864C-E529-1A8BC089ADE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834043" y="2593314"/>
            <a:ext cx="29090" cy="176716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4E662B31-0F91-9F4C-7631-EC9CB24D9C13}"/>
              </a:ext>
            </a:extLst>
          </p:cNvPr>
          <p:cNvCxnSpPr>
            <a:cxnSpLocks/>
          </p:cNvCxnSpPr>
          <p:nvPr/>
        </p:nvCxnSpPr>
        <p:spPr>
          <a:xfrm flipH="1" flipV="1">
            <a:off x="7764635" y="2624727"/>
            <a:ext cx="33178" cy="1702427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" name="ZoneTexte 117">
            <a:extLst>
              <a:ext uri="{FF2B5EF4-FFF2-40B4-BE49-F238E27FC236}">
                <a16:creationId xmlns:a16="http://schemas.microsoft.com/office/drawing/2014/main" id="{0833B624-5691-1B51-9F47-E47F9A11FFED}"/>
              </a:ext>
            </a:extLst>
          </p:cNvPr>
          <p:cNvSpPr txBox="1"/>
          <p:nvPr/>
        </p:nvSpPr>
        <p:spPr>
          <a:xfrm>
            <a:off x="6298491" y="31148"/>
            <a:ext cx="17631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Gymnastics room</a:t>
            </a:r>
          </a:p>
          <a:p>
            <a:pPr algn="ctr"/>
            <a:r>
              <a:rPr lang="en-US" sz="1400" dirty="0"/>
              <a:t>2 consumers</a:t>
            </a:r>
          </a:p>
        </p:txBody>
      </p:sp>
      <p:sp>
        <p:nvSpPr>
          <p:cNvPr id="91" name="ZoneTexte 117">
            <a:extLst>
              <a:ext uri="{FF2B5EF4-FFF2-40B4-BE49-F238E27FC236}">
                <a16:creationId xmlns:a16="http://schemas.microsoft.com/office/drawing/2014/main" id="{FF0C9E40-80CC-3591-CD33-ED5DEF89FA4E}"/>
              </a:ext>
            </a:extLst>
          </p:cNvPr>
          <p:cNvSpPr txBox="1"/>
          <p:nvPr/>
        </p:nvSpPr>
        <p:spPr>
          <a:xfrm>
            <a:off x="3251958" y="35397"/>
            <a:ext cx="22954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After-school building</a:t>
            </a:r>
          </a:p>
          <a:p>
            <a:pPr algn="ctr"/>
            <a:r>
              <a:rPr lang="en-US" sz="1400" dirty="0"/>
              <a:t>2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92" name="ZoneTexte 117">
            <a:extLst>
              <a:ext uri="{FF2B5EF4-FFF2-40B4-BE49-F238E27FC236}">
                <a16:creationId xmlns:a16="http://schemas.microsoft.com/office/drawing/2014/main" id="{11CEB615-EC08-B3BB-D1B6-6E8B13240526}"/>
              </a:ext>
            </a:extLst>
          </p:cNvPr>
          <p:cNvSpPr txBox="1"/>
          <p:nvPr/>
        </p:nvSpPr>
        <p:spPr>
          <a:xfrm>
            <a:off x="3251958" y="6047674"/>
            <a:ext cx="1763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school</a:t>
            </a:r>
          </a:p>
          <a:p>
            <a:pPr algn="ctr"/>
            <a:r>
              <a:rPr lang="en-US" sz="1400" dirty="0"/>
              <a:t>8 consumers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7F379C-DD8F-BBE9-3667-49DA914955BE}"/>
              </a:ext>
            </a:extLst>
          </p:cNvPr>
          <p:cNvSpPr/>
          <p:nvPr/>
        </p:nvSpPr>
        <p:spPr>
          <a:xfrm>
            <a:off x="4096816" y="5445157"/>
            <a:ext cx="973549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12987FF-C033-4824-4044-AECF297A3E91}"/>
              </a:ext>
            </a:extLst>
          </p:cNvPr>
          <p:cNvSpPr/>
          <p:nvPr/>
        </p:nvSpPr>
        <p:spPr>
          <a:xfrm>
            <a:off x="3855428" y="921466"/>
            <a:ext cx="973550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sp>
        <p:nvSpPr>
          <p:cNvPr id="99" name="ZoneTexte 117">
            <a:extLst>
              <a:ext uri="{FF2B5EF4-FFF2-40B4-BE49-F238E27FC236}">
                <a16:creationId xmlns:a16="http://schemas.microsoft.com/office/drawing/2014/main" id="{CF07124D-3693-0883-5FCD-A94F565066D0}"/>
              </a:ext>
            </a:extLst>
          </p:cNvPr>
          <p:cNvSpPr txBox="1"/>
          <p:nvPr/>
        </p:nvSpPr>
        <p:spPr>
          <a:xfrm>
            <a:off x="7388829" y="6014555"/>
            <a:ext cx="14586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Underground</a:t>
            </a:r>
          </a:p>
          <a:p>
            <a:pPr algn="ctr"/>
            <a:r>
              <a:rPr lang="en-US" sz="1400" dirty="0"/>
              <a:t>5 consumers</a:t>
            </a:r>
          </a:p>
          <a:p>
            <a:pPr algn="ctr"/>
            <a:r>
              <a:rPr lang="en-US" sz="1400" dirty="0"/>
              <a:t>1 producer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0E8717E-82D2-6E58-0C81-C7F306B6961C}"/>
              </a:ext>
            </a:extLst>
          </p:cNvPr>
          <p:cNvSpPr/>
          <p:nvPr/>
        </p:nvSpPr>
        <p:spPr>
          <a:xfrm>
            <a:off x="7969731" y="5541418"/>
            <a:ext cx="105640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0BB24F8D-DEA3-ED3E-77D9-B6C94E89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70747" y="893002"/>
            <a:ext cx="302682" cy="501502"/>
          </a:xfrm>
          <a:prstGeom prst="rect">
            <a:avLst/>
          </a:prstGeom>
        </p:spPr>
      </p:pic>
      <p:cxnSp>
        <p:nvCxnSpPr>
          <p:cNvPr id="108" name="Connecteur droit avec flèche 121">
            <a:extLst>
              <a:ext uri="{FF2B5EF4-FFF2-40B4-BE49-F238E27FC236}">
                <a16:creationId xmlns:a16="http://schemas.microsoft.com/office/drawing/2014/main" id="{48C9E747-7530-FC8C-C436-40B1131BCAF8}"/>
              </a:ext>
            </a:extLst>
          </p:cNvPr>
          <p:cNvCxnSpPr>
            <a:cxnSpLocks/>
            <a:stCxn id="118" idx="2"/>
          </p:cNvCxnSpPr>
          <p:nvPr/>
        </p:nvCxnSpPr>
        <p:spPr>
          <a:xfrm flipV="1">
            <a:off x="3879830" y="4993869"/>
            <a:ext cx="201220" cy="43549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21">
            <a:extLst>
              <a:ext uri="{FF2B5EF4-FFF2-40B4-BE49-F238E27FC236}">
                <a16:creationId xmlns:a16="http://schemas.microsoft.com/office/drawing/2014/main" id="{AD1EC60B-7C57-D944-7BE4-B3B4EA5B542E}"/>
              </a:ext>
            </a:extLst>
          </p:cNvPr>
          <p:cNvCxnSpPr>
            <a:cxnSpLocks/>
            <a:stCxn id="117" idx="2"/>
          </p:cNvCxnSpPr>
          <p:nvPr/>
        </p:nvCxnSpPr>
        <p:spPr>
          <a:xfrm flipV="1">
            <a:off x="3773701" y="4923628"/>
            <a:ext cx="267728" cy="24296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21">
            <a:extLst>
              <a:ext uri="{FF2B5EF4-FFF2-40B4-BE49-F238E27FC236}">
                <a16:creationId xmlns:a16="http://schemas.microsoft.com/office/drawing/2014/main" id="{D0B124F6-4A2B-3F8F-069E-983C5C269199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3789915" y="4879093"/>
            <a:ext cx="226843" cy="15654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469A12C5-9935-D853-080A-5AFC39AD78DA}"/>
              </a:ext>
            </a:extLst>
          </p:cNvPr>
          <p:cNvCxnSpPr>
            <a:cxnSpLocks/>
            <a:stCxn id="119" idx="0"/>
            <a:endCxn id="5" idx="3"/>
          </p:cNvCxnSpPr>
          <p:nvPr/>
        </p:nvCxnSpPr>
        <p:spPr>
          <a:xfrm flipV="1">
            <a:off x="7356864" y="5036496"/>
            <a:ext cx="226255" cy="356666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21">
            <a:extLst>
              <a:ext uri="{FF2B5EF4-FFF2-40B4-BE49-F238E27FC236}">
                <a16:creationId xmlns:a16="http://schemas.microsoft.com/office/drawing/2014/main" id="{7BA25386-9D4E-5B63-3365-B6802181B1E1}"/>
              </a:ext>
            </a:extLst>
          </p:cNvPr>
          <p:cNvCxnSpPr>
            <a:cxnSpLocks/>
            <a:stCxn id="120" idx="0"/>
          </p:cNvCxnSpPr>
          <p:nvPr/>
        </p:nvCxnSpPr>
        <p:spPr>
          <a:xfrm flipV="1">
            <a:off x="7679555" y="5159669"/>
            <a:ext cx="106569" cy="26797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avec flèche 121">
            <a:extLst>
              <a:ext uri="{FF2B5EF4-FFF2-40B4-BE49-F238E27FC236}">
                <a16:creationId xmlns:a16="http://schemas.microsoft.com/office/drawing/2014/main" id="{0DCD467E-6548-768A-4ABA-FFCC7C310D47}"/>
              </a:ext>
            </a:extLst>
          </p:cNvPr>
          <p:cNvCxnSpPr>
            <a:cxnSpLocks/>
          </p:cNvCxnSpPr>
          <p:nvPr/>
        </p:nvCxnSpPr>
        <p:spPr>
          <a:xfrm flipH="1" flipV="1">
            <a:off x="7969731" y="5159669"/>
            <a:ext cx="289402" cy="37723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F5A4838-8D7D-A963-0469-45B066ECF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544197" y="4918798"/>
            <a:ext cx="245718" cy="23368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4FE7401-532A-D2B5-42A8-65C5085DB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650842" y="5166592"/>
            <a:ext cx="245718" cy="23368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CCAF313-BD72-F2A6-83CC-C93B3A27A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756971" y="5429364"/>
            <a:ext cx="245718" cy="23368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46799388-E067-29F3-3D21-2C093B17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66" y="5393162"/>
            <a:ext cx="266996" cy="26699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7FF1FCF-D9C4-B93C-9B58-A0C71A410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57" y="5427643"/>
            <a:ext cx="266996" cy="26699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FF37EB7-73DA-A933-60E9-9F852D27D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99" y="5370078"/>
            <a:ext cx="266996" cy="266996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F41957-F668-E32B-99D6-D41C368C3810}"/>
              </a:ext>
            </a:extLst>
          </p:cNvPr>
          <p:cNvSpPr/>
          <p:nvPr/>
        </p:nvSpPr>
        <p:spPr>
          <a:xfrm>
            <a:off x="7334854" y="941818"/>
            <a:ext cx="1009637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499ADE6F-FD26-9F9E-EC15-78C5EA251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322212" y="878177"/>
            <a:ext cx="225706" cy="380097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FB0AD0F-E00F-F52B-94FC-15651011A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134" y="5716114"/>
            <a:ext cx="258376" cy="22467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2E888302-3F11-3715-940B-53A3FAFB0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8796" y="1179459"/>
            <a:ext cx="258376" cy="224675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0CFA25F-8629-765E-1342-66E7F409D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631" y="1150723"/>
            <a:ext cx="258376" cy="224675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A507C0F6-192D-DF78-E038-7F022164D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0411" y="5806076"/>
            <a:ext cx="258376" cy="224675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2FED585E-312D-E4CC-EF81-43E44FE4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434999" y="892799"/>
            <a:ext cx="302682" cy="501502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662330B0-5B87-D2BE-3935-C6CC9D02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03915" y="892799"/>
            <a:ext cx="302682" cy="501502"/>
          </a:xfrm>
          <a:prstGeom prst="rect">
            <a:avLst/>
          </a:prstGeom>
        </p:spPr>
      </p:pic>
      <p:cxnSp>
        <p:nvCxnSpPr>
          <p:cNvPr id="154" name="Connecteur droit avec flèche 121">
            <a:extLst>
              <a:ext uri="{FF2B5EF4-FFF2-40B4-BE49-F238E27FC236}">
                <a16:creationId xmlns:a16="http://schemas.microsoft.com/office/drawing/2014/main" id="{A701F49D-326A-54B2-52C5-683DF75BED6D}"/>
              </a:ext>
            </a:extLst>
          </p:cNvPr>
          <p:cNvCxnSpPr>
            <a:cxnSpLocks/>
          </p:cNvCxnSpPr>
          <p:nvPr/>
        </p:nvCxnSpPr>
        <p:spPr>
          <a:xfrm flipV="1">
            <a:off x="7002799" y="4915331"/>
            <a:ext cx="464334" cy="48807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21">
            <a:extLst>
              <a:ext uri="{FF2B5EF4-FFF2-40B4-BE49-F238E27FC236}">
                <a16:creationId xmlns:a16="http://schemas.microsoft.com/office/drawing/2014/main" id="{A530D251-70B0-2186-FA14-073C4A05F299}"/>
              </a:ext>
            </a:extLst>
          </p:cNvPr>
          <p:cNvCxnSpPr>
            <a:cxnSpLocks/>
          </p:cNvCxnSpPr>
          <p:nvPr/>
        </p:nvCxnSpPr>
        <p:spPr>
          <a:xfrm flipV="1">
            <a:off x="7788540" y="1471765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21">
            <a:extLst>
              <a:ext uri="{FF2B5EF4-FFF2-40B4-BE49-F238E27FC236}">
                <a16:creationId xmlns:a16="http://schemas.microsoft.com/office/drawing/2014/main" id="{8B09EA46-F661-ECBC-1864-9A2669A87309}"/>
              </a:ext>
            </a:extLst>
          </p:cNvPr>
          <p:cNvCxnSpPr>
            <a:cxnSpLocks/>
          </p:cNvCxnSpPr>
          <p:nvPr/>
        </p:nvCxnSpPr>
        <p:spPr>
          <a:xfrm flipV="1">
            <a:off x="4380979" y="1293862"/>
            <a:ext cx="5432" cy="37122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21">
            <a:extLst>
              <a:ext uri="{FF2B5EF4-FFF2-40B4-BE49-F238E27FC236}">
                <a16:creationId xmlns:a16="http://schemas.microsoft.com/office/drawing/2014/main" id="{B1E0F93F-D772-ABF7-39BC-80C022793CD0}"/>
              </a:ext>
            </a:extLst>
          </p:cNvPr>
          <p:cNvCxnSpPr>
            <a:cxnSpLocks/>
            <a:stCxn id="95" idx="0"/>
          </p:cNvCxnSpPr>
          <p:nvPr/>
        </p:nvCxnSpPr>
        <p:spPr>
          <a:xfrm flipH="1" flipV="1">
            <a:off x="4307761" y="5056113"/>
            <a:ext cx="275830" cy="389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21">
            <a:extLst>
              <a:ext uri="{FF2B5EF4-FFF2-40B4-BE49-F238E27FC236}">
                <a16:creationId xmlns:a16="http://schemas.microsoft.com/office/drawing/2014/main" id="{8A71F1A9-4F4E-DF17-3509-B3A4E58DBC9F}"/>
              </a:ext>
            </a:extLst>
          </p:cNvPr>
          <p:cNvCxnSpPr>
            <a:cxnSpLocks/>
            <a:stCxn id="124" idx="1"/>
          </p:cNvCxnSpPr>
          <p:nvPr/>
        </p:nvCxnSpPr>
        <p:spPr>
          <a:xfrm>
            <a:off x="3547918" y="1068226"/>
            <a:ext cx="536035" cy="6611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21">
            <a:extLst>
              <a:ext uri="{FF2B5EF4-FFF2-40B4-BE49-F238E27FC236}">
                <a16:creationId xmlns:a16="http://schemas.microsoft.com/office/drawing/2014/main" id="{B047E5A3-09E1-F8EC-2B17-9C85DDD631E8}"/>
              </a:ext>
            </a:extLst>
          </p:cNvPr>
          <p:cNvCxnSpPr>
            <a:cxnSpLocks/>
          </p:cNvCxnSpPr>
          <p:nvPr/>
        </p:nvCxnSpPr>
        <p:spPr>
          <a:xfrm flipH="1">
            <a:off x="4874189" y="1458136"/>
            <a:ext cx="532408" cy="376044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yellow and grey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A6603831-9A29-4663-6FEB-3F688DD7F5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3036" y="4905185"/>
            <a:ext cx="443101" cy="443101"/>
          </a:xfrm>
          <a:prstGeom prst="rect">
            <a:avLst/>
          </a:prstGeom>
        </p:spPr>
      </p:pic>
      <p:cxnSp>
        <p:nvCxnSpPr>
          <p:cNvPr id="4" name="Connecteur droit avec flèche 121">
            <a:extLst>
              <a:ext uri="{FF2B5EF4-FFF2-40B4-BE49-F238E27FC236}">
                <a16:creationId xmlns:a16="http://schemas.microsoft.com/office/drawing/2014/main" id="{40E4FE15-E03C-7CBA-F055-1E944EDFCB23}"/>
              </a:ext>
            </a:extLst>
          </p:cNvPr>
          <p:cNvCxnSpPr>
            <a:cxnSpLocks/>
          </p:cNvCxnSpPr>
          <p:nvPr/>
        </p:nvCxnSpPr>
        <p:spPr>
          <a:xfrm flipH="1" flipV="1">
            <a:off x="8218360" y="4688038"/>
            <a:ext cx="364676" cy="24588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oogle Shape;229;p7">
            <a:extLst>
              <a:ext uri="{FF2B5EF4-FFF2-40B4-BE49-F238E27FC236}">
                <a16:creationId xmlns:a16="http://schemas.microsoft.com/office/drawing/2014/main" id="{48A25BA2-34A8-F45F-A23A-A23D7EEF9C05}"/>
              </a:ext>
            </a:extLst>
          </p:cNvPr>
          <p:cNvCxnSpPr>
            <a:cxnSpLocks/>
          </p:cNvCxnSpPr>
          <p:nvPr/>
        </p:nvCxnSpPr>
        <p:spPr>
          <a:xfrm flipV="1">
            <a:off x="4796381" y="4632050"/>
            <a:ext cx="2670752" cy="28486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229;p7">
            <a:extLst>
              <a:ext uri="{FF2B5EF4-FFF2-40B4-BE49-F238E27FC236}">
                <a16:creationId xmlns:a16="http://schemas.microsoft.com/office/drawing/2014/main" id="{245258D8-F0BE-5D35-FD5B-2E3B4F6447E9}"/>
              </a:ext>
            </a:extLst>
          </p:cNvPr>
          <p:cNvCxnSpPr>
            <a:cxnSpLocks/>
          </p:cNvCxnSpPr>
          <p:nvPr/>
        </p:nvCxnSpPr>
        <p:spPr>
          <a:xfrm flipV="1">
            <a:off x="4718077" y="2484782"/>
            <a:ext cx="2683856" cy="201904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229;p7">
            <a:extLst>
              <a:ext uri="{FF2B5EF4-FFF2-40B4-BE49-F238E27FC236}">
                <a16:creationId xmlns:a16="http://schemas.microsoft.com/office/drawing/2014/main" id="{C412C5E3-0A5D-2C7C-3DBF-48E7618DA8D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05036" y="2335627"/>
            <a:ext cx="2778083" cy="214084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" name="Google Shape;229;p7">
            <a:extLst>
              <a:ext uri="{FF2B5EF4-FFF2-40B4-BE49-F238E27FC236}">
                <a16:creationId xmlns:a16="http://schemas.microsoft.com/office/drawing/2014/main" id="{F81E2C21-FF01-2BCF-C1CB-A8B4045C6FA3}"/>
              </a:ext>
            </a:extLst>
          </p:cNvPr>
          <p:cNvCxnSpPr>
            <a:cxnSpLocks/>
          </p:cNvCxnSpPr>
          <p:nvPr/>
        </p:nvCxnSpPr>
        <p:spPr>
          <a:xfrm flipV="1">
            <a:off x="4774339" y="2538978"/>
            <a:ext cx="2683856" cy="201904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7" name="Google Shape;229;p7">
            <a:extLst>
              <a:ext uri="{FF2B5EF4-FFF2-40B4-BE49-F238E27FC236}">
                <a16:creationId xmlns:a16="http://schemas.microsoft.com/office/drawing/2014/main" id="{0643311E-463B-096A-8AAB-07AF5628F722}"/>
              </a:ext>
            </a:extLst>
          </p:cNvPr>
          <p:cNvCxnSpPr>
            <a:cxnSpLocks/>
          </p:cNvCxnSpPr>
          <p:nvPr/>
        </p:nvCxnSpPr>
        <p:spPr>
          <a:xfrm>
            <a:off x="4790068" y="2317878"/>
            <a:ext cx="2566796" cy="1187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A0F985A1-B966-2C9D-E34D-9B17186B6324}"/>
              </a:ext>
            </a:extLst>
          </p:cNvPr>
          <p:cNvCxnSpPr>
            <a:cxnSpLocks/>
          </p:cNvCxnSpPr>
          <p:nvPr/>
        </p:nvCxnSpPr>
        <p:spPr>
          <a:xfrm>
            <a:off x="4781378" y="2397075"/>
            <a:ext cx="2778083" cy="214084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EECB6D2B-6F1B-0813-1A25-C5148F0E2F1B}"/>
              </a:ext>
            </a:extLst>
          </p:cNvPr>
          <p:cNvCxnSpPr>
            <a:cxnSpLocks/>
          </p:cNvCxnSpPr>
          <p:nvPr/>
        </p:nvCxnSpPr>
        <p:spPr>
          <a:xfrm flipV="1">
            <a:off x="4768905" y="4702777"/>
            <a:ext cx="2670752" cy="2848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40" name="Google Shape;229;p7">
            <a:extLst>
              <a:ext uri="{FF2B5EF4-FFF2-40B4-BE49-F238E27FC236}">
                <a16:creationId xmlns:a16="http://schemas.microsoft.com/office/drawing/2014/main" id="{E31A035B-8BDC-F3A0-ED97-CBD997FBB49E}"/>
              </a:ext>
            </a:extLst>
          </p:cNvPr>
          <p:cNvCxnSpPr>
            <a:cxnSpLocks/>
          </p:cNvCxnSpPr>
          <p:nvPr/>
        </p:nvCxnSpPr>
        <p:spPr>
          <a:xfrm flipV="1">
            <a:off x="4459174" y="2593314"/>
            <a:ext cx="12473" cy="173384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triangl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979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FA012A17-AACF-F031-0E5F-484F94FEF9DF}"/>
                  </a:ext>
                </a:extLst>
              </p:cNvPr>
              <p:cNvGraphicFramePr/>
              <p:nvPr/>
            </p:nvGraphicFramePr>
            <p:xfrm>
              <a:off x="1530034" y="-324363"/>
              <a:ext cx="10447699" cy="68625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FA012A17-AACF-F031-0E5F-484F94FEF9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0034" y="-324363"/>
                <a:ext cx="10447699" cy="6862527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B8BF0F3-78C2-F171-7085-7F77DEC6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833" y="1127296"/>
            <a:ext cx="965285" cy="21519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6306DEEE-6AB5-84A9-7AFE-C83F8EC5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878" y="1391677"/>
            <a:ext cx="965285" cy="2151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2421B5-8389-12E6-0B71-CBDD6F7D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757" y="2552402"/>
            <a:ext cx="1213978" cy="477341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8AFCF953-E20D-80C4-C489-E5D59CEE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412" y="182917"/>
            <a:ext cx="995139" cy="533354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1C0ACF3-051E-BA2F-6317-C0ECE10B8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2324" y="4580220"/>
            <a:ext cx="546147" cy="546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FAB7A-E6C8-CBDC-DA82-822C6ECBD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433" y="6116132"/>
            <a:ext cx="561015" cy="541445"/>
          </a:xfrm>
          <a:prstGeom prst="rect">
            <a:avLst/>
          </a:prstGeom>
        </p:spPr>
      </p:pic>
      <p:pic>
        <p:nvPicPr>
          <p:cNvPr id="21" name="Picture 20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410B1C80-BB11-48BD-A349-A2D59ED4D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7544" y="6485868"/>
            <a:ext cx="1469463" cy="283618"/>
          </a:xfrm>
          <a:prstGeom prst="rect">
            <a:avLst/>
          </a:prstGeom>
        </p:spPr>
      </p:pic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8860576A-0206-8E9D-6CE3-9424A05F9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58823" y="6044513"/>
            <a:ext cx="1666182" cy="583164"/>
          </a:xfrm>
          <a:prstGeom prst="rect">
            <a:avLst/>
          </a:prstGeom>
        </p:spPr>
      </p:pic>
      <p:pic>
        <p:nvPicPr>
          <p:cNvPr id="23" name="Picture 2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057ECA5-6E95-CF13-722D-2430324B08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3363" y="4713849"/>
            <a:ext cx="1176943" cy="278884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B10A55-9175-1881-AD39-6E278C1E35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3691" y="1967350"/>
            <a:ext cx="1176943" cy="2788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2F1153-5EA4-952A-4AE7-67B2DC89FFEE}"/>
              </a:ext>
            </a:extLst>
          </p:cNvPr>
          <p:cNvSpPr txBox="1"/>
          <p:nvPr/>
        </p:nvSpPr>
        <p:spPr>
          <a:xfrm>
            <a:off x="-157655" y="-60199"/>
            <a:ext cx="38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Main axes of enhancement</a:t>
            </a:r>
          </a:p>
        </p:txBody>
      </p:sp>
    </p:spTree>
    <p:extLst>
      <p:ext uri="{BB962C8B-B14F-4D97-AF65-F5344CB8AC3E}">
        <p14:creationId xmlns:p14="http://schemas.microsoft.com/office/powerpoint/2010/main" val="426552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2;p1">
            <a:extLst>
              <a:ext uri="{FF2B5EF4-FFF2-40B4-BE49-F238E27FC236}">
                <a16:creationId xmlns:a16="http://schemas.microsoft.com/office/drawing/2014/main" id="{7F7A121A-C9BD-9A01-CB73-EBCC836AD1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88265-D5F6-6290-D566-75EFAEBD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51" y="3824665"/>
            <a:ext cx="547688" cy="636847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9C3A440-C6D8-E2C6-FA1B-648DB100E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81" y="2549991"/>
            <a:ext cx="633414" cy="6334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87E69-A829-F763-ABA5-3D81FA3E6FC9}"/>
              </a:ext>
            </a:extLst>
          </p:cNvPr>
          <p:cNvSpPr/>
          <p:nvPr/>
        </p:nvSpPr>
        <p:spPr>
          <a:xfrm>
            <a:off x="2029884" y="3624479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3C1051-6CEC-5CD3-33E2-A271EAC7F9F5}"/>
              </a:ext>
            </a:extLst>
          </p:cNvPr>
          <p:cNvSpPr/>
          <p:nvPr/>
        </p:nvSpPr>
        <p:spPr>
          <a:xfrm rot="5400000">
            <a:off x="2664168" y="2747639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36EC5-18F5-0625-4C86-82D257E8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36" y="4088427"/>
            <a:ext cx="547688" cy="6368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CC4F9C-7A6E-B9ED-1EB0-D9012C103E51}"/>
              </a:ext>
            </a:extLst>
          </p:cNvPr>
          <p:cNvSpPr/>
          <p:nvPr/>
        </p:nvSpPr>
        <p:spPr>
          <a:xfrm>
            <a:off x="3747269" y="3888241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8FCA8-67B8-C56C-5DC3-FFD78A66D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51" y="3950819"/>
            <a:ext cx="547688" cy="6368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7FAA9E-822E-6513-8FA9-47B4AECB58C3}"/>
              </a:ext>
            </a:extLst>
          </p:cNvPr>
          <p:cNvSpPr/>
          <p:nvPr/>
        </p:nvSpPr>
        <p:spPr>
          <a:xfrm>
            <a:off x="5283346" y="3824663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48BE0749-8A29-BA25-A285-19AD2077B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605" y="2598098"/>
            <a:ext cx="633414" cy="6334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F42DD8-E994-D19D-7191-A8373ED5730D}"/>
              </a:ext>
            </a:extLst>
          </p:cNvPr>
          <p:cNvSpPr/>
          <p:nvPr/>
        </p:nvSpPr>
        <p:spPr>
          <a:xfrm rot="5400000">
            <a:off x="4473192" y="2795746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3AF177-24ED-C6A4-D9DC-36B3D195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2" y="1649456"/>
            <a:ext cx="547688" cy="6368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C01192F-302C-61CC-EDFD-E53ED6703E47}"/>
              </a:ext>
            </a:extLst>
          </p:cNvPr>
          <p:cNvSpPr/>
          <p:nvPr/>
        </p:nvSpPr>
        <p:spPr>
          <a:xfrm rot="5400000">
            <a:off x="840161" y="1867785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18912C5E-540C-B46B-F395-0AD52D4F6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283" y="252860"/>
            <a:ext cx="633414" cy="6334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507199A-A5F9-C803-E815-F081A20B48A0}"/>
              </a:ext>
            </a:extLst>
          </p:cNvPr>
          <p:cNvSpPr/>
          <p:nvPr/>
        </p:nvSpPr>
        <p:spPr>
          <a:xfrm rot="5400000">
            <a:off x="2244870" y="450508"/>
            <a:ext cx="366795" cy="2001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7A76DF-5522-8A49-5A2F-8C1527696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57" y="427329"/>
            <a:ext cx="547688" cy="636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074108D-24B2-4296-FFDA-246D4A473E8F}"/>
              </a:ext>
            </a:extLst>
          </p:cNvPr>
          <p:cNvSpPr/>
          <p:nvPr/>
        </p:nvSpPr>
        <p:spPr>
          <a:xfrm>
            <a:off x="3531993" y="1006719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E8B514E-F8FB-E0E1-C733-466C7F933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132" y="396755"/>
            <a:ext cx="547688" cy="63684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2234797-4F98-C5E7-C052-DCF4D95DA4A7}"/>
              </a:ext>
            </a:extLst>
          </p:cNvPr>
          <p:cNvSpPr/>
          <p:nvPr/>
        </p:nvSpPr>
        <p:spPr>
          <a:xfrm rot="2777460">
            <a:off x="5536665" y="932263"/>
            <a:ext cx="657227" cy="200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602010-8571-ADA5-8D2E-D1A1EF263F84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1268865" y="1967880"/>
            <a:ext cx="5641834" cy="29228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72E882D-7CAF-B9EC-C997-2FF8E293C824}"/>
              </a:ext>
            </a:extLst>
          </p:cNvPr>
          <p:cNvCxnSpPr>
            <a:cxnSpLocks/>
          </p:cNvCxnSpPr>
          <p:nvPr/>
        </p:nvCxnSpPr>
        <p:spPr>
          <a:xfrm>
            <a:off x="1285132" y="2150103"/>
            <a:ext cx="856824" cy="15071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C2553B-63D1-762D-F14D-733D88F0597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547040" y="3731262"/>
            <a:ext cx="1200229" cy="25707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8E014D-D4E1-8A29-9CE8-3B0CB94575F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63814" y="3924757"/>
            <a:ext cx="919530" cy="9545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5FD25A-D9BC-E399-F6FD-D616F07D5128}"/>
              </a:ext>
            </a:extLst>
          </p:cNvPr>
          <p:cNvCxnSpPr>
            <a:cxnSpLocks/>
          </p:cNvCxnSpPr>
          <p:nvPr/>
        </p:nvCxnSpPr>
        <p:spPr>
          <a:xfrm flipV="1">
            <a:off x="5940553" y="3064709"/>
            <a:ext cx="970146" cy="76795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8A2B35-1783-0BBB-FA5F-FEFA62B1797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H="1" flipV="1">
            <a:off x="3860607" y="1206903"/>
            <a:ext cx="1751353" cy="261776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E6C701-81D8-7D3A-A945-7611F54648D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85134" y="1106811"/>
            <a:ext cx="2246859" cy="67948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8D9ACF-B3F9-9025-6955-15E60BA36C19}"/>
              </a:ext>
            </a:extLst>
          </p:cNvPr>
          <p:cNvCxnSpPr>
            <a:cxnSpLocks/>
          </p:cNvCxnSpPr>
          <p:nvPr/>
        </p:nvCxnSpPr>
        <p:spPr>
          <a:xfrm flipV="1">
            <a:off x="4048601" y="965118"/>
            <a:ext cx="1604459" cy="116853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CEF799-47B6-7CE4-6F74-F306EF282C93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V="1">
            <a:off x="5611958" y="1101519"/>
            <a:ext cx="180966" cy="272314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795766-748D-ED79-933E-C089C3DE627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756642" y="2718788"/>
            <a:ext cx="2220739" cy="17701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D33BFE-6F76-1CE9-2AB7-093503B4DFDE}"/>
              </a:ext>
            </a:extLst>
          </p:cNvPr>
          <p:cNvCxnSpPr>
            <a:cxnSpLocks/>
            <a:stCxn id="21" idx="0"/>
            <a:endCxn id="23" idx="1"/>
          </p:cNvCxnSpPr>
          <p:nvPr/>
        </p:nvCxnSpPr>
        <p:spPr>
          <a:xfrm>
            <a:off x="2528320" y="550559"/>
            <a:ext cx="1003673" cy="55625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27C78A-5225-EFFE-C741-1784C2383D54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2358498" y="3031087"/>
            <a:ext cx="489067" cy="59339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880143-D93F-732A-FC15-F696D5C195E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189220" y="1106813"/>
            <a:ext cx="2721481" cy="6688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999675B-CE5C-B4A7-4272-63B297E412FA}"/>
              </a:ext>
            </a:extLst>
          </p:cNvPr>
          <p:cNvSpPr/>
          <p:nvPr/>
        </p:nvSpPr>
        <p:spPr>
          <a:xfrm rot="5400000">
            <a:off x="4903081" y="2280550"/>
            <a:ext cx="4614085" cy="5988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B1DF875-32F2-27B9-FB6A-A6DB309A7C14}"/>
              </a:ext>
            </a:extLst>
          </p:cNvPr>
          <p:cNvSpPr/>
          <p:nvPr/>
        </p:nvSpPr>
        <p:spPr>
          <a:xfrm>
            <a:off x="173354" y="252862"/>
            <a:ext cx="6595066" cy="4634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BC584F-FB6F-E5C3-B643-20131B0AF984}"/>
              </a:ext>
            </a:extLst>
          </p:cNvPr>
          <p:cNvSpPr txBox="1"/>
          <p:nvPr/>
        </p:nvSpPr>
        <p:spPr>
          <a:xfrm>
            <a:off x="7545522" y="1972466"/>
            <a:ext cx="1260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</a:t>
            </a:r>
          </a:p>
          <a:p>
            <a:r>
              <a:rPr lang="en-US" dirty="0"/>
              <a:t>to the</a:t>
            </a:r>
          </a:p>
          <a:p>
            <a:r>
              <a:rPr lang="en-US" dirty="0"/>
              <a:t>Power Grid</a:t>
            </a:r>
          </a:p>
        </p:txBody>
      </p:sp>
    </p:spTree>
    <p:extLst>
      <p:ext uri="{BB962C8B-B14F-4D97-AF65-F5344CB8AC3E}">
        <p14:creationId xmlns:p14="http://schemas.microsoft.com/office/powerpoint/2010/main" val="48705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105C4E-1B10-AC10-659D-06AC41FB49F9}"/>
              </a:ext>
            </a:extLst>
          </p:cNvPr>
          <p:cNvSpPr/>
          <p:nvPr/>
        </p:nvSpPr>
        <p:spPr>
          <a:xfrm>
            <a:off x="7290750" y="3485500"/>
            <a:ext cx="1640592" cy="1579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CDF134-EFFB-E2FF-B1A8-D4D6402CDED1}"/>
              </a:ext>
            </a:extLst>
          </p:cNvPr>
          <p:cNvSpPr/>
          <p:nvPr/>
        </p:nvSpPr>
        <p:spPr>
          <a:xfrm>
            <a:off x="9265950" y="1219715"/>
            <a:ext cx="1234510" cy="951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CE2CB59-5FBA-CBF5-C693-40CF71F651F9}"/>
              </a:ext>
            </a:extLst>
          </p:cNvPr>
          <p:cNvSpPr/>
          <p:nvPr/>
        </p:nvSpPr>
        <p:spPr>
          <a:xfrm>
            <a:off x="128267" y="129287"/>
            <a:ext cx="6814690" cy="6573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E2ABAB3-E202-EACD-300E-98C7893BC170}"/>
              </a:ext>
            </a:extLst>
          </p:cNvPr>
          <p:cNvSpPr txBox="1"/>
          <p:nvPr/>
        </p:nvSpPr>
        <p:spPr>
          <a:xfrm>
            <a:off x="2353863" y="6419091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sending of sensor data: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CDFA8-4A27-3B1E-BFA4-76B3E9BB93B9}"/>
              </a:ext>
            </a:extLst>
          </p:cNvPr>
          <p:cNvSpPr/>
          <p:nvPr/>
        </p:nvSpPr>
        <p:spPr>
          <a:xfrm>
            <a:off x="301045" y="3457877"/>
            <a:ext cx="4285018" cy="251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122">
            <a:extLst>
              <a:ext uri="{FF2B5EF4-FFF2-40B4-BE49-F238E27FC236}">
                <a16:creationId xmlns:a16="http://schemas.microsoft.com/office/drawing/2014/main" id="{4651316C-34C0-39AC-0C06-D89EA40BAB35}"/>
              </a:ext>
            </a:extLst>
          </p:cNvPr>
          <p:cNvCxnSpPr>
            <a:cxnSpLocks/>
          </p:cNvCxnSpPr>
          <p:nvPr/>
        </p:nvCxnSpPr>
        <p:spPr>
          <a:xfrm>
            <a:off x="4803104" y="1193681"/>
            <a:ext cx="0" cy="4666645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12C19-BFAD-2578-070A-6B5AEDF89B94}"/>
              </a:ext>
            </a:extLst>
          </p:cNvPr>
          <p:cNvSpPr/>
          <p:nvPr/>
        </p:nvSpPr>
        <p:spPr>
          <a:xfrm>
            <a:off x="287347" y="254794"/>
            <a:ext cx="2078672" cy="28308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94AE5-AA6C-9844-401C-F4860E8735CA}"/>
              </a:ext>
            </a:extLst>
          </p:cNvPr>
          <p:cNvSpPr/>
          <p:nvPr/>
        </p:nvSpPr>
        <p:spPr>
          <a:xfrm>
            <a:off x="2678624" y="254957"/>
            <a:ext cx="1907438" cy="2830722"/>
          </a:xfrm>
          <a:prstGeom prst="rect">
            <a:avLst/>
          </a:prstGeom>
          <a:solidFill>
            <a:srgbClr val="8BC1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EFB144-6AD8-82BD-26F2-8673DBFD300F}"/>
              </a:ext>
            </a:extLst>
          </p:cNvPr>
          <p:cNvSpPr/>
          <p:nvPr/>
        </p:nvSpPr>
        <p:spPr>
          <a:xfrm>
            <a:off x="4974561" y="254957"/>
            <a:ext cx="1792568" cy="2830851"/>
          </a:xfrm>
          <a:prstGeom prst="rect">
            <a:avLst/>
          </a:prstGeom>
          <a:solidFill>
            <a:srgbClr val="A2CD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121">
            <a:extLst>
              <a:ext uri="{FF2B5EF4-FFF2-40B4-BE49-F238E27FC236}">
                <a16:creationId xmlns:a16="http://schemas.microsoft.com/office/drawing/2014/main" id="{C4C0CE8D-4BD2-66A3-F5EA-E7DAFC188577}"/>
              </a:ext>
            </a:extLst>
          </p:cNvPr>
          <p:cNvCxnSpPr>
            <a:cxnSpLocks/>
          </p:cNvCxnSpPr>
          <p:nvPr/>
        </p:nvCxnSpPr>
        <p:spPr>
          <a:xfrm flipV="1">
            <a:off x="1348949" y="2182278"/>
            <a:ext cx="0" cy="1187639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108">
            <a:extLst>
              <a:ext uri="{FF2B5EF4-FFF2-40B4-BE49-F238E27FC236}">
                <a16:creationId xmlns:a16="http://schemas.microsoft.com/office/drawing/2014/main" id="{7F4AD802-70A8-9838-078A-FB3EB39F5EFF}"/>
              </a:ext>
            </a:extLst>
          </p:cNvPr>
          <p:cNvCxnSpPr>
            <a:cxnSpLocks/>
          </p:cNvCxnSpPr>
          <p:nvPr/>
        </p:nvCxnSpPr>
        <p:spPr>
          <a:xfrm>
            <a:off x="3788288" y="2072523"/>
            <a:ext cx="39059" cy="379494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D026A23-06D9-23A8-B0E1-BC846D49DFC2}"/>
              </a:ext>
            </a:extLst>
          </p:cNvPr>
          <p:cNvSpPr/>
          <p:nvPr/>
        </p:nvSpPr>
        <p:spPr>
          <a:xfrm>
            <a:off x="2970161" y="2494085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SE05000238</a:t>
            </a:r>
          </a:p>
        </p:txBody>
      </p:sp>
      <p:sp>
        <p:nvSpPr>
          <p:cNvPr id="44" name="ZoneTexte 117">
            <a:extLst>
              <a:ext uri="{FF2B5EF4-FFF2-40B4-BE49-F238E27FC236}">
                <a16:creationId xmlns:a16="http://schemas.microsoft.com/office/drawing/2014/main" id="{4AC345F4-69AA-D62E-4359-7A666C22BEAF}"/>
              </a:ext>
            </a:extLst>
          </p:cNvPr>
          <p:cNvSpPr txBox="1"/>
          <p:nvPr/>
        </p:nvSpPr>
        <p:spPr>
          <a:xfrm>
            <a:off x="4976980" y="29460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Gymnastics room</a:t>
            </a:r>
          </a:p>
        </p:txBody>
      </p:sp>
      <p:sp>
        <p:nvSpPr>
          <p:cNvPr id="47" name="ZoneTexte 117">
            <a:extLst>
              <a:ext uri="{FF2B5EF4-FFF2-40B4-BE49-F238E27FC236}">
                <a16:creationId xmlns:a16="http://schemas.microsoft.com/office/drawing/2014/main" id="{95B6D556-D860-F235-0456-0E45ABCE225C}"/>
              </a:ext>
            </a:extLst>
          </p:cNvPr>
          <p:cNvSpPr txBox="1"/>
          <p:nvPr/>
        </p:nvSpPr>
        <p:spPr>
          <a:xfrm>
            <a:off x="2727813" y="299926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After-school building</a:t>
            </a:r>
          </a:p>
        </p:txBody>
      </p:sp>
      <p:sp>
        <p:nvSpPr>
          <p:cNvPr id="48" name="ZoneTexte 117">
            <a:extLst>
              <a:ext uri="{FF2B5EF4-FFF2-40B4-BE49-F238E27FC236}">
                <a16:creationId xmlns:a16="http://schemas.microsoft.com/office/drawing/2014/main" id="{DB37D128-C8E6-55BC-90AF-BA38A5E1232C}"/>
              </a:ext>
            </a:extLst>
          </p:cNvPr>
          <p:cNvSpPr txBox="1"/>
          <p:nvPr/>
        </p:nvSpPr>
        <p:spPr>
          <a:xfrm>
            <a:off x="442545" y="292306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Primary school</a:t>
            </a:r>
          </a:p>
        </p:txBody>
      </p:sp>
      <p:cxnSp>
        <p:nvCxnSpPr>
          <p:cNvPr id="53" name="Connecteur droit avec flèche 122">
            <a:extLst>
              <a:ext uri="{FF2B5EF4-FFF2-40B4-BE49-F238E27FC236}">
                <a16:creationId xmlns:a16="http://schemas.microsoft.com/office/drawing/2014/main" id="{607D7A31-23BF-F3D5-49AE-330CEDCB4251}"/>
              </a:ext>
            </a:extLst>
          </p:cNvPr>
          <p:cNvCxnSpPr>
            <a:cxnSpLocks/>
          </p:cNvCxnSpPr>
          <p:nvPr/>
        </p:nvCxnSpPr>
        <p:spPr>
          <a:xfrm>
            <a:off x="3323373" y="3375212"/>
            <a:ext cx="17294" cy="249226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06475E-7058-2BB5-A8C5-3C9FB786CEA0}"/>
              </a:ext>
            </a:extLst>
          </p:cNvPr>
          <p:cNvSpPr/>
          <p:nvPr/>
        </p:nvSpPr>
        <p:spPr>
          <a:xfrm>
            <a:off x="618273" y="2510117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SE05000159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6BB44F-07B5-905E-38F3-8D0657BF39F4}"/>
              </a:ext>
            </a:extLst>
          </p:cNvPr>
          <p:cNvSpPr/>
          <p:nvPr/>
        </p:nvSpPr>
        <p:spPr>
          <a:xfrm>
            <a:off x="607296" y="1819763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C69D8B-EAE4-9E89-BDAE-8AEF424DA382}"/>
              </a:ext>
            </a:extLst>
          </p:cNvPr>
          <p:cNvSpPr/>
          <p:nvPr/>
        </p:nvSpPr>
        <p:spPr>
          <a:xfrm>
            <a:off x="2910257" y="1820894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cxnSp>
        <p:nvCxnSpPr>
          <p:cNvPr id="66" name="Connecteur droit avec flèche 108">
            <a:extLst>
              <a:ext uri="{FF2B5EF4-FFF2-40B4-BE49-F238E27FC236}">
                <a16:creationId xmlns:a16="http://schemas.microsoft.com/office/drawing/2014/main" id="{D1A6D124-F192-B20D-1E4C-0273C063EDE5}"/>
              </a:ext>
            </a:extLst>
          </p:cNvPr>
          <p:cNvCxnSpPr>
            <a:cxnSpLocks/>
          </p:cNvCxnSpPr>
          <p:nvPr/>
        </p:nvCxnSpPr>
        <p:spPr>
          <a:xfrm>
            <a:off x="5958483" y="2115724"/>
            <a:ext cx="30033" cy="376036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7D495B-489D-B7DA-0A54-D07774109782}"/>
              </a:ext>
            </a:extLst>
          </p:cNvPr>
          <p:cNvSpPr/>
          <p:nvPr/>
        </p:nvSpPr>
        <p:spPr>
          <a:xfrm>
            <a:off x="5223084" y="2494973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SE05000283</a:t>
            </a:r>
          </a:p>
        </p:txBody>
      </p:sp>
      <p:sp>
        <p:nvSpPr>
          <p:cNvPr id="67" name="ZoneTexte 117">
            <a:extLst>
              <a:ext uri="{FF2B5EF4-FFF2-40B4-BE49-F238E27FC236}">
                <a16:creationId xmlns:a16="http://schemas.microsoft.com/office/drawing/2014/main" id="{34EC8986-3472-2357-A364-FC7B8403C8A5}"/>
              </a:ext>
            </a:extLst>
          </p:cNvPr>
          <p:cNvSpPr txBox="1"/>
          <p:nvPr/>
        </p:nvSpPr>
        <p:spPr>
          <a:xfrm>
            <a:off x="193022" y="5627114"/>
            <a:ext cx="145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Underground</a:t>
            </a:r>
          </a:p>
        </p:txBody>
      </p:sp>
      <p:cxnSp>
        <p:nvCxnSpPr>
          <p:cNvPr id="72" name="Connecteur droit avec flèche 122">
            <a:extLst>
              <a:ext uri="{FF2B5EF4-FFF2-40B4-BE49-F238E27FC236}">
                <a16:creationId xmlns:a16="http://schemas.microsoft.com/office/drawing/2014/main" id="{38268CAD-FEC2-B6EB-46BA-5F040862C6A2}"/>
              </a:ext>
            </a:extLst>
          </p:cNvPr>
          <p:cNvCxnSpPr>
            <a:cxnSpLocks/>
          </p:cNvCxnSpPr>
          <p:nvPr/>
        </p:nvCxnSpPr>
        <p:spPr>
          <a:xfrm flipH="1">
            <a:off x="4429465" y="1218470"/>
            <a:ext cx="373641" cy="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122">
            <a:extLst>
              <a:ext uri="{FF2B5EF4-FFF2-40B4-BE49-F238E27FC236}">
                <a16:creationId xmlns:a16="http://schemas.microsoft.com/office/drawing/2014/main" id="{C7CAF6E5-B7CD-7B81-6158-D460BA54F0DF}"/>
              </a:ext>
            </a:extLst>
          </p:cNvPr>
          <p:cNvCxnSpPr>
            <a:cxnSpLocks/>
          </p:cNvCxnSpPr>
          <p:nvPr/>
        </p:nvCxnSpPr>
        <p:spPr>
          <a:xfrm>
            <a:off x="2418889" y="4823010"/>
            <a:ext cx="0" cy="1037314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544E8F-3565-3A05-EC04-EAB9A4A9CA1F}"/>
              </a:ext>
            </a:extLst>
          </p:cNvPr>
          <p:cNvSpPr/>
          <p:nvPr/>
        </p:nvSpPr>
        <p:spPr>
          <a:xfrm>
            <a:off x="1650871" y="4563137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E6CAF00-B46A-38E1-BA6B-9E9BBA0449BD}"/>
              </a:ext>
            </a:extLst>
          </p:cNvPr>
          <p:cNvSpPr/>
          <p:nvPr/>
        </p:nvSpPr>
        <p:spPr>
          <a:xfrm>
            <a:off x="1738587" y="5248994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SE05000318</a:t>
            </a:r>
          </a:p>
        </p:txBody>
      </p:sp>
      <p:cxnSp>
        <p:nvCxnSpPr>
          <p:cNvPr id="84" name="Connecteur droit avec flèche 122">
            <a:extLst>
              <a:ext uri="{FF2B5EF4-FFF2-40B4-BE49-F238E27FC236}">
                <a16:creationId xmlns:a16="http://schemas.microsoft.com/office/drawing/2014/main" id="{71ADF2C6-B693-4A69-EF84-43476FC68DC5}"/>
              </a:ext>
            </a:extLst>
          </p:cNvPr>
          <p:cNvCxnSpPr>
            <a:cxnSpLocks/>
          </p:cNvCxnSpPr>
          <p:nvPr/>
        </p:nvCxnSpPr>
        <p:spPr>
          <a:xfrm>
            <a:off x="985133" y="4835502"/>
            <a:ext cx="67993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22">
            <a:extLst>
              <a:ext uri="{FF2B5EF4-FFF2-40B4-BE49-F238E27FC236}">
                <a16:creationId xmlns:a16="http://schemas.microsoft.com/office/drawing/2014/main" id="{B894BCB2-FA5C-9B5D-68C1-54B470DD322E}"/>
              </a:ext>
            </a:extLst>
          </p:cNvPr>
          <p:cNvCxnSpPr>
            <a:cxnSpLocks/>
          </p:cNvCxnSpPr>
          <p:nvPr/>
        </p:nvCxnSpPr>
        <p:spPr>
          <a:xfrm flipV="1">
            <a:off x="985013" y="4074274"/>
            <a:ext cx="0" cy="7897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C00E22A-036D-8648-5821-DB9EC9967D17}"/>
              </a:ext>
            </a:extLst>
          </p:cNvPr>
          <p:cNvSpPr/>
          <p:nvPr/>
        </p:nvSpPr>
        <p:spPr>
          <a:xfrm>
            <a:off x="489495" y="4121255"/>
            <a:ext cx="999862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A5842C2-CA78-769D-BD73-4578C448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66" y="798600"/>
            <a:ext cx="492629" cy="816218"/>
          </a:xfrm>
          <a:prstGeom prst="rect">
            <a:avLst/>
          </a:prstGeom>
        </p:spPr>
      </p:pic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7110604D-6A87-F915-1277-F5C8CA4EEBBA}"/>
              </a:ext>
            </a:extLst>
          </p:cNvPr>
          <p:cNvCxnSpPr>
            <a:cxnSpLocks/>
          </p:cNvCxnSpPr>
          <p:nvPr/>
        </p:nvCxnSpPr>
        <p:spPr>
          <a:xfrm flipH="1" flipV="1">
            <a:off x="1036448" y="953590"/>
            <a:ext cx="7115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21">
            <a:extLst>
              <a:ext uri="{FF2B5EF4-FFF2-40B4-BE49-F238E27FC236}">
                <a16:creationId xmlns:a16="http://schemas.microsoft.com/office/drawing/2014/main" id="{11324675-1879-26F3-56CB-A006E440F9E5}"/>
              </a:ext>
            </a:extLst>
          </p:cNvPr>
          <p:cNvCxnSpPr>
            <a:cxnSpLocks/>
          </p:cNvCxnSpPr>
          <p:nvPr/>
        </p:nvCxnSpPr>
        <p:spPr>
          <a:xfrm flipV="1">
            <a:off x="1280921" y="953590"/>
            <a:ext cx="0" cy="88046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21">
            <a:extLst>
              <a:ext uri="{FF2B5EF4-FFF2-40B4-BE49-F238E27FC236}">
                <a16:creationId xmlns:a16="http://schemas.microsoft.com/office/drawing/2014/main" id="{DD467206-E407-DAA2-DFF3-1955A8716A0B}"/>
              </a:ext>
            </a:extLst>
          </p:cNvPr>
          <p:cNvCxnSpPr>
            <a:cxnSpLocks/>
          </p:cNvCxnSpPr>
          <p:nvPr/>
        </p:nvCxnSpPr>
        <p:spPr>
          <a:xfrm flipV="1">
            <a:off x="1511858" y="953592"/>
            <a:ext cx="0" cy="864923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6E4C6ED-7154-E9EB-44B6-08419EAAD08B}"/>
              </a:ext>
            </a:extLst>
          </p:cNvPr>
          <p:cNvSpPr/>
          <p:nvPr/>
        </p:nvSpPr>
        <p:spPr>
          <a:xfrm>
            <a:off x="626950" y="1106176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SE05000163</a:t>
            </a:r>
          </a:p>
        </p:txBody>
      </p:sp>
      <p:cxnSp>
        <p:nvCxnSpPr>
          <p:cNvPr id="123" name="Connecteur droit avec flèche 121">
            <a:extLst>
              <a:ext uri="{FF2B5EF4-FFF2-40B4-BE49-F238E27FC236}">
                <a16:creationId xmlns:a16="http://schemas.microsoft.com/office/drawing/2014/main" id="{608E35A0-4B90-B782-DEDE-CAD3EB672278}"/>
              </a:ext>
            </a:extLst>
          </p:cNvPr>
          <p:cNvCxnSpPr>
            <a:cxnSpLocks/>
          </p:cNvCxnSpPr>
          <p:nvPr/>
        </p:nvCxnSpPr>
        <p:spPr>
          <a:xfrm flipV="1">
            <a:off x="2195843" y="382121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1">
            <a:extLst>
              <a:ext uri="{FF2B5EF4-FFF2-40B4-BE49-F238E27FC236}">
                <a16:creationId xmlns:a16="http://schemas.microsoft.com/office/drawing/2014/main" id="{323CDD14-5414-4920-D907-EF3943E138C5}"/>
              </a:ext>
            </a:extLst>
          </p:cNvPr>
          <p:cNvCxnSpPr>
            <a:cxnSpLocks/>
          </p:cNvCxnSpPr>
          <p:nvPr/>
        </p:nvCxnSpPr>
        <p:spPr>
          <a:xfrm flipV="1">
            <a:off x="2440318" y="382121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1">
            <a:extLst>
              <a:ext uri="{FF2B5EF4-FFF2-40B4-BE49-F238E27FC236}">
                <a16:creationId xmlns:a16="http://schemas.microsoft.com/office/drawing/2014/main" id="{31268979-D077-9417-83FC-AEF0CA8B00B4}"/>
              </a:ext>
            </a:extLst>
          </p:cNvPr>
          <p:cNvCxnSpPr>
            <a:cxnSpLocks/>
          </p:cNvCxnSpPr>
          <p:nvPr/>
        </p:nvCxnSpPr>
        <p:spPr>
          <a:xfrm flipV="1">
            <a:off x="2671255" y="382121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6FC2EE4-10DA-B580-AF9A-647C2B3CAD2B}"/>
              </a:ext>
            </a:extLst>
          </p:cNvPr>
          <p:cNvSpPr/>
          <p:nvPr/>
        </p:nvSpPr>
        <p:spPr>
          <a:xfrm>
            <a:off x="1712627" y="3966547"/>
            <a:ext cx="1359865" cy="40574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SE05000282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5A1920F-E957-D66A-682F-A47EFBE0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70452" y="696763"/>
            <a:ext cx="245718" cy="23368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E38970F-002C-2E51-2C19-A65095E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44884" y="696763"/>
            <a:ext cx="245718" cy="2336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AD90178-C806-FF7E-EF28-AA63A7D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27050" y="695497"/>
            <a:ext cx="245718" cy="23368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4BB07F0-8132-54EF-C863-A35D7B60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25" y="3536451"/>
            <a:ext cx="266996" cy="26699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E0BEADF-7A60-3C32-D5EE-34C20E70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30" y="3536451"/>
            <a:ext cx="266996" cy="26699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B47C5A3-F833-4959-F1C9-50900F93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32" y="3536451"/>
            <a:ext cx="266996" cy="266996"/>
          </a:xfrm>
          <a:prstGeom prst="rect">
            <a:avLst/>
          </a:prstGeom>
        </p:spPr>
      </p:pic>
      <p:sp>
        <p:nvSpPr>
          <p:cNvPr id="135" name="ZoneTexte 117">
            <a:extLst>
              <a:ext uri="{FF2B5EF4-FFF2-40B4-BE49-F238E27FC236}">
                <a16:creationId xmlns:a16="http://schemas.microsoft.com/office/drawing/2014/main" id="{1F30E8CA-E7EE-2129-995A-EFFE6A5C3928}"/>
              </a:ext>
            </a:extLst>
          </p:cNvPr>
          <p:cNvSpPr txBox="1"/>
          <p:nvPr/>
        </p:nvSpPr>
        <p:spPr>
          <a:xfrm>
            <a:off x="2744959" y="1071043"/>
            <a:ext cx="1763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</a:t>
            </a: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6ED32-0974-85BF-0F2B-50103756139B}"/>
              </a:ext>
            </a:extLst>
          </p:cNvPr>
          <p:cNvSpPr/>
          <p:nvPr/>
        </p:nvSpPr>
        <p:spPr>
          <a:xfrm>
            <a:off x="5193164" y="1818248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2B35CCC-DE63-FCA9-4EF7-516AD6B1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6719" y="3474607"/>
            <a:ext cx="264565" cy="595939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F9FE11E-D9BD-5470-6F2C-9D54470FB361}"/>
              </a:ext>
            </a:extLst>
          </p:cNvPr>
          <p:cNvSpPr txBox="1"/>
          <p:nvPr/>
        </p:nvSpPr>
        <p:spPr>
          <a:xfrm>
            <a:off x="2384160" y="6054014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3-phases current:</a:t>
            </a:r>
          </a:p>
        </p:txBody>
      </p:sp>
      <p:cxnSp>
        <p:nvCxnSpPr>
          <p:cNvPr id="146" name="Connecteur droit avec flèche 122">
            <a:extLst>
              <a:ext uri="{FF2B5EF4-FFF2-40B4-BE49-F238E27FC236}">
                <a16:creationId xmlns:a16="http://schemas.microsoft.com/office/drawing/2014/main" id="{FB135A16-E4F0-A3C0-C244-B6522FEED0AD}"/>
              </a:ext>
            </a:extLst>
          </p:cNvPr>
          <p:cNvCxnSpPr>
            <a:cxnSpLocks/>
          </p:cNvCxnSpPr>
          <p:nvPr/>
        </p:nvCxnSpPr>
        <p:spPr>
          <a:xfrm>
            <a:off x="3882766" y="6162252"/>
            <a:ext cx="59574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21">
            <a:extLst>
              <a:ext uri="{FF2B5EF4-FFF2-40B4-BE49-F238E27FC236}">
                <a16:creationId xmlns:a16="http://schemas.microsoft.com/office/drawing/2014/main" id="{EAC53D6E-BF94-8FB6-AB06-F3CDB0E1295B}"/>
              </a:ext>
            </a:extLst>
          </p:cNvPr>
          <p:cNvCxnSpPr>
            <a:cxnSpLocks/>
          </p:cNvCxnSpPr>
          <p:nvPr/>
        </p:nvCxnSpPr>
        <p:spPr>
          <a:xfrm flipH="1">
            <a:off x="3907372" y="6332267"/>
            <a:ext cx="577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33F8BA5-F8C4-F579-6606-4B869E751BAB}"/>
              </a:ext>
            </a:extLst>
          </p:cNvPr>
          <p:cNvSpPr txBox="1"/>
          <p:nvPr/>
        </p:nvSpPr>
        <p:spPr>
          <a:xfrm>
            <a:off x="2375188" y="6221335"/>
            <a:ext cx="1343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single-phase current:</a:t>
            </a:r>
          </a:p>
        </p:txBody>
      </p:sp>
      <p:cxnSp>
        <p:nvCxnSpPr>
          <p:cNvPr id="152" name="Connecteur droit avec flèche 108">
            <a:extLst>
              <a:ext uri="{FF2B5EF4-FFF2-40B4-BE49-F238E27FC236}">
                <a16:creationId xmlns:a16="http://schemas.microsoft.com/office/drawing/2014/main" id="{3C101126-3AA8-B973-666D-AC2B8F690777}"/>
              </a:ext>
            </a:extLst>
          </p:cNvPr>
          <p:cNvCxnSpPr>
            <a:cxnSpLocks/>
          </p:cNvCxnSpPr>
          <p:nvPr/>
        </p:nvCxnSpPr>
        <p:spPr>
          <a:xfrm flipV="1">
            <a:off x="6293814" y="5874848"/>
            <a:ext cx="0" cy="95695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17">
            <a:extLst>
              <a:ext uri="{FF2B5EF4-FFF2-40B4-BE49-F238E27FC236}">
                <a16:creationId xmlns:a16="http://schemas.microsoft.com/office/drawing/2014/main" id="{2BA169A5-E7B6-27C9-1C42-BB7A91BBC3AF}"/>
              </a:ext>
            </a:extLst>
          </p:cNvPr>
          <p:cNvSpPr txBox="1"/>
          <p:nvPr/>
        </p:nvSpPr>
        <p:spPr>
          <a:xfrm>
            <a:off x="6116212" y="6395084"/>
            <a:ext cx="85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D868451-8D69-CB18-EB72-3D0ECC4C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328" y="2090720"/>
            <a:ext cx="258376" cy="224675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C11CC99-2730-F227-2E3A-A91266B6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9591" y="2078887"/>
            <a:ext cx="258376" cy="22467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BEB07C6-EED6-7DAB-968A-C38943CA3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274" y="2057523"/>
            <a:ext cx="258376" cy="224675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7B3AB8B-27CB-107B-B177-535307C8A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661" y="4827795"/>
            <a:ext cx="258376" cy="22467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0E6A944-F889-DCF6-F3B0-548E39A5E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32" y="1239587"/>
            <a:ext cx="190686" cy="1754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5E1C46BA-FAAB-4BD1-28AE-46777526C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996" y="2596330"/>
            <a:ext cx="190686" cy="1754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D0E651D-E8CA-34B2-E811-96CFDD44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884" y="2607261"/>
            <a:ext cx="190686" cy="1754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4AD466A-A240-2060-A76A-822A5D3F9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406" y="2607220"/>
            <a:ext cx="190686" cy="1754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AD9F037-DC7C-6155-347F-26664E8F2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25" y="4099674"/>
            <a:ext cx="190686" cy="1754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8FBF4B2-2830-2271-770F-6A40B575D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3941" y="4093695"/>
            <a:ext cx="190686" cy="1754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2CD569B5-4884-E021-8F5B-C478389C8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356" y="5460271"/>
            <a:ext cx="190686" cy="17543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642C44-56C8-D5D6-96F1-27E09F41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40" y="798397"/>
            <a:ext cx="492629" cy="8162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5C6FE72-30E9-0E75-44C5-CC2EE6A0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31" y="798397"/>
            <a:ext cx="492629" cy="81621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16C077-8FB2-17C6-57E6-6FA82E4885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51" y="3708717"/>
            <a:ext cx="1539778" cy="8198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412B90-9F32-8D37-0B86-1D7702D15FD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978138" y="2712988"/>
            <a:ext cx="5302735" cy="141074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24ACEA-3070-24CD-F090-9CFE2BCEB97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986815" y="1309047"/>
            <a:ext cx="5295723" cy="2519518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8DF5EA-F6A5-303B-26F0-917CB698BF85}"/>
              </a:ext>
            </a:extLst>
          </p:cNvPr>
          <p:cNvCxnSpPr>
            <a:cxnSpLocks/>
          </p:cNvCxnSpPr>
          <p:nvPr/>
        </p:nvCxnSpPr>
        <p:spPr>
          <a:xfrm>
            <a:off x="4321051" y="2777524"/>
            <a:ext cx="2972933" cy="121730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E2BE8B-6683-88DB-DB08-115EBC0D7E5F}"/>
              </a:ext>
            </a:extLst>
          </p:cNvPr>
          <p:cNvCxnSpPr>
            <a:cxnSpLocks/>
            <a:stCxn id="59" idx="3"/>
            <a:endCxn id="13" idx="1"/>
          </p:cNvCxnSpPr>
          <p:nvPr/>
        </p:nvCxnSpPr>
        <p:spPr>
          <a:xfrm>
            <a:off x="3072492" y="4169418"/>
            <a:ext cx="4218258" cy="105652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6543E4-B077-1709-8CBF-E80C8877523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098452" y="4519151"/>
            <a:ext cx="4184086" cy="932714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3B7102-2E7B-772D-2C7B-AFE3FAE6F0B4}"/>
              </a:ext>
            </a:extLst>
          </p:cNvPr>
          <p:cNvCxnSpPr>
            <a:cxnSpLocks/>
          </p:cNvCxnSpPr>
          <p:nvPr/>
        </p:nvCxnSpPr>
        <p:spPr>
          <a:xfrm>
            <a:off x="1470799" y="4381849"/>
            <a:ext cx="5819951" cy="3142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64C416-E19D-0A03-0E38-8B2CAC3A8CBC}"/>
              </a:ext>
            </a:extLst>
          </p:cNvPr>
          <p:cNvCxnSpPr>
            <a:cxnSpLocks/>
          </p:cNvCxnSpPr>
          <p:nvPr/>
        </p:nvCxnSpPr>
        <p:spPr>
          <a:xfrm>
            <a:off x="6552407" y="2879048"/>
            <a:ext cx="728466" cy="819055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22">
            <a:extLst>
              <a:ext uri="{FF2B5EF4-FFF2-40B4-BE49-F238E27FC236}">
                <a16:creationId xmlns:a16="http://schemas.microsoft.com/office/drawing/2014/main" id="{B32D0905-A673-8E92-8668-230807B85CA7}"/>
              </a:ext>
            </a:extLst>
          </p:cNvPr>
          <p:cNvCxnSpPr>
            <a:cxnSpLocks/>
          </p:cNvCxnSpPr>
          <p:nvPr/>
        </p:nvCxnSpPr>
        <p:spPr>
          <a:xfrm flipH="1">
            <a:off x="1331119" y="3369917"/>
            <a:ext cx="201192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7">
            <a:extLst>
              <a:ext uri="{FF2B5EF4-FFF2-40B4-BE49-F238E27FC236}">
                <a16:creationId xmlns:a16="http://schemas.microsoft.com/office/drawing/2014/main" id="{EE3ADF9C-3428-D450-3625-E1D179EF2FFD}"/>
              </a:ext>
            </a:extLst>
          </p:cNvPr>
          <p:cNvSpPr txBox="1"/>
          <p:nvPr/>
        </p:nvSpPr>
        <p:spPr>
          <a:xfrm>
            <a:off x="7659047" y="4718898"/>
            <a:ext cx="1310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Exoscale cloud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868A96-3547-BC4D-E4A3-8662D5201D96}"/>
              </a:ext>
            </a:extLst>
          </p:cNvPr>
          <p:cNvCxnSpPr>
            <a:cxnSpLocks/>
          </p:cNvCxnSpPr>
          <p:nvPr/>
        </p:nvCxnSpPr>
        <p:spPr>
          <a:xfrm flipV="1">
            <a:off x="3915330" y="6545465"/>
            <a:ext cx="599700" cy="1848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FBC55-C3EF-A1A7-2A05-A53DEEE90A22}"/>
              </a:ext>
            </a:extLst>
          </p:cNvPr>
          <p:cNvSpPr/>
          <p:nvPr/>
        </p:nvSpPr>
        <p:spPr>
          <a:xfrm>
            <a:off x="9291006" y="2794964"/>
            <a:ext cx="2795371" cy="27889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F6E4E-0001-B5FC-183E-198DD2B679D5}"/>
              </a:ext>
            </a:extLst>
          </p:cNvPr>
          <p:cNvSpPr/>
          <p:nvPr/>
        </p:nvSpPr>
        <p:spPr>
          <a:xfrm>
            <a:off x="10644201" y="1220400"/>
            <a:ext cx="1425920" cy="951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pic>
        <p:nvPicPr>
          <p:cNvPr id="28" name="Picture 8" descr="roue dentée Tapis de souris | Spreadshirt">
            <a:extLst>
              <a:ext uri="{FF2B5EF4-FFF2-40B4-BE49-F238E27FC236}">
                <a16:creationId xmlns:a16="http://schemas.microsoft.com/office/drawing/2014/main" id="{4D883314-FA50-54DD-96BD-CCD13048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02534" y="1825502"/>
            <a:ext cx="270078" cy="2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63">
            <a:extLst>
              <a:ext uri="{FF2B5EF4-FFF2-40B4-BE49-F238E27FC236}">
                <a16:creationId xmlns:a16="http://schemas.microsoft.com/office/drawing/2014/main" id="{6C946070-B014-26E3-F0BC-CFE843DF2251}"/>
              </a:ext>
            </a:extLst>
          </p:cNvPr>
          <p:cNvSpPr txBox="1"/>
          <p:nvPr/>
        </p:nvSpPr>
        <p:spPr>
          <a:xfrm>
            <a:off x="10464326" y="1228765"/>
            <a:ext cx="15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simulator</a:t>
            </a:r>
            <a:endParaRPr lang="en-US" sz="837" dirty="0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35ADFB5-0C83-CAAB-8A1C-BBB11656EE33}"/>
              </a:ext>
            </a:extLst>
          </p:cNvPr>
          <p:cNvSpPr/>
          <p:nvPr/>
        </p:nvSpPr>
        <p:spPr>
          <a:xfrm>
            <a:off x="10898667" y="2174859"/>
            <a:ext cx="172936" cy="729816"/>
          </a:xfrm>
          <a:prstGeom prst="downArrow">
            <a:avLst>
              <a:gd name="adj1" fmla="val 33160"/>
              <a:gd name="adj2" fmla="val 48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041CA9-2CF3-B133-0D24-7FBE3C1EF641}"/>
              </a:ext>
            </a:extLst>
          </p:cNvPr>
          <p:cNvSpPr/>
          <p:nvPr/>
        </p:nvSpPr>
        <p:spPr>
          <a:xfrm>
            <a:off x="10058912" y="2926579"/>
            <a:ext cx="1915137" cy="3277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RESTFUL  Web service 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5C40D6-1ECD-4AB9-9415-435E12B0FC5D}"/>
              </a:ext>
            </a:extLst>
          </p:cNvPr>
          <p:cNvSpPr/>
          <p:nvPr/>
        </p:nvSpPr>
        <p:spPr>
          <a:xfrm>
            <a:off x="10058911" y="4355705"/>
            <a:ext cx="1938728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45" name="ZoneTexte 76">
            <a:extLst>
              <a:ext uri="{FF2B5EF4-FFF2-40B4-BE49-F238E27FC236}">
                <a16:creationId xmlns:a16="http://schemas.microsoft.com/office/drawing/2014/main" id="{37A4469C-EE2A-060B-BD8A-1B51199BD8CF}"/>
              </a:ext>
            </a:extLst>
          </p:cNvPr>
          <p:cNvSpPr txBox="1"/>
          <p:nvPr/>
        </p:nvSpPr>
        <p:spPr>
          <a:xfrm>
            <a:off x="10455682" y="5199628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Tuples space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3629A0-7D34-6FB8-271B-8A636BEE2721}"/>
              </a:ext>
            </a:extLst>
          </p:cNvPr>
          <p:cNvSpPr/>
          <p:nvPr/>
        </p:nvSpPr>
        <p:spPr>
          <a:xfrm>
            <a:off x="10188285" y="4437830"/>
            <a:ext cx="340914" cy="150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95BE80-3F4F-9209-1909-332FD6583CD2}"/>
              </a:ext>
            </a:extLst>
          </p:cNvPr>
          <p:cNvSpPr/>
          <p:nvPr/>
        </p:nvSpPr>
        <p:spPr>
          <a:xfrm>
            <a:off x="10058911" y="3447316"/>
            <a:ext cx="1915136" cy="70240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EBAE84-892E-7AFA-ADFE-7A5393681AD2}"/>
              </a:ext>
            </a:extLst>
          </p:cNvPr>
          <p:cNvSpPr/>
          <p:nvPr/>
        </p:nvSpPr>
        <p:spPr>
          <a:xfrm>
            <a:off x="10114969" y="3771322"/>
            <a:ext cx="514800" cy="3336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50D25F-CA1D-BBA1-8920-5791941536F6}"/>
              </a:ext>
            </a:extLst>
          </p:cNvPr>
          <p:cNvSpPr/>
          <p:nvPr/>
        </p:nvSpPr>
        <p:spPr>
          <a:xfrm>
            <a:off x="10733238" y="3772800"/>
            <a:ext cx="514054" cy="3343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54" name="ZoneTexte 193">
            <a:extLst>
              <a:ext uri="{FF2B5EF4-FFF2-40B4-BE49-F238E27FC236}">
                <a16:creationId xmlns:a16="http://schemas.microsoft.com/office/drawing/2014/main" id="{BFEEB3D4-739D-8FE6-540C-A7353D8A71E5}"/>
              </a:ext>
            </a:extLst>
          </p:cNvPr>
          <p:cNvSpPr txBox="1"/>
          <p:nvPr/>
        </p:nvSpPr>
        <p:spPr>
          <a:xfrm>
            <a:off x="10150065" y="3425402"/>
            <a:ext cx="1740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twin (agents)</a:t>
            </a:r>
            <a:endParaRPr lang="en-US" sz="1309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D78503-9E25-56B8-1C50-E85C601E5091}"/>
              </a:ext>
            </a:extLst>
          </p:cNvPr>
          <p:cNvSpPr/>
          <p:nvPr/>
        </p:nvSpPr>
        <p:spPr>
          <a:xfrm>
            <a:off x="11340424" y="3774245"/>
            <a:ext cx="516410" cy="32781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57" name="ZoneTexte 117">
            <a:extLst>
              <a:ext uri="{FF2B5EF4-FFF2-40B4-BE49-F238E27FC236}">
                <a16:creationId xmlns:a16="http://schemas.microsoft.com/office/drawing/2014/main" id="{7EE8D213-0849-D1A6-77A4-471696E89023}"/>
              </a:ext>
            </a:extLst>
          </p:cNvPr>
          <p:cNvSpPr txBox="1"/>
          <p:nvPr/>
        </p:nvSpPr>
        <p:spPr>
          <a:xfrm>
            <a:off x="9854016" y="5650977"/>
            <a:ext cx="18920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coordination platform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991874F-B231-BE98-E6DB-2F71B5AEA396}"/>
              </a:ext>
            </a:extLst>
          </p:cNvPr>
          <p:cNvSpPr/>
          <p:nvPr/>
        </p:nvSpPr>
        <p:spPr>
          <a:xfrm>
            <a:off x="10150065" y="4803965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Coordination laws </a:t>
            </a:r>
          </a:p>
        </p:txBody>
      </p:sp>
      <p:cxnSp>
        <p:nvCxnSpPr>
          <p:cNvPr id="73" name="Connecteur droit avec flèche 88">
            <a:extLst>
              <a:ext uri="{FF2B5EF4-FFF2-40B4-BE49-F238E27FC236}">
                <a16:creationId xmlns:a16="http://schemas.microsoft.com/office/drawing/2014/main" id="{47D89F57-92D8-A29F-595A-ACC1EBF11018}"/>
              </a:ext>
            </a:extLst>
          </p:cNvPr>
          <p:cNvCxnSpPr>
            <a:cxnSpLocks/>
          </p:cNvCxnSpPr>
          <p:nvPr/>
        </p:nvCxnSpPr>
        <p:spPr>
          <a:xfrm>
            <a:off x="10392297" y="4119291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DE2D6017-F0C7-05AB-693A-444ADCD61B70}"/>
              </a:ext>
            </a:extLst>
          </p:cNvPr>
          <p:cNvCxnSpPr>
            <a:cxnSpLocks/>
          </p:cNvCxnSpPr>
          <p:nvPr/>
        </p:nvCxnSpPr>
        <p:spPr>
          <a:xfrm>
            <a:off x="10959923" y="4109118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073E49B4-F615-8EC5-3E91-15D2570F9D52}"/>
              </a:ext>
            </a:extLst>
          </p:cNvPr>
          <p:cNvCxnSpPr>
            <a:cxnSpLocks/>
          </p:cNvCxnSpPr>
          <p:nvPr/>
        </p:nvCxnSpPr>
        <p:spPr>
          <a:xfrm>
            <a:off x="11574145" y="4109118"/>
            <a:ext cx="0" cy="318158"/>
          </a:xfrm>
          <a:prstGeom prst="straightConnector1">
            <a:avLst/>
          </a:prstGeom>
          <a:ln w="317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 descr="Logo, company name&#10;&#10;Description automatically generated">
            <a:extLst>
              <a:ext uri="{FF2B5EF4-FFF2-40B4-BE49-F238E27FC236}">
                <a16:creationId xmlns:a16="http://schemas.microsoft.com/office/drawing/2014/main" id="{8FAE5931-4B59-5988-93F7-DAAF50FC1D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843" y="6055966"/>
            <a:ext cx="1666182" cy="583164"/>
          </a:xfrm>
          <a:prstGeom prst="rect">
            <a:avLst/>
          </a:prstGeom>
        </p:spPr>
      </p:pic>
      <p:pic>
        <p:nvPicPr>
          <p:cNvPr id="115" name="Picture 114" descr="A picture containing text&#10;&#10;Description automatically generated">
            <a:extLst>
              <a:ext uri="{FF2B5EF4-FFF2-40B4-BE49-F238E27FC236}">
                <a16:creationId xmlns:a16="http://schemas.microsoft.com/office/drawing/2014/main" id="{5DAD82D2-30C3-C8E6-C6EF-5A5E3D28E9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9759" y="6260007"/>
            <a:ext cx="878071" cy="470610"/>
          </a:xfrm>
          <a:prstGeom prst="rect">
            <a:avLst/>
          </a:prstGeom>
        </p:spPr>
      </p:pic>
      <p:pic>
        <p:nvPicPr>
          <p:cNvPr id="121" name="Picture 1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6ECB22-1074-4DA7-4655-499AF4711E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7139" y="6054014"/>
            <a:ext cx="1133080" cy="268491"/>
          </a:xfrm>
          <a:prstGeom prst="rect">
            <a:avLst/>
          </a:prstGeom>
        </p:spPr>
      </p:pic>
      <p:pic>
        <p:nvPicPr>
          <p:cNvPr id="136" name="Picture 135" descr="Logo&#10;&#10;Description automatically generated">
            <a:extLst>
              <a:ext uri="{FF2B5EF4-FFF2-40B4-BE49-F238E27FC236}">
                <a16:creationId xmlns:a16="http://schemas.microsoft.com/office/drawing/2014/main" id="{F8A248AE-3C58-0EE0-6D93-5834B15FE3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3561" y="6419091"/>
            <a:ext cx="945368" cy="210749"/>
          </a:xfrm>
          <a:prstGeom prst="rect">
            <a:avLst/>
          </a:prstGeom>
        </p:spPr>
      </p:pic>
      <p:cxnSp>
        <p:nvCxnSpPr>
          <p:cNvPr id="6" name="Connecteur droit avec flèche 128">
            <a:extLst>
              <a:ext uri="{FF2B5EF4-FFF2-40B4-BE49-F238E27FC236}">
                <a16:creationId xmlns:a16="http://schemas.microsoft.com/office/drawing/2014/main" id="{61C72E5E-5F23-8D09-8F08-550DDF5ECCF4}"/>
              </a:ext>
            </a:extLst>
          </p:cNvPr>
          <p:cNvCxnSpPr>
            <a:cxnSpLocks/>
          </p:cNvCxnSpPr>
          <p:nvPr/>
        </p:nvCxnSpPr>
        <p:spPr>
          <a:xfrm>
            <a:off x="2399944" y="5860324"/>
            <a:ext cx="3893870" cy="3353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E4B7BAE3-5C3A-FFC9-2A86-68EE3C459C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9595" y="3590526"/>
            <a:ext cx="499304" cy="564127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FC4921-F16B-1CB7-0E9B-85B85FBE7AD7}"/>
              </a:ext>
            </a:extLst>
          </p:cNvPr>
          <p:cNvCxnSpPr>
            <a:cxnSpLocks/>
          </p:cNvCxnSpPr>
          <p:nvPr/>
        </p:nvCxnSpPr>
        <p:spPr>
          <a:xfrm flipH="1">
            <a:off x="9609249" y="2170880"/>
            <a:ext cx="1271869" cy="1419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B0186E8-AD99-AB26-B9EA-4E491345CEBD}"/>
              </a:ext>
            </a:extLst>
          </p:cNvPr>
          <p:cNvCxnSpPr>
            <a:cxnSpLocks/>
          </p:cNvCxnSpPr>
          <p:nvPr/>
        </p:nvCxnSpPr>
        <p:spPr>
          <a:xfrm>
            <a:off x="9533484" y="2165920"/>
            <a:ext cx="0" cy="142460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7">
            <a:extLst>
              <a:ext uri="{FF2B5EF4-FFF2-40B4-BE49-F238E27FC236}">
                <a16:creationId xmlns:a16="http://schemas.microsoft.com/office/drawing/2014/main" id="{6AC444D7-9C48-6E43-1052-93AF0CDB01B9}"/>
              </a:ext>
            </a:extLst>
          </p:cNvPr>
          <p:cNvSpPr txBox="1"/>
          <p:nvPr/>
        </p:nvSpPr>
        <p:spPr>
          <a:xfrm>
            <a:off x="9178666" y="4159613"/>
            <a:ext cx="1033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41B2838-40E3-88D0-E670-8B3B1493F271}"/>
              </a:ext>
            </a:extLst>
          </p:cNvPr>
          <p:cNvCxnSpPr>
            <a:cxnSpLocks/>
          </p:cNvCxnSpPr>
          <p:nvPr/>
        </p:nvCxnSpPr>
        <p:spPr>
          <a:xfrm flipH="1">
            <a:off x="8132165" y="2175797"/>
            <a:ext cx="1248549" cy="1319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2B2B9DE-1BD1-0AFF-9EAF-584AC92C2956}"/>
              </a:ext>
            </a:extLst>
          </p:cNvPr>
          <p:cNvSpPr txBox="1"/>
          <p:nvPr/>
        </p:nvSpPr>
        <p:spPr>
          <a:xfrm rot="18821044">
            <a:off x="8146466" y="2768611"/>
            <a:ext cx="9407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Read access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E5F778F-0351-E8CD-07B4-0887E2BA9B0E}"/>
              </a:ext>
            </a:extLst>
          </p:cNvPr>
          <p:cNvSpPr txBox="1"/>
          <p:nvPr/>
        </p:nvSpPr>
        <p:spPr>
          <a:xfrm rot="18667706">
            <a:off x="9930324" y="2442156"/>
            <a:ext cx="10351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Read access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E28A10C-275D-32F4-7481-68C277050F94}"/>
              </a:ext>
            </a:extLst>
          </p:cNvPr>
          <p:cNvSpPr txBox="1"/>
          <p:nvPr/>
        </p:nvSpPr>
        <p:spPr>
          <a:xfrm rot="16200000">
            <a:off x="9041121" y="2818696"/>
            <a:ext cx="8432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Updates</a:t>
            </a:r>
          </a:p>
        </p:txBody>
      </p:sp>
      <p:pic>
        <p:nvPicPr>
          <p:cNvPr id="80" name="Picture 8" descr="roue dentée Tapis de souris | Spreadshirt">
            <a:extLst>
              <a:ext uri="{FF2B5EF4-FFF2-40B4-BE49-F238E27FC236}">
                <a16:creationId xmlns:a16="http://schemas.microsoft.com/office/drawing/2014/main" id="{D81748B2-C9A7-E0BB-8A77-EA8A958D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32883" y="1812462"/>
            <a:ext cx="270078" cy="2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ZoneTexte 63">
            <a:extLst>
              <a:ext uri="{FF2B5EF4-FFF2-40B4-BE49-F238E27FC236}">
                <a16:creationId xmlns:a16="http://schemas.microsoft.com/office/drawing/2014/main" id="{217F322E-917E-A3A0-7401-86492C45062B}"/>
              </a:ext>
            </a:extLst>
          </p:cNvPr>
          <p:cNvSpPr txBox="1"/>
          <p:nvPr/>
        </p:nvSpPr>
        <p:spPr>
          <a:xfrm>
            <a:off x="9149445" y="1230386"/>
            <a:ext cx="135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Import script</a:t>
            </a:r>
          </a:p>
        </p:txBody>
      </p:sp>
      <p:sp>
        <p:nvSpPr>
          <p:cNvPr id="187" name="Arrow: Down 186">
            <a:extLst>
              <a:ext uri="{FF2B5EF4-FFF2-40B4-BE49-F238E27FC236}">
                <a16:creationId xmlns:a16="http://schemas.microsoft.com/office/drawing/2014/main" id="{690DDEFC-E9B5-70AB-C9CE-D28985C14609}"/>
              </a:ext>
            </a:extLst>
          </p:cNvPr>
          <p:cNvSpPr/>
          <p:nvPr/>
        </p:nvSpPr>
        <p:spPr>
          <a:xfrm>
            <a:off x="10905343" y="3261424"/>
            <a:ext cx="166260" cy="187990"/>
          </a:xfrm>
          <a:prstGeom prst="downArrow">
            <a:avLst>
              <a:gd name="adj1" fmla="val 33160"/>
              <a:gd name="adj2" fmla="val 48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6B5309-0C02-53B4-DB74-AFB16EB554F5}"/>
              </a:ext>
            </a:extLst>
          </p:cNvPr>
          <p:cNvSpPr/>
          <p:nvPr/>
        </p:nvSpPr>
        <p:spPr>
          <a:xfrm>
            <a:off x="10809738" y="4437846"/>
            <a:ext cx="340914" cy="1501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1C45C-8283-86BA-B062-0ECCED026C82}"/>
              </a:ext>
            </a:extLst>
          </p:cNvPr>
          <p:cNvSpPr/>
          <p:nvPr/>
        </p:nvSpPr>
        <p:spPr>
          <a:xfrm>
            <a:off x="11403688" y="4437846"/>
            <a:ext cx="340914" cy="1501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B036E8AE-4BDF-6E8E-196F-FB09E3BE1A1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8931342" y="3994830"/>
            <a:ext cx="372513" cy="280240"/>
          </a:xfrm>
          <a:prstGeom prst="curvedConnector3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1" grpId="0" animBg="1"/>
      <p:bldP spid="27" grpId="0" animBg="1"/>
      <p:bldP spid="30" grpId="0"/>
      <p:bldP spid="38" grpId="0" animBg="1"/>
      <p:bldP spid="39" grpId="0" animBg="1"/>
      <p:bldP spid="45" grpId="0"/>
      <p:bldP spid="51" grpId="0" animBg="1"/>
      <p:bldP spid="52" grpId="0" animBg="1"/>
      <p:bldP spid="35" grpId="0" animBg="1"/>
      <p:bldP spid="34" grpId="0" animBg="1"/>
      <p:bldP spid="54" grpId="0"/>
      <p:bldP spid="33" grpId="0" animBg="1"/>
      <p:bldP spid="71" grpId="0" animBg="1"/>
      <p:bldP spid="79" grpId="0"/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58327210-6B75-4C74-BB75-21826AD8F088}"/>
              </a:ext>
            </a:extLst>
          </p:cNvPr>
          <p:cNvSpPr/>
          <p:nvPr/>
        </p:nvSpPr>
        <p:spPr>
          <a:xfrm>
            <a:off x="7354583" y="1125916"/>
            <a:ext cx="1950889" cy="1123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8C0F-850A-46F7-84B3-C35A80C8C0BE}"/>
              </a:ext>
            </a:extLst>
          </p:cNvPr>
          <p:cNvSpPr/>
          <p:nvPr/>
        </p:nvSpPr>
        <p:spPr>
          <a:xfrm>
            <a:off x="4242844" y="2755216"/>
            <a:ext cx="6676757" cy="3767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508869-EA23-49F7-82EC-99737B4C6C99}"/>
              </a:ext>
            </a:extLst>
          </p:cNvPr>
          <p:cNvSpPr/>
          <p:nvPr/>
        </p:nvSpPr>
        <p:spPr>
          <a:xfrm>
            <a:off x="9386828" y="3843058"/>
            <a:ext cx="1198698" cy="13370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89DD46-6E97-4288-BFB1-5870BF8C3B6D}"/>
              </a:ext>
            </a:extLst>
          </p:cNvPr>
          <p:cNvSpPr/>
          <p:nvPr/>
        </p:nvSpPr>
        <p:spPr>
          <a:xfrm>
            <a:off x="4398052" y="3860011"/>
            <a:ext cx="4480380" cy="25841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597714D-0C85-492E-81AD-BC65946E8F81}"/>
              </a:ext>
            </a:extLst>
          </p:cNvPr>
          <p:cNvSpPr/>
          <p:nvPr/>
        </p:nvSpPr>
        <p:spPr>
          <a:xfrm>
            <a:off x="4641741" y="3962819"/>
            <a:ext cx="4052931" cy="634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BF088-615C-4AFC-BC11-A8A9E3A52E16}"/>
              </a:ext>
            </a:extLst>
          </p:cNvPr>
          <p:cNvSpPr/>
          <p:nvPr/>
        </p:nvSpPr>
        <p:spPr>
          <a:xfrm>
            <a:off x="4242844" y="1135435"/>
            <a:ext cx="1390641" cy="1116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D7EFB-734D-41A2-9433-9305C35AA1E2}"/>
              </a:ext>
            </a:extLst>
          </p:cNvPr>
          <p:cNvSpPr/>
          <p:nvPr/>
        </p:nvSpPr>
        <p:spPr>
          <a:xfrm>
            <a:off x="4651458" y="4691898"/>
            <a:ext cx="4036043" cy="13695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82DA0DCD-BD25-4F18-972C-777FEAA043B6}"/>
              </a:ext>
            </a:extLst>
          </p:cNvPr>
          <p:cNvSpPr txBox="1"/>
          <p:nvPr/>
        </p:nvSpPr>
        <p:spPr>
          <a:xfrm>
            <a:off x="8662059" y="4326443"/>
            <a:ext cx="1149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Reading </a:t>
            </a:r>
            <a:r>
              <a:rPr lang="en-US" sz="1071" dirty="0"/>
              <a:t>/</a:t>
            </a:r>
          </a:p>
          <a:p>
            <a:r>
              <a:rPr lang="en-US" sz="1100" dirty="0"/>
              <a:t>writing</a:t>
            </a:r>
            <a:endParaRPr lang="en-US" sz="1071" dirty="0"/>
          </a:p>
        </p:txBody>
      </p:sp>
      <p:pic>
        <p:nvPicPr>
          <p:cNvPr id="1069" name="Picture 8" descr="roue dentée Tapis de souris | Spreadshirt">
            <a:extLst>
              <a:ext uri="{FF2B5EF4-FFF2-40B4-BE49-F238E27FC236}">
                <a16:creationId xmlns:a16="http://schemas.microsoft.com/office/drawing/2014/main" id="{A352F6ED-27AF-40D6-A4E1-3ACC409C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9618" y="1909074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8" descr="roue dentée Tapis de souris | Spreadshirt">
            <a:extLst>
              <a:ext uri="{FF2B5EF4-FFF2-40B4-BE49-F238E27FC236}">
                <a16:creationId xmlns:a16="http://schemas.microsoft.com/office/drawing/2014/main" id="{405FCD1F-D230-476C-ACE7-152B3C6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42687" y="5743999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91803B97-4E5A-4BFE-8AF1-0E66BF2017AF}"/>
              </a:ext>
            </a:extLst>
          </p:cNvPr>
          <p:cNvSpPr txBox="1"/>
          <p:nvPr/>
        </p:nvSpPr>
        <p:spPr>
          <a:xfrm>
            <a:off x="7843833" y="3532781"/>
            <a:ext cx="699372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6" dirty="0"/>
              <a:t>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F3FF6B0-3B07-4F5C-85DE-CDC4D922A590}"/>
              </a:ext>
            </a:extLst>
          </p:cNvPr>
          <p:cNvSpPr txBox="1"/>
          <p:nvPr/>
        </p:nvSpPr>
        <p:spPr>
          <a:xfrm>
            <a:off x="9305469" y="3008817"/>
            <a:ext cx="1471850" cy="555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6" b="1" dirty="0"/>
              <a:t>Node </a:t>
            </a:r>
          </a:p>
          <a:p>
            <a:pPr algn="ctr"/>
            <a:r>
              <a:rPr lang="en-US" sz="1506" b="1" dirty="0"/>
              <a:t>(Micro-service)</a:t>
            </a:r>
          </a:p>
        </p:txBody>
      </p:sp>
      <p:pic>
        <p:nvPicPr>
          <p:cNvPr id="30" name="Picture 6" descr="Mettre à jour java - Comment Ça Marche">
            <a:extLst>
              <a:ext uri="{FF2B5EF4-FFF2-40B4-BE49-F238E27FC236}">
                <a16:creationId xmlns:a16="http://schemas.microsoft.com/office/drawing/2014/main" id="{D6994410-A085-44D1-95A5-21E33172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998" y="5744001"/>
            <a:ext cx="386866" cy="2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083CC7D7-5303-4C07-8F6C-A9C8B1460CAA}"/>
              </a:ext>
            </a:extLst>
          </p:cNvPr>
          <p:cNvSpPr txBox="1"/>
          <p:nvPr/>
        </p:nvSpPr>
        <p:spPr>
          <a:xfrm>
            <a:off x="7408233" y="1201363"/>
            <a:ext cx="92854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web page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E16F2D-8381-4904-B075-2DCAD7B35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92145" y="1247766"/>
            <a:ext cx="1088653" cy="96224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CF642748-FAD0-48F6-A083-BA40AD4BB4DC}"/>
              </a:ext>
            </a:extLst>
          </p:cNvPr>
          <p:cNvSpPr/>
          <p:nvPr/>
        </p:nvSpPr>
        <p:spPr>
          <a:xfrm>
            <a:off x="4398052" y="2968982"/>
            <a:ext cx="4480380" cy="8782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pic>
        <p:nvPicPr>
          <p:cNvPr id="1030" name="Picture 6" descr="Mettre à jour java - Comment Ça Marche">
            <a:extLst>
              <a:ext uri="{FF2B5EF4-FFF2-40B4-BE49-F238E27FC236}">
                <a16:creationId xmlns:a16="http://schemas.microsoft.com/office/drawing/2014/main" id="{A7995940-652A-4159-88F5-FF4359AC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54" y="3527878"/>
            <a:ext cx="493956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4" descr="Nouvelle version de Spring Boot, prêt pour les applications réactives dans  le cloud">
            <a:extLst>
              <a:ext uri="{FF2B5EF4-FFF2-40B4-BE49-F238E27FC236}">
                <a16:creationId xmlns:a16="http://schemas.microsoft.com/office/drawing/2014/main" id="{2DD7B6E5-33DB-4D41-B6A2-1A1013D2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649" y="3530695"/>
            <a:ext cx="493956" cy="2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Mettre à jour java - Comment Ça Marche">
            <a:extLst>
              <a:ext uri="{FF2B5EF4-FFF2-40B4-BE49-F238E27FC236}">
                <a16:creationId xmlns:a16="http://schemas.microsoft.com/office/drawing/2014/main" id="{E5B86063-6ED5-4FF6-9DE9-89635334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77" y="1877688"/>
            <a:ext cx="407406" cy="2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5223C2A3-5961-4D35-83F0-7F161080D467}"/>
              </a:ext>
            </a:extLst>
          </p:cNvPr>
          <p:cNvSpPr txBox="1"/>
          <p:nvPr/>
        </p:nvSpPr>
        <p:spPr>
          <a:xfrm>
            <a:off x="7593338" y="4700998"/>
            <a:ext cx="1395133" cy="69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« Derivative SAPERE »</a:t>
            </a:r>
          </a:p>
          <a:p>
            <a:r>
              <a:rPr lang="en-US" sz="1309" dirty="0"/>
              <a:t> kernel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D6324435-D0F8-4628-89EA-429FF534D2F3}"/>
              </a:ext>
            </a:extLst>
          </p:cNvPr>
          <p:cNvSpPr/>
          <p:nvPr/>
        </p:nvSpPr>
        <p:spPr>
          <a:xfrm>
            <a:off x="8696836" y="4078364"/>
            <a:ext cx="724179" cy="199937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F5A0A75-4C3C-43DE-8C26-1B653B6016CA}"/>
              </a:ext>
            </a:extLst>
          </p:cNvPr>
          <p:cNvGrpSpPr/>
          <p:nvPr/>
        </p:nvGrpSpPr>
        <p:grpSpPr>
          <a:xfrm>
            <a:off x="6146455" y="1134224"/>
            <a:ext cx="1125865" cy="1116502"/>
            <a:chOff x="2383767" y="279950"/>
            <a:chExt cx="973552" cy="94921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04C5D8-39E4-4261-93D7-0E3855E2D0F2}"/>
                </a:ext>
              </a:extLst>
            </p:cNvPr>
            <p:cNvSpPr/>
            <p:nvPr/>
          </p:nvSpPr>
          <p:spPr>
            <a:xfrm>
              <a:off x="2383767" y="279950"/>
              <a:ext cx="973552" cy="949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4" dirty="0">
                <a:solidFill>
                  <a:schemeClr val="tx1"/>
                </a:solidFill>
              </a:endParaRPr>
            </a:p>
          </p:txBody>
        </p:sp>
        <p:pic>
          <p:nvPicPr>
            <p:cNvPr id="7" name="Image 6" descr="Une image contenant texte, clipart, signe&#10;&#10;Description générée automatiquement">
              <a:extLst>
                <a:ext uri="{FF2B5EF4-FFF2-40B4-BE49-F238E27FC236}">
                  <a16:creationId xmlns:a16="http://schemas.microsoft.com/office/drawing/2014/main" id="{F28CD357-370D-4EBE-AF70-11FB10CD6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1584" y="763327"/>
              <a:ext cx="511497" cy="443734"/>
            </a:xfrm>
            <a:prstGeom prst="rect">
              <a:avLst/>
            </a:prstGeom>
          </p:spPr>
        </p:pic>
      </p:grp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4322AD20-CE88-4907-88EC-534DB7207C97}"/>
              </a:ext>
            </a:extLst>
          </p:cNvPr>
          <p:cNvSpPr/>
          <p:nvPr/>
        </p:nvSpPr>
        <p:spPr>
          <a:xfrm flipV="1">
            <a:off x="6651623" y="2271567"/>
            <a:ext cx="171497" cy="81399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2BCFA0DF-69DE-41E5-B89C-39CF6895BCF6}"/>
              </a:ext>
            </a:extLst>
          </p:cNvPr>
          <p:cNvSpPr/>
          <p:nvPr/>
        </p:nvSpPr>
        <p:spPr>
          <a:xfrm>
            <a:off x="6386041" y="2267358"/>
            <a:ext cx="182291" cy="81399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C7916E1-AF93-47CF-AC2F-73FE27E811A6}"/>
              </a:ext>
            </a:extLst>
          </p:cNvPr>
          <p:cNvSpPr txBox="1"/>
          <p:nvPr/>
        </p:nvSpPr>
        <p:spPr>
          <a:xfrm>
            <a:off x="6166130" y="1190010"/>
            <a:ext cx="1098425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dirty="0"/>
              <a:t>Web Application</a:t>
            </a:r>
            <a:endParaRPr lang="en-US" sz="837" dirty="0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3259B55E-BF2C-46A0-932F-9FCFA8B77E3C}"/>
              </a:ext>
            </a:extLst>
          </p:cNvPr>
          <p:cNvSpPr/>
          <p:nvPr/>
        </p:nvSpPr>
        <p:spPr>
          <a:xfrm>
            <a:off x="4774747" y="2251206"/>
            <a:ext cx="201715" cy="81994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752E9750-656D-4321-A135-1EBBC9A0581D}"/>
              </a:ext>
            </a:extLst>
          </p:cNvPr>
          <p:cNvSpPr/>
          <p:nvPr/>
        </p:nvSpPr>
        <p:spPr>
          <a:xfrm flipV="1">
            <a:off x="5107608" y="2274522"/>
            <a:ext cx="182290" cy="79411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F3A8025-8B9C-494F-A90B-62F6C32CE272}"/>
              </a:ext>
            </a:extLst>
          </p:cNvPr>
          <p:cNvSpPr txBox="1"/>
          <p:nvPr/>
        </p:nvSpPr>
        <p:spPr>
          <a:xfrm>
            <a:off x="5306539" y="2369362"/>
            <a:ext cx="113529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HTTP/JSON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467D685-F24B-4673-B58A-32D11F6585DF}"/>
              </a:ext>
            </a:extLst>
          </p:cNvPr>
          <p:cNvSpPr txBox="1"/>
          <p:nvPr/>
        </p:nvSpPr>
        <p:spPr>
          <a:xfrm>
            <a:off x="4677285" y="6075013"/>
            <a:ext cx="2101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Coordination model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9949A66-AE8E-455A-9291-5FD7589FAE8E}"/>
              </a:ext>
            </a:extLst>
          </p:cNvPr>
          <p:cNvSpPr txBox="1"/>
          <p:nvPr/>
        </p:nvSpPr>
        <p:spPr>
          <a:xfrm>
            <a:off x="7226647" y="3000395"/>
            <a:ext cx="1521748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dirty="0"/>
              <a:t>Web service </a:t>
            </a:r>
          </a:p>
          <a:p>
            <a:pPr algn="ctr"/>
            <a:r>
              <a:rPr lang="en-US" sz="1309" dirty="0"/>
              <a:t>RESTFUL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20C001-83F7-4004-8706-1190DAF5E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557" y="4747749"/>
            <a:ext cx="423223" cy="381975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582F7477-505D-4086-A361-FE8E25D9CD71}"/>
              </a:ext>
            </a:extLst>
          </p:cNvPr>
          <p:cNvSpPr txBox="1"/>
          <p:nvPr/>
        </p:nvSpPr>
        <p:spPr>
          <a:xfrm>
            <a:off x="4140741" y="1207128"/>
            <a:ext cx="15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simulator</a:t>
            </a:r>
            <a:endParaRPr lang="en-US" sz="837" dirty="0"/>
          </a:p>
        </p:txBody>
      </p:sp>
      <p:pic>
        <p:nvPicPr>
          <p:cNvPr id="73" name="Picture 6" descr="Mettre à jour java - Comment Ça Marche">
            <a:extLst>
              <a:ext uri="{FF2B5EF4-FFF2-40B4-BE49-F238E27FC236}">
                <a16:creationId xmlns:a16="http://schemas.microsoft.com/office/drawing/2014/main" id="{0BC32B27-0659-4756-88AB-CB2DA35B0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282" y="6125871"/>
            <a:ext cx="490554" cy="2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FB29E1B-86A1-4C67-A27C-1A7E71C697AB}"/>
              </a:ext>
            </a:extLst>
          </p:cNvPr>
          <p:cNvSpPr/>
          <p:nvPr/>
        </p:nvSpPr>
        <p:spPr>
          <a:xfrm>
            <a:off x="4952426" y="4780751"/>
            <a:ext cx="2368134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C5303C-52A8-4754-85F5-274CC521D2EF}"/>
              </a:ext>
            </a:extLst>
          </p:cNvPr>
          <p:cNvSpPr/>
          <p:nvPr/>
        </p:nvSpPr>
        <p:spPr>
          <a:xfrm>
            <a:off x="5250448" y="5274757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Coordination laws 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033DA0F-FD97-4338-BC16-AC0EF50B5026}"/>
              </a:ext>
            </a:extLst>
          </p:cNvPr>
          <p:cNvSpPr txBox="1"/>
          <p:nvPr/>
        </p:nvSpPr>
        <p:spPr>
          <a:xfrm>
            <a:off x="5045678" y="5661291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Tuples space</a:t>
            </a:r>
          </a:p>
        </p:txBody>
      </p:sp>
      <p:pic>
        <p:nvPicPr>
          <p:cNvPr id="78" name="Picture 8" descr="roue dentée Tapis de souris | Spreadshirt">
            <a:extLst>
              <a:ext uri="{FF2B5EF4-FFF2-40B4-BE49-F238E27FC236}">
                <a16:creationId xmlns:a16="http://schemas.microsoft.com/office/drawing/2014/main" id="{426E7661-5FAB-4ED3-A68C-B181894E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4076" y="3529509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B4D6C2D-9525-4665-81D2-D0CB1E541292}"/>
              </a:ext>
            </a:extLst>
          </p:cNvPr>
          <p:cNvSpPr/>
          <p:nvPr/>
        </p:nvSpPr>
        <p:spPr>
          <a:xfrm>
            <a:off x="4651458" y="3080830"/>
            <a:ext cx="2419087" cy="7171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Controller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D7956-8441-43E4-ADC6-1F6D35C68866}"/>
              </a:ext>
            </a:extLst>
          </p:cNvPr>
          <p:cNvSpPr/>
          <p:nvPr/>
        </p:nvSpPr>
        <p:spPr>
          <a:xfrm>
            <a:off x="5874186" y="4862497"/>
            <a:ext cx="400998" cy="187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8643EA-373F-4ED3-BA06-ADCB84C37C9B}"/>
              </a:ext>
            </a:extLst>
          </p:cNvPr>
          <p:cNvSpPr/>
          <p:nvPr/>
        </p:nvSpPr>
        <p:spPr>
          <a:xfrm>
            <a:off x="6477307" y="4852322"/>
            <a:ext cx="418921" cy="197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3CE660-C61C-4579-BA3B-DB39741289B2}"/>
              </a:ext>
            </a:extLst>
          </p:cNvPr>
          <p:cNvSpPr/>
          <p:nvPr/>
        </p:nvSpPr>
        <p:spPr>
          <a:xfrm>
            <a:off x="5279961" y="4863461"/>
            <a:ext cx="400998" cy="189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7CF4071-580A-4F13-9E72-240BA539B806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80460" y="4091971"/>
            <a:ext cx="0" cy="77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7E2435-B4EB-442B-83E2-D6532F743C7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686767" y="4087904"/>
            <a:ext cx="1" cy="764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E67A77-BA2F-4A6E-AE64-CB0F7AFFD8E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074685" y="3739007"/>
            <a:ext cx="0" cy="1123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C0C8D13-A918-4BB6-8D4A-9E804AB6AC4A}"/>
              </a:ext>
            </a:extLst>
          </p:cNvPr>
          <p:cNvCxnSpPr>
            <a:cxnSpLocks/>
          </p:cNvCxnSpPr>
          <p:nvPr/>
        </p:nvCxnSpPr>
        <p:spPr>
          <a:xfrm flipH="1">
            <a:off x="5474362" y="4087904"/>
            <a:ext cx="1212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écuriser une requête SQL | SoftFluent">
            <a:extLst>
              <a:ext uri="{FF2B5EF4-FFF2-40B4-BE49-F238E27FC236}">
                <a16:creationId xmlns:a16="http://schemas.microsoft.com/office/drawing/2014/main" id="{BDE8AE7A-BDB6-4265-998F-826CBB94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77" y="4167908"/>
            <a:ext cx="908619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74D4B5CD-4095-472B-A34D-05748CEAE4CA}"/>
              </a:ext>
            </a:extLst>
          </p:cNvPr>
          <p:cNvSpPr/>
          <p:nvPr/>
        </p:nvSpPr>
        <p:spPr>
          <a:xfrm>
            <a:off x="1126529" y="2445372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5E026C2-318D-442A-9345-4C5EA7022A50}"/>
              </a:ext>
            </a:extLst>
          </p:cNvPr>
          <p:cNvSpPr txBox="1"/>
          <p:nvPr/>
        </p:nvSpPr>
        <p:spPr>
          <a:xfrm>
            <a:off x="1183407" y="2612654"/>
            <a:ext cx="160305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1 </a:t>
            </a:r>
            <a:endParaRPr lang="en-US" sz="13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FD11C8-37FB-4281-8E7B-17BD6A44C23A}"/>
              </a:ext>
            </a:extLst>
          </p:cNvPr>
          <p:cNvSpPr/>
          <p:nvPr/>
        </p:nvSpPr>
        <p:spPr>
          <a:xfrm>
            <a:off x="1126529" y="3739009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3D602F7-76E1-4E9E-9D94-BF88FAE2969D}"/>
              </a:ext>
            </a:extLst>
          </p:cNvPr>
          <p:cNvSpPr txBox="1"/>
          <p:nvPr/>
        </p:nvSpPr>
        <p:spPr>
          <a:xfrm>
            <a:off x="1154188" y="3855523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2</a:t>
            </a:r>
            <a:endParaRPr lang="en-US" sz="1300" b="1" dirty="0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68690485-8AE1-45F8-8D5F-9C8555A10001}"/>
              </a:ext>
            </a:extLst>
          </p:cNvPr>
          <p:cNvSpPr txBox="1"/>
          <p:nvPr/>
        </p:nvSpPr>
        <p:spPr>
          <a:xfrm>
            <a:off x="9575858" y="3851558"/>
            <a:ext cx="1395133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Database</a:t>
            </a:r>
          </a:p>
        </p:txBody>
      </p:sp>
      <p:pic>
        <p:nvPicPr>
          <p:cNvPr id="111" name="Image 110">
            <a:extLst>
              <a:ext uri="{FF2B5EF4-FFF2-40B4-BE49-F238E27FC236}">
                <a16:creationId xmlns:a16="http://schemas.microsoft.com/office/drawing/2014/main" id="{3318BA99-490B-406F-993F-97B6C27D18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083" y="3548694"/>
            <a:ext cx="487562" cy="193891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667DC074-613F-4CB1-898E-CB0549EE68D3}"/>
              </a:ext>
            </a:extLst>
          </p:cNvPr>
          <p:cNvSpPr/>
          <p:nvPr/>
        </p:nvSpPr>
        <p:spPr>
          <a:xfrm>
            <a:off x="1200154" y="5505265"/>
            <a:ext cx="1685032" cy="1172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747B4AD0-5986-4C93-82C7-17FAFC8F73B3}"/>
              </a:ext>
            </a:extLst>
          </p:cNvPr>
          <p:cNvSpPr txBox="1"/>
          <p:nvPr/>
        </p:nvSpPr>
        <p:spPr>
          <a:xfrm>
            <a:off x="1209299" y="5628520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N</a:t>
            </a:r>
            <a:endParaRPr lang="en-US" sz="1300" b="1" dirty="0"/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1E6994F6-3829-4FDA-AB17-5B46EBC09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008" y="1847735"/>
            <a:ext cx="499694" cy="346562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14791BFD-7EAC-4D5B-AA2F-50E01A0C99EF}"/>
              </a:ext>
            </a:extLst>
          </p:cNvPr>
          <p:cNvSpPr txBox="1"/>
          <p:nvPr/>
        </p:nvSpPr>
        <p:spPr>
          <a:xfrm>
            <a:off x="4163122" y="2220455"/>
            <a:ext cx="66298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3C18442-A467-4196-B3A4-215D5E394F14}"/>
              </a:ext>
            </a:extLst>
          </p:cNvPr>
          <p:cNvSpPr txBox="1"/>
          <p:nvPr/>
        </p:nvSpPr>
        <p:spPr>
          <a:xfrm>
            <a:off x="5847475" y="2212938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0DD7F53-348C-4512-A0DD-CD9A56ED1796}"/>
              </a:ext>
            </a:extLst>
          </p:cNvPr>
          <p:cNvSpPr txBox="1"/>
          <p:nvPr/>
        </p:nvSpPr>
        <p:spPr>
          <a:xfrm>
            <a:off x="5214268" y="2755217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D8DB54C-2CF1-427E-81FE-48BB9A3F757A}"/>
              </a:ext>
            </a:extLst>
          </p:cNvPr>
          <p:cNvSpPr txBox="1"/>
          <p:nvPr/>
        </p:nvSpPr>
        <p:spPr>
          <a:xfrm>
            <a:off x="6505848" y="2758952"/>
            <a:ext cx="621799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70A4398-525A-4CB6-86FF-C262CF19D549}"/>
              </a:ext>
            </a:extLst>
          </p:cNvPr>
          <p:cNvSpPr txBox="1"/>
          <p:nvPr/>
        </p:nvSpPr>
        <p:spPr>
          <a:xfrm>
            <a:off x="1620315" y="5058217"/>
            <a:ext cx="392231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…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3A879C6D-99EC-435A-A6E1-76E84985B456}"/>
              </a:ext>
            </a:extLst>
          </p:cNvPr>
          <p:cNvCxnSpPr>
            <a:cxnSpLocks/>
          </p:cNvCxnSpPr>
          <p:nvPr/>
        </p:nvCxnSpPr>
        <p:spPr>
          <a:xfrm>
            <a:off x="3127692" y="3008746"/>
            <a:ext cx="0" cy="3117126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1918DE1-34A1-4A68-A49D-FC42AC9AA29A}"/>
              </a:ext>
            </a:extLst>
          </p:cNvPr>
          <p:cNvCxnSpPr>
            <a:cxnSpLocks/>
          </p:cNvCxnSpPr>
          <p:nvPr/>
        </p:nvCxnSpPr>
        <p:spPr>
          <a:xfrm>
            <a:off x="3716378" y="4522467"/>
            <a:ext cx="690263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4B1401C1-8716-4CE9-B7D4-3BA84D76380A}"/>
              </a:ext>
            </a:extLst>
          </p:cNvPr>
          <p:cNvCxnSpPr>
            <a:cxnSpLocks/>
          </p:cNvCxnSpPr>
          <p:nvPr/>
        </p:nvCxnSpPr>
        <p:spPr>
          <a:xfrm>
            <a:off x="2803103" y="3008746"/>
            <a:ext cx="3245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A6B20EA-F9C4-49BD-82EA-B7F6DB03979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819993" y="4518147"/>
            <a:ext cx="4640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0D018862-372B-4786-A606-2F347AA0F14F}"/>
              </a:ext>
            </a:extLst>
          </p:cNvPr>
          <p:cNvCxnSpPr>
            <a:cxnSpLocks/>
            <a:stCxn id="142" idx="3"/>
          </p:cNvCxnSpPr>
          <p:nvPr/>
        </p:nvCxnSpPr>
        <p:spPr>
          <a:xfrm flipV="1">
            <a:off x="2885187" y="6091665"/>
            <a:ext cx="249679" cy="1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09FB7A5B-FB81-4F90-8177-5BF82A40F8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5938" y="1509515"/>
            <a:ext cx="404737" cy="261044"/>
          </a:xfrm>
          <a:prstGeom prst="rect">
            <a:avLst/>
          </a:prstGeom>
        </p:spPr>
      </p:pic>
      <p:sp>
        <p:nvSpPr>
          <p:cNvPr id="194" name="ZoneTexte 193">
            <a:extLst>
              <a:ext uri="{FF2B5EF4-FFF2-40B4-BE49-F238E27FC236}">
                <a16:creationId xmlns:a16="http://schemas.microsoft.com/office/drawing/2014/main" id="{9674DD07-EF88-4105-BB40-C4F9E0172669}"/>
              </a:ext>
            </a:extLst>
          </p:cNvPr>
          <p:cNvSpPr txBox="1"/>
          <p:nvPr/>
        </p:nvSpPr>
        <p:spPr>
          <a:xfrm>
            <a:off x="7214798" y="3947947"/>
            <a:ext cx="1311398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twin (agents)</a:t>
            </a:r>
          </a:p>
          <a:p>
            <a:pPr algn="ctr"/>
            <a:endParaRPr lang="en-US" sz="1309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9D49F7-A36C-4560-A7F9-D5EFBAA8D6C3}"/>
              </a:ext>
            </a:extLst>
          </p:cNvPr>
          <p:cNvSpPr/>
          <p:nvPr/>
        </p:nvSpPr>
        <p:spPr>
          <a:xfrm>
            <a:off x="6440808" y="4218458"/>
            <a:ext cx="516410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72B118-AAFF-4272-A70A-DC3E624AD1F5}"/>
              </a:ext>
            </a:extLst>
          </p:cNvPr>
          <p:cNvSpPr/>
          <p:nvPr/>
        </p:nvSpPr>
        <p:spPr>
          <a:xfrm>
            <a:off x="5833622" y="4211913"/>
            <a:ext cx="514054" cy="3343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E80A89-177C-4FEB-8A1A-89EC2E87D1EE}"/>
              </a:ext>
            </a:extLst>
          </p:cNvPr>
          <p:cNvSpPr/>
          <p:nvPr/>
        </p:nvSpPr>
        <p:spPr>
          <a:xfrm>
            <a:off x="5215353" y="4215535"/>
            <a:ext cx="518020" cy="3336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0BB219B-A3AC-4D7A-BE10-5CC82A057FCF}"/>
              </a:ext>
            </a:extLst>
          </p:cNvPr>
          <p:cNvCxnSpPr>
            <a:endCxn id="144" idx="1"/>
          </p:cNvCxnSpPr>
          <p:nvPr/>
        </p:nvCxnSpPr>
        <p:spPr>
          <a:xfrm>
            <a:off x="7272320" y="1687723"/>
            <a:ext cx="82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27" grpId="0" animBg="1"/>
      <p:bldP spid="123" grpId="0" animBg="1"/>
      <p:bldP spid="6" grpId="0" animBg="1"/>
      <p:bldP spid="42" grpId="0" animBg="1"/>
      <p:bldP spid="1025" grpId="0"/>
      <p:bldP spid="75" grpId="0"/>
      <p:bldP spid="81" grpId="0" animBg="1"/>
      <p:bldP spid="94" grpId="0"/>
      <p:bldP spid="3" grpId="0" animBg="1"/>
      <p:bldP spid="8" grpId="0" animBg="1"/>
      <p:bldP spid="47" grpId="0" animBg="1"/>
      <p:bldP spid="50" grpId="0"/>
      <p:bldP spid="51" grpId="0" animBg="1"/>
      <p:bldP spid="53" grpId="0" animBg="1"/>
      <p:bldP spid="48" grpId="0"/>
      <p:bldP spid="55" grpId="0"/>
      <p:bldP spid="64" grpId="0"/>
      <p:bldP spid="74" grpId="0" animBg="1"/>
      <p:bldP spid="69" grpId="0" animBg="1"/>
      <p:bldP spid="77" grpId="0"/>
      <p:bldP spid="79" grpId="0" animBg="1"/>
      <p:bldP spid="96" grpId="0" animBg="1"/>
      <p:bldP spid="98" grpId="0" animBg="1"/>
      <p:bldP spid="99" grpId="0" animBg="1"/>
      <p:bldP spid="134" grpId="0"/>
      <p:bldP spid="154" grpId="0"/>
      <p:bldP spid="155" grpId="0"/>
      <p:bldP spid="87" grpId="0"/>
      <p:bldP spid="89" grpId="0"/>
      <p:bldP spid="194" grpId="0"/>
      <p:bldP spid="88" grpId="0" animBg="1"/>
      <p:bldP spid="83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1FB22A-D031-AC5A-F434-BEB87C520494}"/>
              </a:ext>
            </a:extLst>
          </p:cNvPr>
          <p:cNvSpPr/>
          <p:nvPr/>
        </p:nvSpPr>
        <p:spPr>
          <a:xfrm>
            <a:off x="4061509" y="1807362"/>
            <a:ext cx="7820553" cy="4880867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8327210-6B75-4C74-BB75-21826AD8F088}"/>
              </a:ext>
            </a:extLst>
          </p:cNvPr>
          <p:cNvSpPr/>
          <p:nvPr/>
        </p:nvSpPr>
        <p:spPr>
          <a:xfrm>
            <a:off x="7469979" y="169771"/>
            <a:ext cx="1950889" cy="1123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C38C0F-850A-46F7-84B3-C35A80C8C0BE}"/>
              </a:ext>
            </a:extLst>
          </p:cNvPr>
          <p:cNvSpPr/>
          <p:nvPr/>
        </p:nvSpPr>
        <p:spPr>
          <a:xfrm>
            <a:off x="4252116" y="2728580"/>
            <a:ext cx="6945615" cy="37674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C508869-EA23-49F7-82EC-99737B4C6C99}"/>
              </a:ext>
            </a:extLst>
          </p:cNvPr>
          <p:cNvSpPr/>
          <p:nvPr/>
        </p:nvSpPr>
        <p:spPr>
          <a:xfrm>
            <a:off x="9386827" y="3843058"/>
            <a:ext cx="1391845" cy="8488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89DD46-6E97-4288-BFB1-5870BF8C3B6D}"/>
              </a:ext>
            </a:extLst>
          </p:cNvPr>
          <p:cNvSpPr/>
          <p:nvPr/>
        </p:nvSpPr>
        <p:spPr>
          <a:xfrm>
            <a:off x="4398052" y="3860011"/>
            <a:ext cx="4480380" cy="23616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597714D-0C85-492E-81AD-BC65946E8F81}"/>
              </a:ext>
            </a:extLst>
          </p:cNvPr>
          <p:cNvSpPr/>
          <p:nvPr/>
        </p:nvSpPr>
        <p:spPr>
          <a:xfrm>
            <a:off x="4641741" y="3962819"/>
            <a:ext cx="4052931" cy="63465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7BF088-615C-4AFC-BC11-A8A9E3A52E16}"/>
              </a:ext>
            </a:extLst>
          </p:cNvPr>
          <p:cNvSpPr/>
          <p:nvPr/>
        </p:nvSpPr>
        <p:spPr>
          <a:xfrm>
            <a:off x="4083721" y="169566"/>
            <a:ext cx="1390641" cy="11165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7D7EFB-734D-41A2-9433-9305C35AA1E2}"/>
              </a:ext>
            </a:extLst>
          </p:cNvPr>
          <p:cNvSpPr/>
          <p:nvPr/>
        </p:nvSpPr>
        <p:spPr>
          <a:xfrm>
            <a:off x="4651458" y="4691898"/>
            <a:ext cx="4036043" cy="13695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4" dirty="0"/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82DA0DCD-BD25-4F18-972C-777FEAA043B6}"/>
              </a:ext>
            </a:extLst>
          </p:cNvPr>
          <p:cNvSpPr txBox="1"/>
          <p:nvPr/>
        </p:nvSpPr>
        <p:spPr>
          <a:xfrm>
            <a:off x="8662059" y="4326443"/>
            <a:ext cx="1149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Reading </a:t>
            </a:r>
            <a:r>
              <a:rPr lang="en-US" sz="1071" dirty="0"/>
              <a:t>/</a:t>
            </a:r>
          </a:p>
          <a:p>
            <a:r>
              <a:rPr lang="en-US" sz="1100" dirty="0"/>
              <a:t>writing</a:t>
            </a:r>
            <a:endParaRPr lang="en-US" sz="1071" dirty="0"/>
          </a:p>
        </p:txBody>
      </p:sp>
      <p:pic>
        <p:nvPicPr>
          <p:cNvPr id="1069" name="Picture 8" descr="roue dentée Tapis de souris | Spreadshirt">
            <a:extLst>
              <a:ext uri="{FF2B5EF4-FFF2-40B4-BE49-F238E27FC236}">
                <a16:creationId xmlns:a16="http://schemas.microsoft.com/office/drawing/2014/main" id="{A352F6ED-27AF-40D6-A4E1-3ACC409C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07435" y="944734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8" descr="roue dentée Tapis de souris | Spreadshirt">
            <a:extLst>
              <a:ext uri="{FF2B5EF4-FFF2-40B4-BE49-F238E27FC236}">
                <a16:creationId xmlns:a16="http://schemas.microsoft.com/office/drawing/2014/main" id="{405FCD1F-D230-476C-ACE7-152B3C66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42687" y="5743999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ZoneTexte 150">
            <a:extLst>
              <a:ext uri="{FF2B5EF4-FFF2-40B4-BE49-F238E27FC236}">
                <a16:creationId xmlns:a16="http://schemas.microsoft.com/office/drawing/2014/main" id="{91803B97-4E5A-4BFE-8AF1-0E66BF2017AF}"/>
              </a:ext>
            </a:extLst>
          </p:cNvPr>
          <p:cNvSpPr txBox="1"/>
          <p:nvPr/>
        </p:nvSpPr>
        <p:spPr>
          <a:xfrm>
            <a:off x="7843833" y="3532781"/>
            <a:ext cx="699372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6" dirty="0"/>
              <a:t>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F3FF6B0-3B07-4F5C-85DE-CDC4D922A590}"/>
              </a:ext>
            </a:extLst>
          </p:cNvPr>
          <p:cNvSpPr txBox="1"/>
          <p:nvPr/>
        </p:nvSpPr>
        <p:spPr>
          <a:xfrm>
            <a:off x="6471252" y="2760737"/>
            <a:ext cx="4143906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6" b="1" dirty="0"/>
              <a:t>Coordination platform service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083CC7D7-5303-4C07-8F6C-A9C8B1460CAA}"/>
              </a:ext>
            </a:extLst>
          </p:cNvPr>
          <p:cNvSpPr txBox="1"/>
          <p:nvPr/>
        </p:nvSpPr>
        <p:spPr>
          <a:xfrm>
            <a:off x="7523629" y="245218"/>
            <a:ext cx="92854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web page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E16F2D-8381-4904-B075-2DCAD7B3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07541" y="291621"/>
            <a:ext cx="1088653" cy="962242"/>
          </a:xfrm>
          <a:prstGeom prst="rect">
            <a:avLst/>
          </a:prstGeom>
        </p:spPr>
      </p:pic>
      <p:pic>
        <p:nvPicPr>
          <p:cNvPr id="1030" name="Picture 6" descr="Mettre à jour java - Comment Ça Marche">
            <a:extLst>
              <a:ext uri="{FF2B5EF4-FFF2-40B4-BE49-F238E27FC236}">
                <a16:creationId xmlns:a16="http://schemas.microsoft.com/office/drawing/2014/main" id="{A7995940-652A-4159-88F5-FF4359AC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88" y="2857446"/>
            <a:ext cx="493956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Mettre à jour java - Comment Ça Marche">
            <a:extLst>
              <a:ext uri="{FF2B5EF4-FFF2-40B4-BE49-F238E27FC236}">
                <a16:creationId xmlns:a16="http://schemas.microsoft.com/office/drawing/2014/main" id="{E5B86063-6ED5-4FF6-9DE9-896353348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294" y="913348"/>
            <a:ext cx="407406" cy="28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5223C2A3-5961-4D35-83F0-7F161080D467}"/>
              </a:ext>
            </a:extLst>
          </p:cNvPr>
          <p:cNvSpPr txBox="1"/>
          <p:nvPr/>
        </p:nvSpPr>
        <p:spPr>
          <a:xfrm>
            <a:off x="7593338" y="4700998"/>
            <a:ext cx="1395133" cy="69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« Derivative SAPERE »</a:t>
            </a:r>
          </a:p>
          <a:p>
            <a:r>
              <a:rPr lang="en-US" sz="1309" dirty="0"/>
              <a:t> kernel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D6324435-D0F8-4628-89EA-429FF534D2F3}"/>
              </a:ext>
            </a:extLst>
          </p:cNvPr>
          <p:cNvSpPr/>
          <p:nvPr/>
        </p:nvSpPr>
        <p:spPr>
          <a:xfrm>
            <a:off x="8696836" y="4078364"/>
            <a:ext cx="724179" cy="199937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1F5A0A75-4C3C-43DE-8C26-1B653B6016CA}"/>
              </a:ext>
            </a:extLst>
          </p:cNvPr>
          <p:cNvGrpSpPr/>
          <p:nvPr/>
        </p:nvGrpSpPr>
        <p:grpSpPr>
          <a:xfrm>
            <a:off x="6261851" y="178079"/>
            <a:ext cx="1125865" cy="1116502"/>
            <a:chOff x="2383767" y="279950"/>
            <a:chExt cx="973552" cy="949216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404C5D8-39E4-4261-93D7-0E3855E2D0F2}"/>
                </a:ext>
              </a:extLst>
            </p:cNvPr>
            <p:cNvSpPr/>
            <p:nvPr/>
          </p:nvSpPr>
          <p:spPr>
            <a:xfrm>
              <a:off x="2383767" y="279950"/>
              <a:ext cx="973552" cy="949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4" dirty="0">
                <a:solidFill>
                  <a:schemeClr val="tx1"/>
                </a:solidFill>
              </a:endParaRPr>
            </a:p>
          </p:txBody>
        </p:sp>
        <p:pic>
          <p:nvPicPr>
            <p:cNvPr id="7" name="Image 6" descr="Une image contenant texte, clipart, signe&#10;&#10;Description générée automatiquement">
              <a:extLst>
                <a:ext uri="{FF2B5EF4-FFF2-40B4-BE49-F238E27FC236}">
                  <a16:creationId xmlns:a16="http://schemas.microsoft.com/office/drawing/2014/main" id="{F28CD357-370D-4EBE-AF70-11FB10CD6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1584" y="763327"/>
              <a:ext cx="511497" cy="443734"/>
            </a:xfrm>
            <a:prstGeom prst="rect">
              <a:avLst/>
            </a:prstGeom>
          </p:spPr>
        </p:pic>
      </p:grp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4322AD20-CE88-4907-88EC-534DB7207C97}"/>
              </a:ext>
            </a:extLst>
          </p:cNvPr>
          <p:cNvSpPr/>
          <p:nvPr/>
        </p:nvSpPr>
        <p:spPr>
          <a:xfrm flipV="1">
            <a:off x="6651623" y="1312095"/>
            <a:ext cx="114189" cy="182815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7" name="Flèche : bas 46">
            <a:extLst>
              <a:ext uri="{FF2B5EF4-FFF2-40B4-BE49-F238E27FC236}">
                <a16:creationId xmlns:a16="http://schemas.microsoft.com/office/drawing/2014/main" id="{2BCFA0DF-69DE-41E5-B89C-39CF6895BCF6}"/>
              </a:ext>
            </a:extLst>
          </p:cNvPr>
          <p:cNvSpPr/>
          <p:nvPr/>
        </p:nvSpPr>
        <p:spPr>
          <a:xfrm>
            <a:off x="6440808" y="1312096"/>
            <a:ext cx="127524" cy="182815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C7916E1-AF93-47CF-AC2F-73FE27E811A6}"/>
              </a:ext>
            </a:extLst>
          </p:cNvPr>
          <p:cNvSpPr txBox="1"/>
          <p:nvPr/>
        </p:nvSpPr>
        <p:spPr>
          <a:xfrm>
            <a:off x="6281526" y="233865"/>
            <a:ext cx="1098425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dirty="0"/>
              <a:t>Web Application</a:t>
            </a:r>
            <a:endParaRPr lang="en-US" sz="837" dirty="0"/>
          </a:p>
        </p:txBody>
      </p:sp>
      <p:sp>
        <p:nvSpPr>
          <p:cNvPr id="51" name="Flèche : bas 50">
            <a:extLst>
              <a:ext uri="{FF2B5EF4-FFF2-40B4-BE49-F238E27FC236}">
                <a16:creationId xmlns:a16="http://schemas.microsoft.com/office/drawing/2014/main" id="{3259B55E-BF2C-46A0-932F-9FCFA8B77E3C}"/>
              </a:ext>
            </a:extLst>
          </p:cNvPr>
          <p:cNvSpPr/>
          <p:nvPr/>
        </p:nvSpPr>
        <p:spPr>
          <a:xfrm>
            <a:off x="4774747" y="1293389"/>
            <a:ext cx="130769" cy="184685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53" name="Flèche : bas 52">
            <a:extLst>
              <a:ext uri="{FF2B5EF4-FFF2-40B4-BE49-F238E27FC236}">
                <a16:creationId xmlns:a16="http://schemas.microsoft.com/office/drawing/2014/main" id="{752E9750-656D-4321-A135-1EBBC9A0581D}"/>
              </a:ext>
            </a:extLst>
          </p:cNvPr>
          <p:cNvSpPr/>
          <p:nvPr/>
        </p:nvSpPr>
        <p:spPr>
          <a:xfrm flipV="1">
            <a:off x="5107608" y="1293388"/>
            <a:ext cx="130769" cy="1846864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43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5F3A8025-8B9C-494F-A90B-62F6C32CE272}"/>
              </a:ext>
            </a:extLst>
          </p:cNvPr>
          <p:cNvSpPr txBox="1"/>
          <p:nvPr/>
        </p:nvSpPr>
        <p:spPr>
          <a:xfrm>
            <a:off x="5291546" y="2256299"/>
            <a:ext cx="1135295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HTTP/JSON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82F7477-505D-4086-A361-FE8E25D9CD71}"/>
              </a:ext>
            </a:extLst>
          </p:cNvPr>
          <p:cNvSpPr txBox="1"/>
          <p:nvPr/>
        </p:nvSpPr>
        <p:spPr>
          <a:xfrm>
            <a:off x="3999824" y="370465"/>
            <a:ext cx="1567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Test simulator</a:t>
            </a:r>
            <a:endParaRPr lang="en-US" sz="837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B29E1B-86A1-4C67-A27C-1A7E71C697AB}"/>
              </a:ext>
            </a:extLst>
          </p:cNvPr>
          <p:cNvSpPr/>
          <p:nvPr/>
        </p:nvSpPr>
        <p:spPr>
          <a:xfrm>
            <a:off x="4952426" y="4780751"/>
            <a:ext cx="2368134" cy="114550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C5303C-52A8-4754-85F5-274CC521D2EF}"/>
              </a:ext>
            </a:extLst>
          </p:cNvPr>
          <p:cNvSpPr/>
          <p:nvPr/>
        </p:nvSpPr>
        <p:spPr>
          <a:xfrm>
            <a:off x="5250448" y="5274757"/>
            <a:ext cx="1680403" cy="3621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Coordination laws 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A033DA0F-FD97-4338-BC16-AC0EF50B5026}"/>
              </a:ext>
            </a:extLst>
          </p:cNvPr>
          <p:cNvSpPr txBox="1"/>
          <p:nvPr/>
        </p:nvSpPr>
        <p:spPr>
          <a:xfrm>
            <a:off x="5045678" y="5661291"/>
            <a:ext cx="139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Tuples space</a:t>
            </a:r>
          </a:p>
        </p:txBody>
      </p:sp>
      <p:pic>
        <p:nvPicPr>
          <p:cNvPr id="78" name="Picture 8" descr="roue dentée Tapis de souris | Spreadshirt">
            <a:extLst>
              <a:ext uri="{FF2B5EF4-FFF2-40B4-BE49-F238E27FC236}">
                <a16:creationId xmlns:a16="http://schemas.microsoft.com/office/drawing/2014/main" id="{426E7661-5FAB-4ED3-A68C-B181894E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676149" y="2835707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B4D6C2D-9525-4665-81D2-D0CB1E541292}"/>
              </a:ext>
            </a:extLst>
          </p:cNvPr>
          <p:cNvSpPr/>
          <p:nvPr/>
        </p:nvSpPr>
        <p:spPr>
          <a:xfrm>
            <a:off x="4651458" y="3153860"/>
            <a:ext cx="4004983" cy="5577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RESTFUL server</a:t>
            </a:r>
          </a:p>
          <a:p>
            <a:pPr algn="ctr"/>
            <a:endParaRPr lang="en-US" sz="13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F6D7956-8441-43E4-ADC6-1F6D35C68866}"/>
              </a:ext>
            </a:extLst>
          </p:cNvPr>
          <p:cNvSpPr/>
          <p:nvPr/>
        </p:nvSpPr>
        <p:spPr>
          <a:xfrm>
            <a:off x="5874186" y="4862497"/>
            <a:ext cx="400998" cy="1870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8643EA-373F-4ED3-BA06-ADCB84C37C9B}"/>
              </a:ext>
            </a:extLst>
          </p:cNvPr>
          <p:cNvSpPr/>
          <p:nvPr/>
        </p:nvSpPr>
        <p:spPr>
          <a:xfrm>
            <a:off x="6477307" y="4852322"/>
            <a:ext cx="418921" cy="1972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D3CE660-C61C-4579-BA3B-DB39741289B2}"/>
              </a:ext>
            </a:extLst>
          </p:cNvPr>
          <p:cNvSpPr/>
          <p:nvPr/>
        </p:nvSpPr>
        <p:spPr>
          <a:xfrm>
            <a:off x="5279961" y="4863461"/>
            <a:ext cx="400998" cy="189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LSA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7CF4071-580A-4F13-9E72-240BA539B806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480460" y="4091971"/>
            <a:ext cx="0" cy="771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B7E2435-B4EB-442B-83E2-D6532F743C7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6686767" y="4087904"/>
            <a:ext cx="1" cy="764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3E67A77-BA2F-4A6E-AE64-CB0F7AFFD8EC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6074685" y="3711587"/>
            <a:ext cx="0" cy="1150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C0C8D13-A918-4BB6-8D4A-9E804AB6AC4A}"/>
              </a:ext>
            </a:extLst>
          </p:cNvPr>
          <p:cNvCxnSpPr>
            <a:cxnSpLocks/>
          </p:cNvCxnSpPr>
          <p:nvPr/>
        </p:nvCxnSpPr>
        <p:spPr>
          <a:xfrm flipH="1">
            <a:off x="5474362" y="4087904"/>
            <a:ext cx="12124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D4B5CD-4095-472B-A34D-05748CEAE4CA}"/>
              </a:ext>
            </a:extLst>
          </p:cNvPr>
          <p:cNvSpPr/>
          <p:nvPr/>
        </p:nvSpPr>
        <p:spPr>
          <a:xfrm>
            <a:off x="1126529" y="2445372"/>
            <a:ext cx="1685032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5E026C2-318D-442A-9345-4C5EA7022A50}"/>
              </a:ext>
            </a:extLst>
          </p:cNvPr>
          <p:cNvSpPr txBox="1"/>
          <p:nvPr/>
        </p:nvSpPr>
        <p:spPr>
          <a:xfrm>
            <a:off x="1183407" y="2612654"/>
            <a:ext cx="160305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1 </a:t>
            </a:r>
            <a:endParaRPr lang="en-US" sz="13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2FD11C8-37FB-4281-8E7B-17BD6A44C23A}"/>
              </a:ext>
            </a:extLst>
          </p:cNvPr>
          <p:cNvSpPr/>
          <p:nvPr/>
        </p:nvSpPr>
        <p:spPr>
          <a:xfrm>
            <a:off x="1126529" y="3739009"/>
            <a:ext cx="1685032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13D602F7-76E1-4E9E-9D94-BF88FAE2969D}"/>
              </a:ext>
            </a:extLst>
          </p:cNvPr>
          <p:cNvSpPr txBox="1"/>
          <p:nvPr/>
        </p:nvSpPr>
        <p:spPr>
          <a:xfrm>
            <a:off x="1154188" y="3855523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2</a:t>
            </a:r>
            <a:endParaRPr lang="en-US" sz="1300" b="1" dirty="0"/>
          </a:p>
        </p:txBody>
      </p:sp>
      <p:pic>
        <p:nvPicPr>
          <p:cNvPr id="111" name="Image 110">
            <a:extLst>
              <a:ext uri="{FF2B5EF4-FFF2-40B4-BE49-F238E27FC236}">
                <a16:creationId xmlns:a16="http://schemas.microsoft.com/office/drawing/2014/main" id="{3318BA99-490B-406F-993F-97B6C27D1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83" y="3548694"/>
            <a:ext cx="487562" cy="1938911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667DC074-613F-4CB1-898E-CB0549EE68D3}"/>
              </a:ext>
            </a:extLst>
          </p:cNvPr>
          <p:cNvSpPr/>
          <p:nvPr/>
        </p:nvSpPr>
        <p:spPr>
          <a:xfrm>
            <a:off x="1122520" y="5505265"/>
            <a:ext cx="1685032" cy="1172801"/>
          </a:xfrm>
          <a:prstGeom prst="rect">
            <a:avLst/>
          </a:prstGeom>
          <a:solidFill>
            <a:srgbClr val="91C46E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/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747B4AD0-5986-4C93-82C7-17FAFC8F73B3}"/>
              </a:ext>
            </a:extLst>
          </p:cNvPr>
          <p:cNvSpPr txBox="1"/>
          <p:nvPr/>
        </p:nvSpPr>
        <p:spPr>
          <a:xfrm>
            <a:off x="1209299" y="5628520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Neighbor node N</a:t>
            </a:r>
            <a:endParaRPr lang="en-US" sz="1300" b="1" dirty="0"/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1E6994F6-3829-4FDA-AB17-5B46EBC09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0404" y="891590"/>
            <a:ext cx="499694" cy="346562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14791BFD-7EAC-4D5B-AA2F-50E01A0C99EF}"/>
              </a:ext>
            </a:extLst>
          </p:cNvPr>
          <p:cNvSpPr txBox="1"/>
          <p:nvPr/>
        </p:nvSpPr>
        <p:spPr>
          <a:xfrm>
            <a:off x="4328188" y="2071412"/>
            <a:ext cx="662980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C3C18442-A467-4196-B3A4-215D5E394F14}"/>
              </a:ext>
            </a:extLst>
          </p:cNvPr>
          <p:cNvSpPr txBox="1"/>
          <p:nvPr/>
        </p:nvSpPr>
        <p:spPr>
          <a:xfrm>
            <a:off x="5956559" y="2064545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Request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0DD7F53-348C-4512-A0DD-CD9A56ED1796}"/>
              </a:ext>
            </a:extLst>
          </p:cNvPr>
          <p:cNvSpPr txBox="1"/>
          <p:nvPr/>
        </p:nvSpPr>
        <p:spPr>
          <a:xfrm>
            <a:off x="5153975" y="2069444"/>
            <a:ext cx="692101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D8DB54C-2CF1-427E-81FE-48BB9A3F757A}"/>
              </a:ext>
            </a:extLst>
          </p:cNvPr>
          <p:cNvSpPr txBox="1"/>
          <p:nvPr/>
        </p:nvSpPr>
        <p:spPr>
          <a:xfrm>
            <a:off x="6771958" y="2064545"/>
            <a:ext cx="621799" cy="221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37" dirty="0"/>
              <a:t>Response</a:t>
            </a: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770A4398-525A-4CB6-86FF-C262CF19D549}"/>
              </a:ext>
            </a:extLst>
          </p:cNvPr>
          <p:cNvSpPr txBox="1"/>
          <p:nvPr/>
        </p:nvSpPr>
        <p:spPr>
          <a:xfrm>
            <a:off x="1620315" y="5058217"/>
            <a:ext cx="392231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9" dirty="0"/>
              <a:t>…</a:t>
            </a:r>
          </a:p>
        </p:txBody>
      </p: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3A879C6D-99EC-435A-A6E1-76E84985B456}"/>
              </a:ext>
            </a:extLst>
          </p:cNvPr>
          <p:cNvCxnSpPr>
            <a:cxnSpLocks/>
          </p:cNvCxnSpPr>
          <p:nvPr/>
        </p:nvCxnSpPr>
        <p:spPr>
          <a:xfrm>
            <a:off x="3127692" y="3008746"/>
            <a:ext cx="0" cy="3117126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11918DE1-34A1-4A68-A49D-FC42AC9AA29A}"/>
              </a:ext>
            </a:extLst>
          </p:cNvPr>
          <p:cNvCxnSpPr>
            <a:cxnSpLocks/>
          </p:cNvCxnSpPr>
          <p:nvPr/>
        </p:nvCxnSpPr>
        <p:spPr>
          <a:xfrm>
            <a:off x="3716378" y="4522467"/>
            <a:ext cx="690263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4B1401C1-8716-4CE9-B7D4-3BA84D76380A}"/>
              </a:ext>
            </a:extLst>
          </p:cNvPr>
          <p:cNvCxnSpPr>
            <a:cxnSpLocks/>
          </p:cNvCxnSpPr>
          <p:nvPr/>
        </p:nvCxnSpPr>
        <p:spPr>
          <a:xfrm>
            <a:off x="2803103" y="3008746"/>
            <a:ext cx="3245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7A6B20EA-F9C4-49BD-82EA-B7F6DB039797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2819993" y="4518147"/>
            <a:ext cx="46409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0D018862-372B-4786-A606-2F347AA0F14F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2807552" y="6091666"/>
            <a:ext cx="320140" cy="0"/>
          </a:xfrm>
          <a:prstGeom prst="line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3" name="Image 1052">
            <a:extLst>
              <a:ext uri="{FF2B5EF4-FFF2-40B4-BE49-F238E27FC236}">
                <a16:creationId xmlns:a16="http://schemas.microsoft.com/office/drawing/2014/main" id="{09FB7A5B-FB81-4F90-8177-5BF82A40F8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1334" y="553370"/>
            <a:ext cx="404737" cy="261044"/>
          </a:xfrm>
          <a:prstGeom prst="rect">
            <a:avLst/>
          </a:prstGeom>
        </p:spPr>
      </p:pic>
      <p:sp>
        <p:nvSpPr>
          <p:cNvPr id="194" name="ZoneTexte 193">
            <a:extLst>
              <a:ext uri="{FF2B5EF4-FFF2-40B4-BE49-F238E27FC236}">
                <a16:creationId xmlns:a16="http://schemas.microsoft.com/office/drawing/2014/main" id="{9674DD07-EF88-4105-BB40-C4F9E0172669}"/>
              </a:ext>
            </a:extLst>
          </p:cNvPr>
          <p:cNvSpPr txBox="1"/>
          <p:nvPr/>
        </p:nvSpPr>
        <p:spPr>
          <a:xfrm>
            <a:off x="7154486" y="4060979"/>
            <a:ext cx="1311398" cy="72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Digital twin (agents)</a:t>
            </a:r>
          </a:p>
          <a:p>
            <a:pPr algn="ctr"/>
            <a:endParaRPr lang="en-US" sz="1309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9D49F7-A36C-4560-A7F9-D5EFBAA8D6C3}"/>
              </a:ext>
            </a:extLst>
          </p:cNvPr>
          <p:cNvSpPr/>
          <p:nvPr/>
        </p:nvSpPr>
        <p:spPr>
          <a:xfrm>
            <a:off x="6440808" y="4218458"/>
            <a:ext cx="516410" cy="32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172B118-AAFF-4272-A70A-DC3E624AD1F5}"/>
              </a:ext>
            </a:extLst>
          </p:cNvPr>
          <p:cNvSpPr/>
          <p:nvPr/>
        </p:nvSpPr>
        <p:spPr>
          <a:xfrm>
            <a:off x="5833622" y="4211913"/>
            <a:ext cx="514054" cy="33435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E80A89-177C-4FEB-8A1A-89EC2E87D1EE}"/>
              </a:ext>
            </a:extLst>
          </p:cNvPr>
          <p:cNvSpPr/>
          <p:nvPr/>
        </p:nvSpPr>
        <p:spPr>
          <a:xfrm>
            <a:off x="5215353" y="4215535"/>
            <a:ext cx="518020" cy="3336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dirty="0">
                <a:solidFill>
                  <a:schemeClr val="tx1"/>
                </a:solidFill>
              </a:rPr>
              <a:t>Digital twin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0BB219B-A3AC-4D7A-BE10-5CC82A057FCF}"/>
              </a:ext>
            </a:extLst>
          </p:cNvPr>
          <p:cNvCxnSpPr>
            <a:endCxn id="144" idx="1"/>
          </p:cNvCxnSpPr>
          <p:nvPr/>
        </p:nvCxnSpPr>
        <p:spPr>
          <a:xfrm>
            <a:off x="7387716" y="731578"/>
            <a:ext cx="82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A9F065BE-125B-9D8C-0777-18396C6061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82" y="4036139"/>
            <a:ext cx="1134800" cy="478846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BB9F8AB-7A9F-FC62-A48B-47701535C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346" y="2012326"/>
            <a:ext cx="1807287" cy="490610"/>
          </a:xfrm>
          <a:prstGeom prst="rect">
            <a:avLst/>
          </a:prstGeom>
        </p:spPr>
      </p:pic>
      <p:pic>
        <p:nvPicPr>
          <p:cNvPr id="22" name="Picture 21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54C2048-10D2-21BF-FBD5-51BFFC8134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99" y="3105785"/>
            <a:ext cx="1366916" cy="371066"/>
          </a:xfrm>
          <a:prstGeom prst="rect">
            <a:avLst/>
          </a:prstGeom>
        </p:spPr>
      </p:pic>
      <p:pic>
        <p:nvPicPr>
          <p:cNvPr id="23" name="Picture 22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010A998-C662-3B5C-4EA4-3B98150850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17" y="4428415"/>
            <a:ext cx="1366916" cy="371066"/>
          </a:xfrm>
          <a:prstGeom prst="rect">
            <a:avLst/>
          </a:prstGeom>
        </p:spPr>
      </p:pic>
      <p:pic>
        <p:nvPicPr>
          <p:cNvPr id="24" name="Picture 23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4E98850D-75F6-0B55-BA26-E7EE64851E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12" y="6221613"/>
            <a:ext cx="1366916" cy="371066"/>
          </a:xfrm>
          <a:prstGeom prst="rect">
            <a:avLst/>
          </a:prstGeom>
        </p:spPr>
      </p:pic>
      <p:sp>
        <p:nvSpPr>
          <p:cNvPr id="25" name="ZoneTexte 131">
            <a:extLst>
              <a:ext uri="{FF2B5EF4-FFF2-40B4-BE49-F238E27FC236}">
                <a16:creationId xmlns:a16="http://schemas.microsoft.com/office/drawing/2014/main" id="{D30984D8-5FF3-73E4-E805-052F60991FD1}"/>
              </a:ext>
            </a:extLst>
          </p:cNvPr>
          <p:cNvSpPr txBox="1"/>
          <p:nvPr/>
        </p:nvSpPr>
        <p:spPr>
          <a:xfrm>
            <a:off x="3133791" y="4223345"/>
            <a:ext cx="147185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/>
              <a:t>TCP/IP</a:t>
            </a:r>
          </a:p>
        </p:txBody>
      </p:sp>
      <p:pic>
        <p:nvPicPr>
          <p:cNvPr id="27" name="Picture 26" descr="A picture containing electronics, electronic component, circuit, electronic engineering&#10;&#10;Description automatically generated">
            <a:extLst>
              <a:ext uri="{FF2B5EF4-FFF2-40B4-BE49-F238E27FC236}">
                <a16:creationId xmlns:a16="http://schemas.microsoft.com/office/drawing/2014/main" id="{30014D6C-7EEE-87EC-7362-3DB42ACECC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509" y="1855243"/>
            <a:ext cx="1249947" cy="8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27" grpId="0" animBg="1"/>
      <p:bldP spid="123" grpId="0" animBg="1"/>
      <p:bldP spid="6" grpId="0" animBg="1"/>
      <p:bldP spid="42" grpId="0" animBg="1"/>
      <p:bldP spid="1025" grpId="0"/>
      <p:bldP spid="75" grpId="0"/>
      <p:bldP spid="94" grpId="0"/>
      <p:bldP spid="3" grpId="0" animBg="1"/>
      <p:bldP spid="8" grpId="0" animBg="1"/>
      <p:bldP spid="47" grpId="0" animBg="1"/>
      <p:bldP spid="50" grpId="0"/>
      <p:bldP spid="51" grpId="0" animBg="1"/>
      <p:bldP spid="53" grpId="0" animBg="1"/>
      <p:bldP spid="48" grpId="0"/>
      <p:bldP spid="64" grpId="0"/>
      <p:bldP spid="74" grpId="0" animBg="1"/>
      <p:bldP spid="69" grpId="0" animBg="1"/>
      <p:bldP spid="77" grpId="0"/>
      <p:bldP spid="79" grpId="0" animBg="1"/>
      <p:bldP spid="96" grpId="0" animBg="1"/>
      <p:bldP spid="98" grpId="0" animBg="1"/>
      <p:bldP spid="99" grpId="0" animBg="1"/>
      <p:bldP spid="154" grpId="0"/>
      <p:bldP spid="155" grpId="0"/>
      <p:bldP spid="87" grpId="0"/>
      <p:bldP spid="89" grpId="0"/>
      <p:bldP spid="194" grpId="0"/>
      <p:bldP spid="88" grpId="0" animBg="1"/>
      <p:bldP spid="83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320595" y="3759017"/>
            <a:ext cx="7097230" cy="2648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567459" y="1549425"/>
            <a:ext cx="1276185" cy="1855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5907937" y="5951396"/>
            <a:ext cx="262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Coordination  Model</a:t>
            </a:r>
          </a:p>
        </p:txBody>
      </p:sp>
      <p:cxnSp>
        <p:nvCxnSpPr>
          <p:cNvPr id="62" name="Connecteur droit avec flèche 88">
            <a:extLst>
              <a:ext uri="{FF2B5EF4-FFF2-40B4-BE49-F238E27FC236}">
                <a16:creationId xmlns:a16="http://schemas.microsoft.com/office/drawing/2014/main" id="{BD0792A0-A5D1-6981-3E3C-57B1DEC55282}"/>
              </a:ext>
            </a:extLst>
          </p:cNvPr>
          <p:cNvCxnSpPr>
            <a:cxnSpLocks/>
          </p:cNvCxnSpPr>
          <p:nvPr/>
        </p:nvCxnSpPr>
        <p:spPr>
          <a:xfrm>
            <a:off x="2168202" y="3408497"/>
            <a:ext cx="0" cy="79801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3973722" y="5237242"/>
            <a:ext cx="249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Coordination  medium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95408CE-12A9-8045-BBDC-08C83FBADB91}"/>
              </a:ext>
            </a:extLst>
          </p:cNvPr>
          <p:cNvSpPr/>
          <p:nvPr/>
        </p:nvSpPr>
        <p:spPr>
          <a:xfrm>
            <a:off x="1884119" y="4231398"/>
            <a:ext cx="576000" cy="57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2655EC-9736-6BA2-E7C6-86E591067D22}"/>
              </a:ext>
            </a:extLst>
          </p:cNvPr>
          <p:cNvSpPr/>
          <p:nvPr/>
        </p:nvSpPr>
        <p:spPr>
          <a:xfrm>
            <a:off x="4505233" y="4231398"/>
            <a:ext cx="576000" cy="57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25F4D0-5196-D36C-DBBC-C511DB3587A5}"/>
              </a:ext>
            </a:extLst>
          </p:cNvPr>
          <p:cNvSpPr/>
          <p:nvPr/>
        </p:nvSpPr>
        <p:spPr>
          <a:xfrm>
            <a:off x="7270709" y="4231398"/>
            <a:ext cx="576000" cy="57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161">
            <a:extLst>
              <a:ext uri="{FF2B5EF4-FFF2-40B4-BE49-F238E27FC236}">
                <a16:creationId xmlns:a16="http://schemas.microsoft.com/office/drawing/2014/main" id="{B53389DD-F6DF-FA13-A1CD-3DD1AF89CFD9}"/>
              </a:ext>
            </a:extLst>
          </p:cNvPr>
          <p:cNvCxnSpPr>
            <a:cxnSpLocks/>
          </p:cNvCxnSpPr>
          <p:nvPr/>
        </p:nvCxnSpPr>
        <p:spPr>
          <a:xfrm>
            <a:off x="2562897" y="4519398"/>
            <a:ext cx="183135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ABC0095-5F4D-62E1-024E-E211F5046F03}"/>
              </a:ext>
            </a:extLst>
          </p:cNvPr>
          <p:cNvSpPr/>
          <p:nvPr/>
        </p:nvSpPr>
        <p:spPr>
          <a:xfrm>
            <a:off x="1551569" y="430780"/>
            <a:ext cx="1292072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5" name="ZoneTexte 179">
            <a:extLst>
              <a:ext uri="{FF2B5EF4-FFF2-40B4-BE49-F238E27FC236}">
                <a16:creationId xmlns:a16="http://schemas.microsoft.com/office/drawing/2014/main" id="{0EFCBADF-4429-3E7F-4415-702F218251D9}"/>
              </a:ext>
            </a:extLst>
          </p:cNvPr>
          <p:cNvSpPr txBox="1"/>
          <p:nvPr/>
        </p:nvSpPr>
        <p:spPr>
          <a:xfrm>
            <a:off x="1450464" y="521885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28" name="ZoneTexte 179">
            <a:extLst>
              <a:ext uri="{FF2B5EF4-FFF2-40B4-BE49-F238E27FC236}">
                <a16:creationId xmlns:a16="http://schemas.microsoft.com/office/drawing/2014/main" id="{63FFD53B-89CE-92C5-8F6D-82767EE9228A}"/>
              </a:ext>
            </a:extLst>
          </p:cNvPr>
          <p:cNvSpPr txBox="1"/>
          <p:nvPr/>
        </p:nvSpPr>
        <p:spPr>
          <a:xfrm>
            <a:off x="1483702" y="2135250"/>
            <a:ext cx="127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Intelligent</a:t>
            </a:r>
          </a:p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47347-7E99-F083-62CE-6C1EA03F61C1}"/>
              </a:ext>
            </a:extLst>
          </p:cNvPr>
          <p:cNvSpPr/>
          <p:nvPr/>
        </p:nvSpPr>
        <p:spPr>
          <a:xfrm>
            <a:off x="1655122" y="1615427"/>
            <a:ext cx="1066832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Acting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Sensing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57CA04-0537-65BD-168F-4FD17BEE9DB1}"/>
              </a:ext>
            </a:extLst>
          </p:cNvPr>
          <p:cNvSpPr/>
          <p:nvPr/>
        </p:nvSpPr>
        <p:spPr>
          <a:xfrm>
            <a:off x="1655122" y="2759756"/>
            <a:ext cx="1105236" cy="5339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Learning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Negotiations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Integrations</a:t>
            </a:r>
          </a:p>
        </p:txBody>
      </p:sp>
      <p:sp>
        <p:nvSpPr>
          <p:cNvPr id="43" name="ZoneTexte 179">
            <a:extLst>
              <a:ext uri="{FF2B5EF4-FFF2-40B4-BE49-F238E27FC236}">
                <a16:creationId xmlns:a16="http://schemas.microsoft.com/office/drawing/2014/main" id="{7C822EC1-C152-554D-E834-E881660C45F8}"/>
              </a:ext>
            </a:extLst>
          </p:cNvPr>
          <p:cNvSpPr txBox="1"/>
          <p:nvPr/>
        </p:nvSpPr>
        <p:spPr>
          <a:xfrm>
            <a:off x="2948350" y="3909092"/>
            <a:ext cx="171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Coordination  mechanisms</a:t>
            </a:r>
          </a:p>
        </p:txBody>
      </p:sp>
      <p:sp>
        <p:nvSpPr>
          <p:cNvPr id="44" name="ZoneTexte 179">
            <a:extLst>
              <a:ext uri="{FF2B5EF4-FFF2-40B4-BE49-F238E27FC236}">
                <a16:creationId xmlns:a16="http://schemas.microsoft.com/office/drawing/2014/main" id="{4026F232-D15C-5AB1-67EE-30CCACB7E5E4}"/>
              </a:ext>
            </a:extLst>
          </p:cNvPr>
          <p:cNvSpPr txBox="1"/>
          <p:nvPr/>
        </p:nvSpPr>
        <p:spPr>
          <a:xfrm>
            <a:off x="5372518" y="3927035"/>
            <a:ext cx="171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Coordination  mechanisms</a:t>
            </a:r>
          </a:p>
        </p:txBody>
      </p:sp>
      <p:cxnSp>
        <p:nvCxnSpPr>
          <p:cNvPr id="49" name="Connecteur droit avec flèche 88">
            <a:extLst>
              <a:ext uri="{FF2B5EF4-FFF2-40B4-BE49-F238E27FC236}">
                <a16:creationId xmlns:a16="http://schemas.microsoft.com/office/drawing/2014/main" id="{9E3B6F4F-1763-584B-734D-2AA6FAD9EAA7}"/>
              </a:ext>
            </a:extLst>
          </p:cNvPr>
          <p:cNvCxnSpPr>
            <a:cxnSpLocks/>
          </p:cNvCxnSpPr>
          <p:nvPr/>
        </p:nvCxnSpPr>
        <p:spPr>
          <a:xfrm>
            <a:off x="2093893" y="1026162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161">
            <a:extLst>
              <a:ext uri="{FF2B5EF4-FFF2-40B4-BE49-F238E27FC236}">
                <a16:creationId xmlns:a16="http://schemas.microsoft.com/office/drawing/2014/main" id="{C97807D1-65BD-C438-C822-10D103D99213}"/>
              </a:ext>
            </a:extLst>
          </p:cNvPr>
          <p:cNvCxnSpPr>
            <a:cxnSpLocks/>
          </p:cNvCxnSpPr>
          <p:nvPr/>
        </p:nvCxnSpPr>
        <p:spPr>
          <a:xfrm>
            <a:off x="5223554" y="4519398"/>
            <a:ext cx="183135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EF0A85A-819F-09B8-326A-40D50D1B7A2F}"/>
              </a:ext>
            </a:extLst>
          </p:cNvPr>
          <p:cNvSpPr/>
          <p:nvPr/>
        </p:nvSpPr>
        <p:spPr>
          <a:xfrm>
            <a:off x="4185737" y="1549425"/>
            <a:ext cx="1276185" cy="1855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88">
            <a:extLst>
              <a:ext uri="{FF2B5EF4-FFF2-40B4-BE49-F238E27FC236}">
                <a16:creationId xmlns:a16="http://schemas.microsoft.com/office/drawing/2014/main" id="{E6B53B4B-B0FA-60C3-9F91-3B7EBC78E900}"/>
              </a:ext>
            </a:extLst>
          </p:cNvPr>
          <p:cNvCxnSpPr>
            <a:cxnSpLocks/>
          </p:cNvCxnSpPr>
          <p:nvPr/>
        </p:nvCxnSpPr>
        <p:spPr>
          <a:xfrm>
            <a:off x="4786480" y="3408497"/>
            <a:ext cx="0" cy="79801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E0789EB-E0D9-9782-5A7E-4AA3FD65B7D4}"/>
              </a:ext>
            </a:extLst>
          </p:cNvPr>
          <p:cNvSpPr/>
          <p:nvPr/>
        </p:nvSpPr>
        <p:spPr>
          <a:xfrm>
            <a:off x="4169847" y="430780"/>
            <a:ext cx="1292072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63" name="ZoneTexte 179">
            <a:extLst>
              <a:ext uri="{FF2B5EF4-FFF2-40B4-BE49-F238E27FC236}">
                <a16:creationId xmlns:a16="http://schemas.microsoft.com/office/drawing/2014/main" id="{325D0E33-8295-B68D-B237-BED74989C407}"/>
              </a:ext>
            </a:extLst>
          </p:cNvPr>
          <p:cNvSpPr txBox="1"/>
          <p:nvPr/>
        </p:nvSpPr>
        <p:spPr>
          <a:xfrm>
            <a:off x="4068742" y="521885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67" name="ZoneTexte 179">
            <a:extLst>
              <a:ext uri="{FF2B5EF4-FFF2-40B4-BE49-F238E27FC236}">
                <a16:creationId xmlns:a16="http://schemas.microsoft.com/office/drawing/2014/main" id="{C70D5126-F5AB-B37B-F7BE-2175EC3DAB7A}"/>
              </a:ext>
            </a:extLst>
          </p:cNvPr>
          <p:cNvSpPr txBox="1"/>
          <p:nvPr/>
        </p:nvSpPr>
        <p:spPr>
          <a:xfrm>
            <a:off x="4101980" y="2135250"/>
            <a:ext cx="127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Intelligent</a:t>
            </a:r>
          </a:p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6AB4E4-9C57-FB9A-3B1E-49045AA95979}"/>
              </a:ext>
            </a:extLst>
          </p:cNvPr>
          <p:cNvSpPr/>
          <p:nvPr/>
        </p:nvSpPr>
        <p:spPr>
          <a:xfrm>
            <a:off x="4273400" y="1615427"/>
            <a:ext cx="1066832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Acting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Sensing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526C25-C76E-17CF-A448-83E468D5FF76}"/>
              </a:ext>
            </a:extLst>
          </p:cNvPr>
          <p:cNvSpPr/>
          <p:nvPr/>
        </p:nvSpPr>
        <p:spPr>
          <a:xfrm>
            <a:off x="4273400" y="2759756"/>
            <a:ext cx="1105236" cy="5339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Learning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Negotiations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Integrations</a:t>
            </a:r>
          </a:p>
        </p:txBody>
      </p:sp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7206D16F-1772-FAB3-A8F2-4F32A7E0CE39}"/>
              </a:ext>
            </a:extLst>
          </p:cNvPr>
          <p:cNvCxnSpPr>
            <a:cxnSpLocks/>
          </p:cNvCxnSpPr>
          <p:nvPr/>
        </p:nvCxnSpPr>
        <p:spPr>
          <a:xfrm>
            <a:off x="4712171" y="1026162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8D3A711-3987-1EA5-39D6-E35952D25D13}"/>
              </a:ext>
            </a:extLst>
          </p:cNvPr>
          <p:cNvSpPr/>
          <p:nvPr/>
        </p:nvSpPr>
        <p:spPr>
          <a:xfrm>
            <a:off x="6960537" y="1555534"/>
            <a:ext cx="1276185" cy="1855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6B3CFC8E-DF20-81E3-A6EC-E6652FA4E096}"/>
              </a:ext>
            </a:extLst>
          </p:cNvPr>
          <p:cNvCxnSpPr>
            <a:cxnSpLocks/>
          </p:cNvCxnSpPr>
          <p:nvPr/>
        </p:nvCxnSpPr>
        <p:spPr>
          <a:xfrm>
            <a:off x="7561280" y="3414606"/>
            <a:ext cx="0" cy="79801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FFBA8CE9-C7DD-FCEF-88F5-929BE999F6DB}"/>
              </a:ext>
            </a:extLst>
          </p:cNvPr>
          <p:cNvSpPr/>
          <p:nvPr/>
        </p:nvSpPr>
        <p:spPr>
          <a:xfrm>
            <a:off x="6944647" y="436889"/>
            <a:ext cx="1292072" cy="590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6" name="ZoneTexte 179">
            <a:extLst>
              <a:ext uri="{FF2B5EF4-FFF2-40B4-BE49-F238E27FC236}">
                <a16:creationId xmlns:a16="http://schemas.microsoft.com/office/drawing/2014/main" id="{A00BD282-FC37-4A42-0F45-0F34B3FE2811}"/>
              </a:ext>
            </a:extLst>
          </p:cNvPr>
          <p:cNvSpPr txBox="1"/>
          <p:nvPr/>
        </p:nvSpPr>
        <p:spPr>
          <a:xfrm>
            <a:off x="6843542" y="527994"/>
            <a:ext cx="1510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Physical twin</a:t>
            </a:r>
          </a:p>
        </p:txBody>
      </p:sp>
      <p:sp>
        <p:nvSpPr>
          <p:cNvPr id="96" name="ZoneTexte 179">
            <a:extLst>
              <a:ext uri="{FF2B5EF4-FFF2-40B4-BE49-F238E27FC236}">
                <a16:creationId xmlns:a16="http://schemas.microsoft.com/office/drawing/2014/main" id="{1B3580ED-2586-68C1-99FF-9B9D95754227}"/>
              </a:ext>
            </a:extLst>
          </p:cNvPr>
          <p:cNvSpPr txBox="1"/>
          <p:nvPr/>
        </p:nvSpPr>
        <p:spPr>
          <a:xfrm>
            <a:off x="6876780" y="2141359"/>
            <a:ext cx="1276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Intelligent</a:t>
            </a:r>
          </a:p>
          <a:p>
            <a:pPr algn="ctr"/>
            <a:r>
              <a:rPr lang="en-US" sz="1600" b="1" dirty="0"/>
              <a:t>Digital Twin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BCED53-37D8-F509-8B61-CAC15D0DD1C7}"/>
              </a:ext>
            </a:extLst>
          </p:cNvPr>
          <p:cNvSpPr/>
          <p:nvPr/>
        </p:nvSpPr>
        <p:spPr>
          <a:xfrm>
            <a:off x="7048200" y="1621536"/>
            <a:ext cx="1066832" cy="4346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Acting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Sensing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50BD3F-D620-13FD-21AB-B09DC3B2B3FA}"/>
              </a:ext>
            </a:extLst>
          </p:cNvPr>
          <p:cNvSpPr/>
          <p:nvPr/>
        </p:nvSpPr>
        <p:spPr>
          <a:xfrm>
            <a:off x="7048200" y="2765865"/>
            <a:ext cx="1105236" cy="5339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Learning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Negotiations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Integrations</a:t>
            </a:r>
          </a:p>
        </p:txBody>
      </p:sp>
      <p:cxnSp>
        <p:nvCxnSpPr>
          <p:cNvPr id="114" name="Connecteur droit avec flèche 88">
            <a:extLst>
              <a:ext uri="{FF2B5EF4-FFF2-40B4-BE49-F238E27FC236}">
                <a16:creationId xmlns:a16="http://schemas.microsoft.com/office/drawing/2014/main" id="{3016CB50-14E2-68BD-CF01-E20FECE076E6}"/>
              </a:ext>
            </a:extLst>
          </p:cNvPr>
          <p:cNvCxnSpPr>
            <a:cxnSpLocks/>
          </p:cNvCxnSpPr>
          <p:nvPr/>
        </p:nvCxnSpPr>
        <p:spPr>
          <a:xfrm>
            <a:off x="7486971" y="1032271"/>
            <a:ext cx="0" cy="49896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61">
            <a:extLst>
              <a:ext uri="{FF2B5EF4-FFF2-40B4-BE49-F238E27FC236}">
                <a16:creationId xmlns:a16="http://schemas.microsoft.com/office/drawing/2014/main" id="{33813B36-28E3-8765-3EC8-4D7C9F686461}"/>
              </a:ext>
            </a:extLst>
          </p:cNvPr>
          <p:cNvCxnSpPr>
            <a:cxnSpLocks/>
          </p:cNvCxnSpPr>
          <p:nvPr/>
        </p:nvCxnSpPr>
        <p:spPr>
          <a:xfrm>
            <a:off x="8262553" y="4511808"/>
            <a:ext cx="1131617" cy="75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79">
            <a:extLst>
              <a:ext uri="{FF2B5EF4-FFF2-40B4-BE49-F238E27FC236}">
                <a16:creationId xmlns:a16="http://schemas.microsoft.com/office/drawing/2014/main" id="{B6695BAF-A08A-C32A-3431-630B5F9539F5}"/>
              </a:ext>
            </a:extLst>
          </p:cNvPr>
          <p:cNvSpPr txBox="1"/>
          <p:nvPr/>
        </p:nvSpPr>
        <p:spPr>
          <a:xfrm>
            <a:off x="8262553" y="4650586"/>
            <a:ext cx="15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 communication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495D2C86-794D-18C2-B78B-B18FD0A83B8D}"/>
              </a:ext>
            </a:extLst>
          </p:cNvPr>
          <p:cNvSpPr/>
          <p:nvPr/>
        </p:nvSpPr>
        <p:spPr>
          <a:xfrm>
            <a:off x="8120087" y="442708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5359620-7C25-B76F-1730-75F755F0B084}"/>
              </a:ext>
            </a:extLst>
          </p:cNvPr>
          <p:cNvSpPr/>
          <p:nvPr/>
        </p:nvSpPr>
        <p:spPr>
          <a:xfrm>
            <a:off x="9438502" y="4421867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Connecteur droit avec flèche 161">
            <a:extLst>
              <a:ext uri="{FF2B5EF4-FFF2-40B4-BE49-F238E27FC236}">
                <a16:creationId xmlns:a16="http://schemas.microsoft.com/office/drawing/2014/main" id="{EB900339-078A-7089-06BB-0F3401CD1A4E}"/>
              </a:ext>
            </a:extLst>
          </p:cNvPr>
          <p:cNvCxnSpPr>
            <a:cxnSpLocks/>
          </p:cNvCxnSpPr>
          <p:nvPr/>
        </p:nvCxnSpPr>
        <p:spPr>
          <a:xfrm>
            <a:off x="379563" y="4511808"/>
            <a:ext cx="107700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398DEA5C-6E19-949A-41BA-2C35143A017A}"/>
              </a:ext>
            </a:extLst>
          </p:cNvPr>
          <p:cNvSpPr/>
          <p:nvPr/>
        </p:nvSpPr>
        <p:spPr>
          <a:xfrm>
            <a:off x="242071" y="4435908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8DA5468-80B9-F190-FEF5-5D62E895A14B}"/>
              </a:ext>
            </a:extLst>
          </p:cNvPr>
          <p:cNvSpPr/>
          <p:nvPr/>
        </p:nvSpPr>
        <p:spPr>
          <a:xfrm>
            <a:off x="1433424" y="4427089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79">
            <a:extLst>
              <a:ext uri="{FF2B5EF4-FFF2-40B4-BE49-F238E27FC236}">
                <a16:creationId xmlns:a16="http://schemas.microsoft.com/office/drawing/2014/main" id="{9424FB8D-1821-28DF-E2C3-D8EA1FCCBA29}"/>
              </a:ext>
            </a:extLst>
          </p:cNvPr>
          <p:cNvSpPr txBox="1"/>
          <p:nvPr/>
        </p:nvSpPr>
        <p:spPr>
          <a:xfrm>
            <a:off x="1904291" y="4334218"/>
            <a:ext cx="55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LSA</a:t>
            </a:r>
          </a:p>
        </p:txBody>
      </p:sp>
      <p:sp>
        <p:nvSpPr>
          <p:cNvPr id="7" name="ZoneTexte 179">
            <a:extLst>
              <a:ext uri="{FF2B5EF4-FFF2-40B4-BE49-F238E27FC236}">
                <a16:creationId xmlns:a16="http://schemas.microsoft.com/office/drawing/2014/main" id="{D1694BC4-1A68-2DD9-0606-11CA80E80638}"/>
              </a:ext>
            </a:extLst>
          </p:cNvPr>
          <p:cNvSpPr txBox="1"/>
          <p:nvPr/>
        </p:nvSpPr>
        <p:spPr>
          <a:xfrm>
            <a:off x="4515504" y="4331778"/>
            <a:ext cx="55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LSA</a:t>
            </a:r>
          </a:p>
        </p:txBody>
      </p:sp>
      <p:sp>
        <p:nvSpPr>
          <p:cNvPr id="9" name="ZoneTexte 179">
            <a:extLst>
              <a:ext uri="{FF2B5EF4-FFF2-40B4-BE49-F238E27FC236}">
                <a16:creationId xmlns:a16="http://schemas.microsoft.com/office/drawing/2014/main" id="{CDCFD612-FC35-CE1A-0032-E9A4B1C46839}"/>
              </a:ext>
            </a:extLst>
          </p:cNvPr>
          <p:cNvSpPr txBox="1"/>
          <p:nvPr/>
        </p:nvSpPr>
        <p:spPr>
          <a:xfrm>
            <a:off x="7329807" y="4334732"/>
            <a:ext cx="55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LSA</a:t>
            </a:r>
          </a:p>
        </p:txBody>
      </p:sp>
      <p:sp>
        <p:nvSpPr>
          <p:cNvPr id="13" name="ZoneTexte 179">
            <a:extLst>
              <a:ext uri="{FF2B5EF4-FFF2-40B4-BE49-F238E27FC236}">
                <a16:creationId xmlns:a16="http://schemas.microsoft.com/office/drawing/2014/main" id="{3B719726-BC54-5B2B-0E1E-B18C502455B2}"/>
              </a:ext>
            </a:extLst>
          </p:cNvPr>
          <p:cNvSpPr txBox="1"/>
          <p:nvPr/>
        </p:nvSpPr>
        <p:spPr>
          <a:xfrm>
            <a:off x="104450" y="4603821"/>
            <a:ext cx="154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239308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8288</TotalTime>
  <Words>2232</Words>
  <Application>Microsoft Office PowerPoint</Application>
  <PresentationFormat>Widescreen</PresentationFormat>
  <Paragraphs>1188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CenturySchL-Roma</vt:lpstr>
      <vt:lpstr>Symbol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561</cp:revision>
  <dcterms:created xsi:type="dcterms:W3CDTF">2021-09-24T11:12:32Z</dcterms:created>
  <dcterms:modified xsi:type="dcterms:W3CDTF">2023-08-23T16:42:50Z</dcterms:modified>
</cp:coreProperties>
</file>