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4" r:id="rId2"/>
    <p:sldId id="296" r:id="rId3"/>
    <p:sldId id="307" r:id="rId4"/>
    <p:sldId id="303" r:id="rId5"/>
    <p:sldId id="297" r:id="rId6"/>
    <p:sldId id="257" r:id="rId7"/>
    <p:sldId id="310" r:id="rId8"/>
    <p:sldId id="28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CF68B1F-7DC4-063A-B4E3-16BFA9C50B2D}" name="Philippe GLASS" initials="PG" userId="37a032b6813a3357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FFA3"/>
    <a:srgbClr val="A2CD85"/>
    <a:srgbClr val="8BC167"/>
    <a:srgbClr val="91C46E"/>
    <a:srgbClr val="85DFFF"/>
    <a:srgbClr val="FF2F2F"/>
    <a:srgbClr val="FDF1E9"/>
    <a:srgbClr val="FFE1E1"/>
    <a:srgbClr val="FFB9B9"/>
    <a:srgbClr val="FF81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277" autoAdjust="0"/>
    <p:restoredTop sz="95097" autoAdjust="0"/>
  </p:normalViewPr>
  <p:slideViewPr>
    <p:cSldViewPr snapToGrid="0">
      <p:cViewPr varScale="1">
        <p:scale>
          <a:sx n="82" d="100"/>
          <a:sy n="82" d="100"/>
        </p:scale>
        <p:origin x="116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5894E6-1A2F-4311-8E8B-96F630F8131A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92E021-BCF9-496F-868E-CDF51A43B02E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105701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513551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83076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34331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F43CE3-1DB8-47C9-A80F-61B1EB58E66A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4067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4F0DD8-B7FF-4CE1-84BC-327E61814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28CD20-3A28-443E-8497-2547C5018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A7E43B4-A523-48E1-B6BC-F2B24894E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C328358-8573-4BDE-BCB9-029E69D55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2B92F2-C1B1-441A-ACD8-8A6DBAA7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195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90836A-09CB-4DBF-9C26-9BCD589F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BD4AAAB-64BD-438C-BBC3-952D0B50F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84DD09-341C-42ED-BAD0-B4C227D3D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501D1C-99AC-4D9E-BCCA-08EB97DDC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3B5B04-9EBF-4686-BBFF-2CCC254C5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7004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02D808A-14F4-4C0C-A2F3-4B5B59E92D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FC165F-D1C5-4493-A7CE-9F2D13908E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3DB298-000A-4EFE-ADBD-F7AF263E3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A403AF-200D-47C9-869F-6F2D2969F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97BF57-F887-44B3-8791-0158C34B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507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FD8CE-F31A-4F21-923D-BBA4B0604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2BE596-F23F-4399-8382-A91F5FA8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940B88-9544-47D8-9CD1-54342CAC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CE9416-0EF7-4A82-8C82-807EA6C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94D820-20E3-403E-BB71-FE6C1A8C2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0323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69B9AC-D3B6-4E50-AD76-C1A047D59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C4F983-D63C-476D-8BA8-4EE942525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4DC04-CDDC-4EAD-B6A5-23CECBA4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F75FC3D-4BDD-478C-9684-001BBE7A2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ABFC50-CC58-481D-BC7F-39E7FCDD9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78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2A025A-15F1-4F18-B566-220400F58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732296-D8B5-425B-A77D-1C3CA54F55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C6473B0-3282-46E8-886E-4DBA1EA0D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0328167-61BF-4FEB-A460-7F28EC26D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62CD7-3504-403B-80F3-245E47BC3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D67DBB-75F6-4DC2-BD1B-45FAB1EEC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0411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8907C2-390B-447C-9DF7-36AE200E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DA1819-447F-4CF3-BB60-1B4B75DA1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DE6D6E6-EC80-416D-9D6F-E9A0507F5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0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2A81DD8-DE7D-4FB7-832A-35DCE9B165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D1CF36-8B45-4B82-AB54-CA593B0BBC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F5B309-8DA1-4D15-A75B-D5BB50C9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ACC5789-726C-4D83-B943-C17CBB910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B28C20-2ACE-4FC1-8BB3-D36B60DA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882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E63547-AF41-4F29-8153-B057B7791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21CFC6-10E2-43A2-84E5-6470EE966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AB6D85A-658C-4AB1-9E04-C380E4F0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46B994-D047-44A2-8372-A2DA0A907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6884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B5BF0B7-2B6E-4090-8E6D-6AF9EE94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80587AB-FF87-4FD7-A282-A54B665A3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6B6EA42-1634-4118-8044-10C1DB34B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8031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1518D-6F36-4DA9-8191-D16A1D052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70011-FC5D-432B-8E42-22CFC8121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8CD706-8F80-4763-A318-0AD6813C3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A4E6FD3-154B-485B-A2E1-31F67F67F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3FFE5F-E52A-4395-BD4F-715ED4EAA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01A05DC-C0FF-402A-A0BE-18A1D9A0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1134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994FE0-3A54-4ECA-BD8F-B40F67F7A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11368CD-565D-4D03-8396-9222EF05D9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C2307E-A9BA-40A7-B3D5-0B86C59F3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F4F0590-A13C-4079-98D4-5D89059C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181882-5AC8-4EEC-BC92-F4DF89937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D9D0684-AB4D-4433-8008-B3344ADB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691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F5A848-F64D-4765-89D4-6C6B45B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B5B006-247C-4884-A0EC-670B26CA3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5B92B8-02F7-4BD1-B967-2B803D11F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52EFE-FAEB-43C7-8A0C-FB104CB0F2A2}" type="datetimeFigureOut">
              <a:rPr lang="fr-FR" smtClean="0"/>
              <a:t>29/03/2023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DDA12-C3A0-4928-9777-2E11E1305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624B7FD-B8D7-47EB-A67C-27EACA70F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86600-669F-4722-9335-8A7516D66FEC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0240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5E2ABAB3-E202-EACD-300E-98C7893BC170}"/>
              </a:ext>
            </a:extLst>
          </p:cNvPr>
          <p:cNvSpPr txBox="1"/>
          <p:nvPr/>
        </p:nvSpPr>
        <p:spPr>
          <a:xfrm>
            <a:off x="9527954" y="1070706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sending of sensor data: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CDFA8-4A27-3B1E-BFA4-76B3E9BB93B9}"/>
              </a:ext>
            </a:extLst>
          </p:cNvPr>
          <p:cNvSpPr/>
          <p:nvPr/>
        </p:nvSpPr>
        <p:spPr>
          <a:xfrm>
            <a:off x="304154" y="3572629"/>
            <a:ext cx="5791846" cy="2903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128">
            <a:extLst>
              <a:ext uri="{FF2B5EF4-FFF2-40B4-BE49-F238E27FC236}">
                <a16:creationId xmlns:a16="http://schemas.microsoft.com/office/drawing/2014/main" id="{61C72E5E-5F23-8D09-8F08-550DDF5ECCF4}"/>
              </a:ext>
            </a:extLst>
          </p:cNvPr>
          <p:cNvCxnSpPr>
            <a:cxnSpLocks/>
          </p:cNvCxnSpPr>
          <p:nvPr/>
        </p:nvCxnSpPr>
        <p:spPr>
          <a:xfrm flipV="1">
            <a:off x="2399946" y="6214582"/>
            <a:ext cx="5927603" cy="2958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122">
            <a:extLst>
              <a:ext uri="{FF2B5EF4-FFF2-40B4-BE49-F238E27FC236}">
                <a16:creationId xmlns:a16="http://schemas.microsoft.com/office/drawing/2014/main" id="{4651316C-34C0-39AC-0C06-D89EA40BAB35}"/>
              </a:ext>
            </a:extLst>
          </p:cNvPr>
          <p:cNvCxnSpPr>
            <a:cxnSpLocks/>
          </p:cNvCxnSpPr>
          <p:nvPr/>
        </p:nvCxnSpPr>
        <p:spPr>
          <a:xfrm>
            <a:off x="6407099" y="1364240"/>
            <a:ext cx="46773" cy="4895013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2C19-BFAD-2578-070A-6B5AEDF89B94}"/>
              </a:ext>
            </a:extLst>
          </p:cNvPr>
          <p:cNvSpPr/>
          <p:nvPr/>
        </p:nvSpPr>
        <p:spPr>
          <a:xfrm>
            <a:off x="400503" y="238126"/>
            <a:ext cx="2434483" cy="2833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94AE5-AA6C-9844-401C-F4860E8735CA}"/>
              </a:ext>
            </a:extLst>
          </p:cNvPr>
          <p:cNvSpPr/>
          <p:nvPr/>
        </p:nvSpPr>
        <p:spPr>
          <a:xfrm>
            <a:off x="3435700" y="234545"/>
            <a:ext cx="2658965" cy="283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FB144-6AD8-82BD-26F2-8673DBFD300F}"/>
              </a:ext>
            </a:extLst>
          </p:cNvPr>
          <p:cNvSpPr/>
          <p:nvPr/>
        </p:nvSpPr>
        <p:spPr>
          <a:xfrm>
            <a:off x="6848130" y="234547"/>
            <a:ext cx="2512975" cy="28104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71" dirty="0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</p:cNvCxnSpPr>
          <p:nvPr/>
        </p:nvCxnSpPr>
        <p:spPr>
          <a:xfrm flipV="1">
            <a:off x="1650710" y="2148510"/>
            <a:ext cx="0" cy="118763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4550725" y="2089730"/>
            <a:ext cx="25859" cy="412485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026A23-06D9-23A8-B0E1-BC846D49DFC2}"/>
              </a:ext>
            </a:extLst>
          </p:cNvPr>
          <p:cNvSpPr/>
          <p:nvPr/>
        </p:nvSpPr>
        <p:spPr>
          <a:xfrm>
            <a:off x="3855470" y="2485120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SE05000238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7254863" y="35421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Gymnastics room</a:t>
            </a: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3613122" y="344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after-school building</a:t>
            </a:r>
          </a:p>
        </p:txBody>
      </p: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771362" y="344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Primary school</a:t>
            </a:r>
          </a:p>
        </p:txBody>
      </p:sp>
      <p:cxnSp>
        <p:nvCxnSpPr>
          <p:cNvPr id="53" name="Connecteur droit avec flèche 122">
            <a:extLst>
              <a:ext uri="{FF2B5EF4-FFF2-40B4-BE49-F238E27FC236}">
                <a16:creationId xmlns:a16="http://schemas.microsoft.com/office/drawing/2014/main" id="{607D7A31-23BF-F3D5-49AE-330CEDCB4251}"/>
              </a:ext>
            </a:extLst>
          </p:cNvPr>
          <p:cNvCxnSpPr>
            <a:cxnSpLocks/>
          </p:cNvCxnSpPr>
          <p:nvPr/>
        </p:nvCxnSpPr>
        <p:spPr>
          <a:xfrm>
            <a:off x="3308443" y="3313042"/>
            <a:ext cx="0" cy="294560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06475E-7058-2BB5-A8C5-3C9FB786CEA0}"/>
              </a:ext>
            </a:extLst>
          </p:cNvPr>
          <p:cNvSpPr/>
          <p:nvPr/>
        </p:nvSpPr>
        <p:spPr>
          <a:xfrm>
            <a:off x="947090" y="2501152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SE05000159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936113" y="1825087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3795566" y="180954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8327547" y="2160893"/>
            <a:ext cx="0" cy="405523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7D495B-489D-B7DA-0A54-D07774109782}"/>
              </a:ext>
            </a:extLst>
          </p:cNvPr>
          <p:cNvSpPr/>
          <p:nvPr/>
        </p:nvSpPr>
        <p:spPr>
          <a:xfrm>
            <a:off x="7647617" y="2486008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SE05000283</a:t>
            </a:r>
          </a:p>
        </p:txBody>
      </p: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400503" y="5941638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underground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>
            <a:off x="5692775" y="1386421"/>
            <a:ext cx="687406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22">
            <a:extLst>
              <a:ext uri="{FF2B5EF4-FFF2-40B4-BE49-F238E27FC236}">
                <a16:creationId xmlns:a16="http://schemas.microsoft.com/office/drawing/2014/main" id="{C7CAF6E5-B7CD-7B81-6158-D460BA54F0DF}"/>
              </a:ext>
            </a:extLst>
          </p:cNvPr>
          <p:cNvCxnSpPr>
            <a:cxnSpLocks/>
          </p:cNvCxnSpPr>
          <p:nvPr/>
        </p:nvCxnSpPr>
        <p:spPr>
          <a:xfrm flipH="1">
            <a:off x="2422950" y="4876802"/>
            <a:ext cx="17368" cy="136736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1650871" y="4616927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TE-BEC-1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6CAF00-B46A-38E1-BA6B-9E9BBA0449BD}"/>
              </a:ext>
            </a:extLst>
          </p:cNvPr>
          <p:cNvSpPr/>
          <p:nvPr/>
        </p:nvSpPr>
        <p:spPr>
          <a:xfrm>
            <a:off x="1738587" y="5302784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SE05000318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970780" y="4718963"/>
            <a:ext cx="679933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970778" y="3929210"/>
            <a:ext cx="0" cy="789755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00E22A-036D-8648-5821-DB9EC9967D17}"/>
              </a:ext>
            </a:extLst>
          </p:cNvPr>
          <p:cNvSpPr/>
          <p:nvPr/>
        </p:nvSpPr>
        <p:spPr>
          <a:xfrm>
            <a:off x="462223" y="4021297"/>
            <a:ext cx="999862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32" y="944704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V="1">
            <a:off x="1365263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609738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840675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E4C6ED-7154-E9EB-44B6-08419EAAD08B}"/>
              </a:ext>
            </a:extLst>
          </p:cNvPr>
          <p:cNvSpPr/>
          <p:nvPr/>
        </p:nvSpPr>
        <p:spPr>
          <a:xfrm>
            <a:off x="955767" y="1097211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SE05000163</a:t>
            </a:r>
          </a:p>
        </p:txBody>
      </p: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2195843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2440318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2671255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FC2EE4-10DA-B580-AF9A-647C2B3CAD2B}"/>
              </a:ext>
            </a:extLst>
          </p:cNvPr>
          <p:cNvSpPr/>
          <p:nvPr/>
        </p:nvSpPr>
        <p:spPr>
          <a:xfrm>
            <a:off x="1712627" y="4020337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SE05000282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99269" y="687798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73701" y="687798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755867" y="695158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25" y="3590241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0" y="3590241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32" y="3590241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3714316" y="1053913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Solar </a:t>
            </a:r>
          </a:p>
          <a:p>
            <a:pPr algn="ctr"/>
            <a:r>
              <a:rPr lang="en-US" sz="1400" dirty="0"/>
              <a:t>panels</a:t>
            </a:r>
          </a:p>
          <a:p>
            <a:pPr algn="ctr"/>
            <a:endParaRPr lang="en-US" sz="14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7617697" y="1799759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Electric panel</a:t>
            </a: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893" y="3313044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9527955" y="510883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3-phases current: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11026561" y="650283"/>
            <a:ext cx="595748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11044497" y="899234"/>
            <a:ext cx="57781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9553890" y="784594"/>
            <a:ext cx="13432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single-phase current:</a:t>
            </a:r>
          </a:p>
        </p:txBody>
      </p:sp>
      <p:cxnSp>
        <p:nvCxnSpPr>
          <p:cNvPr id="152" name="Connecteur droit avec flèche 108">
            <a:extLst>
              <a:ext uri="{FF2B5EF4-FFF2-40B4-BE49-F238E27FC236}">
                <a16:creationId xmlns:a16="http://schemas.microsoft.com/office/drawing/2014/main" id="{3C101126-3AA8-B973-666D-AC2B8F690777}"/>
              </a:ext>
            </a:extLst>
          </p:cNvPr>
          <p:cNvCxnSpPr>
            <a:cxnSpLocks/>
          </p:cNvCxnSpPr>
          <p:nvPr/>
        </p:nvCxnSpPr>
        <p:spPr>
          <a:xfrm flipH="1" flipV="1">
            <a:off x="6729401" y="6266689"/>
            <a:ext cx="12987" cy="520465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6564784" y="6448874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145" y="2081755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900" y="2069922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807" y="2048558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61" y="4881585"/>
            <a:ext cx="258376" cy="2246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0E6A944-F889-DCF6-F3B0-548E39A5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249" y="1230622"/>
            <a:ext cx="190686" cy="175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5E1C46BA-FAAB-4BD1-28AE-46777526C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813" y="2587365"/>
            <a:ext cx="190686" cy="175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D0E651D-E8CA-34B2-E811-96CFDD44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193" y="2598296"/>
            <a:ext cx="190686" cy="175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4AD466A-A240-2060-A76A-822A5D3F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939" y="2598255"/>
            <a:ext cx="190686" cy="175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AD9F037-DC7C-6155-347F-26664E8F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25" y="4153464"/>
            <a:ext cx="190686" cy="175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8FBF4B2-2830-2271-770F-6A40B575D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941" y="4147485"/>
            <a:ext cx="190686" cy="175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CD569B5-4884-E021-8F5B-C478389C8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356" y="5514061"/>
            <a:ext cx="190686" cy="175431"/>
          </a:xfrm>
          <a:prstGeom prst="rect">
            <a:avLst/>
          </a:prstGeom>
        </p:spPr>
      </p:pic>
      <p:pic>
        <p:nvPicPr>
          <p:cNvPr id="68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B7BAE3-5C3A-FFC9-2A86-68EE3C459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7072" y="5741632"/>
            <a:ext cx="503018" cy="53582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48" y="944704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944704"/>
            <a:ext cx="492629" cy="81621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6C077-8FB2-17C6-57E6-6FA82E488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24" y="3674154"/>
            <a:ext cx="1849908" cy="9850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12B90-9F32-8D37-0B86-1D7702D15FDA}"/>
              </a:ext>
            </a:extLst>
          </p:cNvPr>
          <p:cNvCxnSpPr>
            <a:cxnSpLocks/>
          </p:cNvCxnSpPr>
          <p:nvPr/>
        </p:nvCxnSpPr>
        <p:spPr>
          <a:xfrm>
            <a:off x="2409320" y="2762794"/>
            <a:ext cx="7199868" cy="1444500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</p:cNvCxnSpPr>
          <p:nvPr/>
        </p:nvCxnSpPr>
        <p:spPr>
          <a:xfrm>
            <a:off x="2329439" y="1406051"/>
            <a:ext cx="7398687" cy="2497244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8DF5EA-F6A5-303B-26F0-917CB698BF85}"/>
              </a:ext>
            </a:extLst>
          </p:cNvPr>
          <p:cNvCxnSpPr>
            <a:cxnSpLocks/>
          </p:cNvCxnSpPr>
          <p:nvPr/>
        </p:nvCxnSpPr>
        <p:spPr>
          <a:xfrm>
            <a:off x="5311242" y="2722488"/>
            <a:ext cx="4416882" cy="1292753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E2BE8B-6683-88DB-DB08-115EBC0D7E5F}"/>
              </a:ext>
            </a:extLst>
          </p:cNvPr>
          <p:cNvCxnSpPr>
            <a:cxnSpLocks/>
          </p:cNvCxnSpPr>
          <p:nvPr/>
        </p:nvCxnSpPr>
        <p:spPr>
          <a:xfrm>
            <a:off x="3103490" y="4223990"/>
            <a:ext cx="6526567" cy="68927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6543E4-B077-1709-8CBF-E80C8877523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98452" y="4432947"/>
            <a:ext cx="6531605" cy="1072706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B7102-2E7B-772D-2C7B-AFE3FAE6F0B4}"/>
              </a:ext>
            </a:extLst>
          </p:cNvPr>
          <p:cNvCxnSpPr>
            <a:cxnSpLocks/>
          </p:cNvCxnSpPr>
          <p:nvPr/>
        </p:nvCxnSpPr>
        <p:spPr>
          <a:xfrm>
            <a:off x="1476147" y="4214560"/>
            <a:ext cx="8133043" cy="121973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9013702" y="2932055"/>
            <a:ext cx="818582" cy="828422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>
            <a:off x="1648723" y="3342334"/>
            <a:ext cx="1642209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7">
            <a:extLst>
              <a:ext uri="{FF2B5EF4-FFF2-40B4-BE49-F238E27FC236}">
                <a16:creationId xmlns:a16="http://schemas.microsoft.com/office/drawing/2014/main" id="{EE3ADF9C-3428-D450-3625-E1D179EF2FFD}"/>
              </a:ext>
            </a:extLst>
          </p:cNvPr>
          <p:cNvSpPr txBox="1"/>
          <p:nvPr/>
        </p:nvSpPr>
        <p:spPr>
          <a:xfrm>
            <a:off x="9770002" y="3429002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Exoscale cloud</a:t>
            </a:r>
          </a:p>
        </p:txBody>
      </p:sp>
      <p:sp>
        <p:nvSpPr>
          <p:cNvPr id="113" name="ZoneTexte 117">
            <a:extLst>
              <a:ext uri="{FF2B5EF4-FFF2-40B4-BE49-F238E27FC236}">
                <a16:creationId xmlns:a16="http://schemas.microsoft.com/office/drawing/2014/main" id="{6AC444D7-9C48-6E43-1052-93AF0CDB01B9}"/>
              </a:ext>
            </a:extLst>
          </p:cNvPr>
          <p:cNvSpPr txBox="1"/>
          <p:nvPr/>
        </p:nvSpPr>
        <p:spPr>
          <a:xfrm>
            <a:off x="9547756" y="5236775"/>
            <a:ext cx="1892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Database of the coordination platform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11022609" y="1188989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97F9A0C-7A60-609C-64B0-C555C79902EB}"/>
              </a:ext>
            </a:extLst>
          </p:cNvPr>
          <p:cNvSpPr/>
          <p:nvPr/>
        </p:nvSpPr>
        <p:spPr>
          <a:xfrm>
            <a:off x="10388834" y="4718963"/>
            <a:ext cx="512271" cy="45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6153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115">
            <a:extLst>
              <a:ext uri="{FF2B5EF4-FFF2-40B4-BE49-F238E27FC236}">
                <a16:creationId xmlns:a16="http://schemas.microsoft.com/office/drawing/2014/main" id="{5E2ABAB3-E202-EACD-300E-98C7893BC170}"/>
              </a:ext>
            </a:extLst>
          </p:cNvPr>
          <p:cNvSpPr txBox="1"/>
          <p:nvPr/>
        </p:nvSpPr>
        <p:spPr>
          <a:xfrm>
            <a:off x="9527954" y="1070706"/>
            <a:ext cx="25129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/>
              <a:t>Envoi de données de capteur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3CDFA8-4A27-3B1E-BFA4-76B3E9BB93B9}"/>
              </a:ext>
            </a:extLst>
          </p:cNvPr>
          <p:cNvSpPr/>
          <p:nvPr/>
        </p:nvSpPr>
        <p:spPr>
          <a:xfrm>
            <a:off x="304154" y="3572629"/>
            <a:ext cx="5791846" cy="290347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>
              <a:solidFill>
                <a:schemeClr val="tx1"/>
              </a:solidFill>
            </a:endParaRPr>
          </a:p>
        </p:txBody>
      </p:sp>
      <p:cxnSp>
        <p:nvCxnSpPr>
          <p:cNvPr id="6" name="Connecteur droit avec flèche 128">
            <a:extLst>
              <a:ext uri="{FF2B5EF4-FFF2-40B4-BE49-F238E27FC236}">
                <a16:creationId xmlns:a16="http://schemas.microsoft.com/office/drawing/2014/main" id="{61C72E5E-5F23-8D09-8F08-550DDF5ECCF4}"/>
              </a:ext>
            </a:extLst>
          </p:cNvPr>
          <p:cNvCxnSpPr>
            <a:cxnSpLocks/>
          </p:cNvCxnSpPr>
          <p:nvPr/>
        </p:nvCxnSpPr>
        <p:spPr>
          <a:xfrm flipV="1">
            <a:off x="2399946" y="6214582"/>
            <a:ext cx="5927603" cy="2958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122">
            <a:extLst>
              <a:ext uri="{FF2B5EF4-FFF2-40B4-BE49-F238E27FC236}">
                <a16:creationId xmlns:a16="http://schemas.microsoft.com/office/drawing/2014/main" id="{4651316C-34C0-39AC-0C06-D89EA40BAB35}"/>
              </a:ext>
            </a:extLst>
          </p:cNvPr>
          <p:cNvCxnSpPr>
            <a:cxnSpLocks/>
          </p:cNvCxnSpPr>
          <p:nvPr/>
        </p:nvCxnSpPr>
        <p:spPr>
          <a:xfrm>
            <a:off x="6407099" y="1364240"/>
            <a:ext cx="46773" cy="4895013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12C19-BFAD-2578-070A-6B5AEDF89B94}"/>
              </a:ext>
            </a:extLst>
          </p:cNvPr>
          <p:cNvSpPr/>
          <p:nvPr/>
        </p:nvSpPr>
        <p:spPr>
          <a:xfrm>
            <a:off x="400503" y="238126"/>
            <a:ext cx="2434483" cy="28337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394AE5-AA6C-9844-401C-F4860E8735CA}"/>
              </a:ext>
            </a:extLst>
          </p:cNvPr>
          <p:cNvSpPr/>
          <p:nvPr/>
        </p:nvSpPr>
        <p:spPr>
          <a:xfrm>
            <a:off x="3435700" y="234545"/>
            <a:ext cx="2658965" cy="28337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>
              <a:solidFill>
                <a:schemeClr val="tx1"/>
              </a:solidFill>
            </a:endParaRPr>
          </a:p>
        </p:txBody>
      </p:sp>
      <p:sp>
        <p:nvSpPr>
          <p:cNvPr id="39" name="Espace réservé du numéro de diapositive 1">
            <a:extLst>
              <a:ext uri="{FF2B5EF4-FFF2-40B4-BE49-F238E27FC236}">
                <a16:creationId xmlns:a16="http://schemas.microsoft.com/office/drawing/2014/main" id="{44733227-7C7A-13F9-EB07-5F999A4F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fr-FR" smtClean="0"/>
              <a:t>2</a:t>
            </a:fld>
            <a:endParaRPr lang="fr-FR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AEFB144-6AD8-82BD-26F2-8673DBFD300F}"/>
              </a:ext>
            </a:extLst>
          </p:cNvPr>
          <p:cNvSpPr/>
          <p:nvPr/>
        </p:nvSpPr>
        <p:spPr>
          <a:xfrm>
            <a:off x="6848130" y="234547"/>
            <a:ext cx="2512975" cy="28104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71">
              <a:solidFill>
                <a:schemeClr val="tx1"/>
              </a:solidFill>
            </a:endParaRPr>
          </a:p>
        </p:txBody>
      </p:sp>
      <p:cxnSp>
        <p:nvCxnSpPr>
          <p:cNvPr id="8" name="Connecteur droit avec flèche 121">
            <a:extLst>
              <a:ext uri="{FF2B5EF4-FFF2-40B4-BE49-F238E27FC236}">
                <a16:creationId xmlns:a16="http://schemas.microsoft.com/office/drawing/2014/main" id="{C4C0CE8D-4BD2-66A3-F5EA-E7DAFC188577}"/>
              </a:ext>
            </a:extLst>
          </p:cNvPr>
          <p:cNvCxnSpPr>
            <a:cxnSpLocks/>
          </p:cNvCxnSpPr>
          <p:nvPr/>
        </p:nvCxnSpPr>
        <p:spPr>
          <a:xfrm flipV="1">
            <a:off x="1650710" y="2148510"/>
            <a:ext cx="0" cy="118763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108">
            <a:extLst>
              <a:ext uri="{FF2B5EF4-FFF2-40B4-BE49-F238E27FC236}">
                <a16:creationId xmlns:a16="http://schemas.microsoft.com/office/drawing/2014/main" id="{7F4AD802-70A8-9838-078A-FB3EB39F5EFF}"/>
              </a:ext>
            </a:extLst>
          </p:cNvPr>
          <p:cNvCxnSpPr>
            <a:cxnSpLocks/>
          </p:cNvCxnSpPr>
          <p:nvPr/>
        </p:nvCxnSpPr>
        <p:spPr>
          <a:xfrm>
            <a:off x="4550725" y="2089730"/>
            <a:ext cx="25859" cy="412485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5D026A23-06D9-23A8-B0E1-BC846D49DFC2}"/>
              </a:ext>
            </a:extLst>
          </p:cNvPr>
          <p:cNvSpPr/>
          <p:nvPr/>
        </p:nvSpPr>
        <p:spPr>
          <a:xfrm>
            <a:off x="3855470" y="2485120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SE05000238</a:t>
            </a:r>
          </a:p>
        </p:txBody>
      </p:sp>
      <p:sp>
        <p:nvSpPr>
          <p:cNvPr id="44" name="ZoneTexte 117">
            <a:extLst>
              <a:ext uri="{FF2B5EF4-FFF2-40B4-BE49-F238E27FC236}">
                <a16:creationId xmlns:a16="http://schemas.microsoft.com/office/drawing/2014/main" id="{4AC345F4-69AA-D62E-4359-7A666C22BEAF}"/>
              </a:ext>
            </a:extLst>
          </p:cNvPr>
          <p:cNvSpPr txBox="1"/>
          <p:nvPr/>
        </p:nvSpPr>
        <p:spPr>
          <a:xfrm>
            <a:off x="7254863" y="354216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Salle de gymnastique</a:t>
            </a:r>
          </a:p>
        </p:txBody>
      </p:sp>
      <p:sp>
        <p:nvSpPr>
          <p:cNvPr id="47" name="ZoneTexte 117">
            <a:extLst>
              <a:ext uri="{FF2B5EF4-FFF2-40B4-BE49-F238E27FC236}">
                <a16:creationId xmlns:a16="http://schemas.microsoft.com/office/drawing/2014/main" id="{95B6D556-D860-F235-0456-0E45ABCE225C}"/>
              </a:ext>
            </a:extLst>
          </p:cNvPr>
          <p:cNvSpPr txBox="1"/>
          <p:nvPr/>
        </p:nvSpPr>
        <p:spPr>
          <a:xfrm>
            <a:off x="3613122" y="344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Local para-scolaire</a:t>
            </a:r>
          </a:p>
        </p:txBody>
      </p:sp>
      <p:sp>
        <p:nvSpPr>
          <p:cNvPr id="48" name="ZoneTexte 117">
            <a:extLst>
              <a:ext uri="{FF2B5EF4-FFF2-40B4-BE49-F238E27FC236}">
                <a16:creationId xmlns:a16="http://schemas.microsoft.com/office/drawing/2014/main" id="{DB37D128-C8E6-55BC-90AF-BA38A5E1232C}"/>
              </a:ext>
            </a:extLst>
          </p:cNvPr>
          <p:cNvSpPr txBox="1"/>
          <p:nvPr/>
        </p:nvSpPr>
        <p:spPr>
          <a:xfrm>
            <a:off x="771362" y="344301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Ecole primaire</a:t>
            </a:r>
          </a:p>
        </p:txBody>
      </p:sp>
      <p:cxnSp>
        <p:nvCxnSpPr>
          <p:cNvPr id="53" name="Connecteur droit avec flèche 122">
            <a:extLst>
              <a:ext uri="{FF2B5EF4-FFF2-40B4-BE49-F238E27FC236}">
                <a16:creationId xmlns:a16="http://schemas.microsoft.com/office/drawing/2014/main" id="{607D7A31-23BF-F3D5-49AE-330CEDCB4251}"/>
              </a:ext>
            </a:extLst>
          </p:cNvPr>
          <p:cNvCxnSpPr>
            <a:cxnSpLocks/>
          </p:cNvCxnSpPr>
          <p:nvPr/>
        </p:nvCxnSpPr>
        <p:spPr>
          <a:xfrm>
            <a:off x="3308443" y="3313042"/>
            <a:ext cx="0" cy="2945602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0506475E-7058-2BB5-A8C5-3C9FB786CEA0}"/>
              </a:ext>
            </a:extLst>
          </p:cNvPr>
          <p:cNvSpPr/>
          <p:nvPr/>
        </p:nvSpPr>
        <p:spPr>
          <a:xfrm>
            <a:off x="947090" y="2501152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SE05000159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6BB44F-07B5-905E-38F3-8D0657BF39F4}"/>
              </a:ext>
            </a:extLst>
          </p:cNvPr>
          <p:cNvSpPr/>
          <p:nvPr/>
        </p:nvSpPr>
        <p:spPr>
          <a:xfrm>
            <a:off x="936113" y="1825087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Tableau électrique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TSP.02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0C69D8B-EAE4-9E89-BDAE-8AEF424DA382}"/>
              </a:ext>
            </a:extLst>
          </p:cNvPr>
          <p:cNvSpPr/>
          <p:nvPr/>
        </p:nvSpPr>
        <p:spPr>
          <a:xfrm>
            <a:off x="3795566" y="1809548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Tableau électrique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TSC.01</a:t>
            </a:r>
          </a:p>
        </p:txBody>
      </p:sp>
      <p:cxnSp>
        <p:nvCxnSpPr>
          <p:cNvPr id="66" name="Connecteur droit avec flèche 108">
            <a:extLst>
              <a:ext uri="{FF2B5EF4-FFF2-40B4-BE49-F238E27FC236}">
                <a16:creationId xmlns:a16="http://schemas.microsoft.com/office/drawing/2014/main" id="{D1A6D124-F192-B20D-1E4C-0273C063EDE5}"/>
              </a:ext>
            </a:extLst>
          </p:cNvPr>
          <p:cNvCxnSpPr>
            <a:cxnSpLocks/>
          </p:cNvCxnSpPr>
          <p:nvPr/>
        </p:nvCxnSpPr>
        <p:spPr>
          <a:xfrm>
            <a:off x="8327547" y="2160893"/>
            <a:ext cx="0" cy="4055238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C7D495B-489D-B7DA-0A54-D07774109782}"/>
              </a:ext>
            </a:extLst>
          </p:cNvPr>
          <p:cNvSpPr/>
          <p:nvPr/>
        </p:nvSpPr>
        <p:spPr>
          <a:xfrm>
            <a:off x="7647617" y="2486008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SE05000283</a:t>
            </a:r>
          </a:p>
        </p:txBody>
      </p:sp>
      <p:sp>
        <p:nvSpPr>
          <p:cNvPr id="67" name="ZoneTexte 117">
            <a:extLst>
              <a:ext uri="{FF2B5EF4-FFF2-40B4-BE49-F238E27FC236}">
                <a16:creationId xmlns:a16="http://schemas.microsoft.com/office/drawing/2014/main" id="{34EC8986-3472-2357-A364-FC7B8403C8A5}"/>
              </a:ext>
            </a:extLst>
          </p:cNvPr>
          <p:cNvSpPr txBox="1"/>
          <p:nvPr/>
        </p:nvSpPr>
        <p:spPr>
          <a:xfrm>
            <a:off x="400503" y="5941638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Sous-sol</a:t>
            </a:r>
          </a:p>
        </p:txBody>
      </p:sp>
      <p:cxnSp>
        <p:nvCxnSpPr>
          <p:cNvPr id="72" name="Connecteur droit avec flèche 122">
            <a:extLst>
              <a:ext uri="{FF2B5EF4-FFF2-40B4-BE49-F238E27FC236}">
                <a16:creationId xmlns:a16="http://schemas.microsoft.com/office/drawing/2014/main" id="{38268CAD-FEC2-B6EB-46BA-5F040862C6A2}"/>
              </a:ext>
            </a:extLst>
          </p:cNvPr>
          <p:cNvCxnSpPr>
            <a:cxnSpLocks/>
          </p:cNvCxnSpPr>
          <p:nvPr/>
        </p:nvCxnSpPr>
        <p:spPr>
          <a:xfrm flipH="1">
            <a:off x="5692775" y="1386421"/>
            <a:ext cx="687406" cy="0"/>
          </a:xfrm>
          <a:prstGeom prst="straightConnector1">
            <a:avLst/>
          </a:prstGeom>
          <a:ln w="508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22">
            <a:extLst>
              <a:ext uri="{FF2B5EF4-FFF2-40B4-BE49-F238E27FC236}">
                <a16:creationId xmlns:a16="http://schemas.microsoft.com/office/drawing/2014/main" id="{C7CAF6E5-B7CD-7B81-6158-D460BA54F0DF}"/>
              </a:ext>
            </a:extLst>
          </p:cNvPr>
          <p:cNvCxnSpPr>
            <a:cxnSpLocks/>
          </p:cNvCxnSpPr>
          <p:nvPr/>
        </p:nvCxnSpPr>
        <p:spPr>
          <a:xfrm flipH="1">
            <a:off x="2422950" y="4876802"/>
            <a:ext cx="17368" cy="1367369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3A544E8F-3565-3A05-EC04-EAB9A4A9CA1F}"/>
              </a:ext>
            </a:extLst>
          </p:cNvPr>
          <p:cNvSpPr/>
          <p:nvPr/>
        </p:nvSpPr>
        <p:spPr>
          <a:xfrm>
            <a:off x="1650871" y="4616927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Tableau électrique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TE-BEC-1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E6CAF00-B46A-38E1-BA6B-9E9BBA0449BD}"/>
              </a:ext>
            </a:extLst>
          </p:cNvPr>
          <p:cNvSpPr/>
          <p:nvPr/>
        </p:nvSpPr>
        <p:spPr>
          <a:xfrm>
            <a:off x="1738587" y="5302784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SE05000318</a:t>
            </a:r>
          </a:p>
        </p:txBody>
      </p:sp>
      <p:cxnSp>
        <p:nvCxnSpPr>
          <p:cNvPr id="84" name="Connecteur droit avec flèche 122">
            <a:extLst>
              <a:ext uri="{FF2B5EF4-FFF2-40B4-BE49-F238E27FC236}">
                <a16:creationId xmlns:a16="http://schemas.microsoft.com/office/drawing/2014/main" id="{71ADF2C6-B693-4A69-EF84-43476FC68DC5}"/>
              </a:ext>
            </a:extLst>
          </p:cNvPr>
          <p:cNvCxnSpPr>
            <a:cxnSpLocks/>
          </p:cNvCxnSpPr>
          <p:nvPr/>
        </p:nvCxnSpPr>
        <p:spPr>
          <a:xfrm>
            <a:off x="970780" y="4718963"/>
            <a:ext cx="679933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122">
            <a:extLst>
              <a:ext uri="{FF2B5EF4-FFF2-40B4-BE49-F238E27FC236}">
                <a16:creationId xmlns:a16="http://schemas.microsoft.com/office/drawing/2014/main" id="{B894BCB2-FA5C-9B5D-68C1-54B470DD322E}"/>
              </a:ext>
            </a:extLst>
          </p:cNvPr>
          <p:cNvCxnSpPr>
            <a:cxnSpLocks/>
          </p:cNvCxnSpPr>
          <p:nvPr/>
        </p:nvCxnSpPr>
        <p:spPr>
          <a:xfrm flipV="1">
            <a:off x="970778" y="3929210"/>
            <a:ext cx="0" cy="789755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8C00E22A-036D-8648-5821-DB9EC9967D17}"/>
              </a:ext>
            </a:extLst>
          </p:cNvPr>
          <p:cNvSpPr/>
          <p:nvPr/>
        </p:nvSpPr>
        <p:spPr>
          <a:xfrm>
            <a:off x="462223" y="4021297"/>
            <a:ext cx="999862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SE05000281</a:t>
            </a: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EA5842C2-CA78-769D-BD73-4578C448D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932" y="944704"/>
            <a:ext cx="492629" cy="816218"/>
          </a:xfrm>
          <a:prstGeom prst="rect">
            <a:avLst/>
          </a:prstGeom>
        </p:spPr>
      </p:pic>
      <p:cxnSp>
        <p:nvCxnSpPr>
          <p:cNvPr id="112" name="Connecteur droit avec flèche 121">
            <a:extLst>
              <a:ext uri="{FF2B5EF4-FFF2-40B4-BE49-F238E27FC236}">
                <a16:creationId xmlns:a16="http://schemas.microsoft.com/office/drawing/2014/main" id="{7110604D-6A87-F915-1277-F5C8CA4EEBBA}"/>
              </a:ext>
            </a:extLst>
          </p:cNvPr>
          <p:cNvCxnSpPr>
            <a:cxnSpLocks/>
          </p:cNvCxnSpPr>
          <p:nvPr/>
        </p:nvCxnSpPr>
        <p:spPr>
          <a:xfrm flipV="1">
            <a:off x="1365263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21">
            <a:extLst>
              <a:ext uri="{FF2B5EF4-FFF2-40B4-BE49-F238E27FC236}">
                <a16:creationId xmlns:a16="http://schemas.microsoft.com/office/drawing/2014/main" id="{11324675-1879-26F3-56CB-A006E440F9E5}"/>
              </a:ext>
            </a:extLst>
          </p:cNvPr>
          <p:cNvCxnSpPr>
            <a:cxnSpLocks/>
          </p:cNvCxnSpPr>
          <p:nvPr/>
        </p:nvCxnSpPr>
        <p:spPr>
          <a:xfrm flipV="1">
            <a:off x="1609738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21">
            <a:extLst>
              <a:ext uri="{FF2B5EF4-FFF2-40B4-BE49-F238E27FC236}">
                <a16:creationId xmlns:a16="http://schemas.microsoft.com/office/drawing/2014/main" id="{DD467206-E407-DAA2-DFF3-1955A8716A0B}"/>
              </a:ext>
            </a:extLst>
          </p:cNvPr>
          <p:cNvCxnSpPr>
            <a:cxnSpLocks/>
          </p:cNvCxnSpPr>
          <p:nvPr/>
        </p:nvCxnSpPr>
        <p:spPr>
          <a:xfrm flipV="1">
            <a:off x="1840675" y="944625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6E4C6ED-7154-E9EB-44B6-08419EAAD08B}"/>
              </a:ext>
            </a:extLst>
          </p:cNvPr>
          <p:cNvSpPr/>
          <p:nvPr/>
        </p:nvSpPr>
        <p:spPr>
          <a:xfrm>
            <a:off x="955767" y="1097211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SE05000163</a:t>
            </a:r>
          </a:p>
        </p:txBody>
      </p:sp>
      <p:cxnSp>
        <p:nvCxnSpPr>
          <p:cNvPr id="123" name="Connecteur droit avec flèche 121">
            <a:extLst>
              <a:ext uri="{FF2B5EF4-FFF2-40B4-BE49-F238E27FC236}">
                <a16:creationId xmlns:a16="http://schemas.microsoft.com/office/drawing/2014/main" id="{608E35A0-4B90-B782-DEDE-CAD3EB672278}"/>
              </a:ext>
            </a:extLst>
          </p:cNvPr>
          <p:cNvCxnSpPr>
            <a:cxnSpLocks/>
          </p:cNvCxnSpPr>
          <p:nvPr/>
        </p:nvCxnSpPr>
        <p:spPr>
          <a:xfrm flipV="1">
            <a:off x="2195843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1">
            <a:extLst>
              <a:ext uri="{FF2B5EF4-FFF2-40B4-BE49-F238E27FC236}">
                <a16:creationId xmlns:a16="http://schemas.microsoft.com/office/drawing/2014/main" id="{323CDD14-5414-4920-D907-EF3943E138C5}"/>
              </a:ext>
            </a:extLst>
          </p:cNvPr>
          <p:cNvCxnSpPr>
            <a:cxnSpLocks/>
          </p:cNvCxnSpPr>
          <p:nvPr/>
        </p:nvCxnSpPr>
        <p:spPr>
          <a:xfrm flipV="1">
            <a:off x="2440318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1">
            <a:extLst>
              <a:ext uri="{FF2B5EF4-FFF2-40B4-BE49-F238E27FC236}">
                <a16:creationId xmlns:a16="http://schemas.microsoft.com/office/drawing/2014/main" id="{31268979-D077-9417-83FC-AEF0CA8B00B4}"/>
              </a:ext>
            </a:extLst>
          </p:cNvPr>
          <p:cNvCxnSpPr>
            <a:cxnSpLocks/>
          </p:cNvCxnSpPr>
          <p:nvPr/>
        </p:nvCxnSpPr>
        <p:spPr>
          <a:xfrm flipV="1">
            <a:off x="2671255" y="3875001"/>
            <a:ext cx="0" cy="747422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FC2EE4-10DA-B580-AF9A-647C2B3CAD2B}"/>
              </a:ext>
            </a:extLst>
          </p:cNvPr>
          <p:cNvSpPr/>
          <p:nvPr/>
        </p:nvSpPr>
        <p:spPr>
          <a:xfrm>
            <a:off x="1712627" y="4020337"/>
            <a:ext cx="1359865" cy="40574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Clemap</a:t>
            </a:r>
          </a:p>
          <a:p>
            <a:pPr algn="ctr"/>
            <a:r>
              <a:rPr lang="fr-FR" sz="800">
                <a:solidFill>
                  <a:schemeClr val="tx1"/>
                </a:solidFill>
              </a:rPr>
              <a:t>SE05000282</a:t>
            </a:r>
          </a:p>
        </p:txBody>
      </p:sp>
      <p:pic>
        <p:nvPicPr>
          <p:cNvPr id="128" name="Picture 127">
            <a:extLst>
              <a:ext uri="{FF2B5EF4-FFF2-40B4-BE49-F238E27FC236}">
                <a16:creationId xmlns:a16="http://schemas.microsoft.com/office/drawing/2014/main" id="{B5A1920F-E957-D66A-682F-A47EFBE06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199269" y="687798"/>
            <a:ext cx="245718" cy="233684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0E38970F-002C-2E51-2C19-A65095EDFF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473701" y="687798"/>
            <a:ext cx="245718" cy="2336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FAD90178-C806-FF7E-EF28-AA63A7D0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1755867" y="695158"/>
            <a:ext cx="245718" cy="233684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94BB07F0-8132-54EF-C863-A35D7B60B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025" y="3590241"/>
            <a:ext cx="266996" cy="26699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6E0BEADF-7A60-3C32-D5EE-34C20E70C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5630" y="3590241"/>
            <a:ext cx="266996" cy="266996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6B47C5A3-F833-4959-F1C9-50900F935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5032" y="3590241"/>
            <a:ext cx="266996" cy="266996"/>
          </a:xfrm>
          <a:prstGeom prst="rect">
            <a:avLst/>
          </a:prstGeom>
        </p:spPr>
      </p:pic>
      <p:sp>
        <p:nvSpPr>
          <p:cNvPr id="135" name="ZoneTexte 117">
            <a:extLst>
              <a:ext uri="{FF2B5EF4-FFF2-40B4-BE49-F238E27FC236}">
                <a16:creationId xmlns:a16="http://schemas.microsoft.com/office/drawing/2014/main" id="{1F30E8CA-E7EE-2129-995A-EFFE6A5C3928}"/>
              </a:ext>
            </a:extLst>
          </p:cNvPr>
          <p:cNvSpPr txBox="1"/>
          <p:nvPr/>
        </p:nvSpPr>
        <p:spPr>
          <a:xfrm>
            <a:off x="3714316" y="1053913"/>
            <a:ext cx="1763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Solar </a:t>
            </a:r>
          </a:p>
          <a:p>
            <a:pPr algn="ctr"/>
            <a:r>
              <a:rPr lang="fr-FR" sz="1400"/>
              <a:t>panels</a:t>
            </a:r>
          </a:p>
          <a:p>
            <a:pPr algn="ctr"/>
            <a:endParaRPr lang="fr-FR" sz="14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CE6ED32-0974-85BF-0F2B-50103756139B}"/>
              </a:ext>
            </a:extLst>
          </p:cNvPr>
          <p:cNvSpPr/>
          <p:nvPr/>
        </p:nvSpPr>
        <p:spPr>
          <a:xfrm>
            <a:off x="7617697" y="1799759"/>
            <a:ext cx="1429516" cy="5015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>
                <a:solidFill>
                  <a:schemeClr val="tx1"/>
                </a:solidFill>
              </a:rPr>
              <a:t>Tableau électrique</a:t>
            </a:r>
          </a:p>
          <a:p>
            <a:pPr algn="ctr"/>
            <a:r>
              <a:rPr lang="fr-FR" sz="1000">
                <a:solidFill>
                  <a:schemeClr val="tx1"/>
                </a:solidFill>
              </a:rPr>
              <a:t>TSG.03</a:t>
            </a:r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A2B35CCC-DE63-FCA9-4EF7-516AD6B1BA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805893" y="3313044"/>
            <a:ext cx="264565" cy="595939"/>
          </a:xfrm>
          <a:prstGeom prst="rect">
            <a:avLst/>
          </a:prstGeom>
        </p:spPr>
      </p:pic>
      <p:sp>
        <p:nvSpPr>
          <p:cNvPr id="145" name="TextBox 144">
            <a:extLst>
              <a:ext uri="{FF2B5EF4-FFF2-40B4-BE49-F238E27FC236}">
                <a16:creationId xmlns:a16="http://schemas.microsoft.com/office/drawing/2014/main" id="{1F9FE11E-D9BD-5470-6F2C-9D54470FB361}"/>
              </a:ext>
            </a:extLst>
          </p:cNvPr>
          <p:cNvSpPr txBox="1"/>
          <p:nvPr/>
        </p:nvSpPr>
        <p:spPr>
          <a:xfrm>
            <a:off x="9527955" y="510883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/>
              <a:t>Courant tri-phasé</a:t>
            </a:r>
          </a:p>
        </p:txBody>
      </p:sp>
      <p:cxnSp>
        <p:nvCxnSpPr>
          <p:cNvPr id="146" name="Connecteur droit avec flèche 122">
            <a:extLst>
              <a:ext uri="{FF2B5EF4-FFF2-40B4-BE49-F238E27FC236}">
                <a16:creationId xmlns:a16="http://schemas.microsoft.com/office/drawing/2014/main" id="{FB135A16-E4F0-A3C0-C244-B6522FEED0AD}"/>
              </a:ext>
            </a:extLst>
          </p:cNvPr>
          <p:cNvCxnSpPr>
            <a:cxnSpLocks/>
          </p:cNvCxnSpPr>
          <p:nvPr/>
        </p:nvCxnSpPr>
        <p:spPr>
          <a:xfrm>
            <a:off x="10897167" y="650283"/>
            <a:ext cx="542660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eur droit avec flèche 121">
            <a:extLst>
              <a:ext uri="{FF2B5EF4-FFF2-40B4-BE49-F238E27FC236}">
                <a16:creationId xmlns:a16="http://schemas.microsoft.com/office/drawing/2014/main" id="{EAC53D6E-BF94-8FB6-AB06-F3CDB0E1295B}"/>
              </a:ext>
            </a:extLst>
          </p:cNvPr>
          <p:cNvCxnSpPr>
            <a:cxnSpLocks/>
          </p:cNvCxnSpPr>
          <p:nvPr/>
        </p:nvCxnSpPr>
        <p:spPr>
          <a:xfrm flipH="1">
            <a:off x="10932355" y="899234"/>
            <a:ext cx="507472" cy="0"/>
          </a:xfrm>
          <a:prstGeom prst="straightConnector1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33F8BA5-F8C4-F579-6606-4B869E751BAB}"/>
              </a:ext>
            </a:extLst>
          </p:cNvPr>
          <p:cNvSpPr txBox="1"/>
          <p:nvPr/>
        </p:nvSpPr>
        <p:spPr>
          <a:xfrm>
            <a:off x="9553891" y="784594"/>
            <a:ext cx="22093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00"/>
              <a:t>Courant mono-phasé</a:t>
            </a:r>
          </a:p>
        </p:txBody>
      </p:sp>
      <p:cxnSp>
        <p:nvCxnSpPr>
          <p:cNvPr id="152" name="Connecteur droit avec flèche 108">
            <a:extLst>
              <a:ext uri="{FF2B5EF4-FFF2-40B4-BE49-F238E27FC236}">
                <a16:creationId xmlns:a16="http://schemas.microsoft.com/office/drawing/2014/main" id="{3C101126-3AA8-B973-666D-AC2B8F690777}"/>
              </a:ext>
            </a:extLst>
          </p:cNvPr>
          <p:cNvCxnSpPr>
            <a:cxnSpLocks/>
          </p:cNvCxnSpPr>
          <p:nvPr/>
        </p:nvCxnSpPr>
        <p:spPr>
          <a:xfrm flipH="1" flipV="1">
            <a:off x="6729401" y="6266689"/>
            <a:ext cx="12987" cy="520465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ZoneTexte 117">
            <a:extLst>
              <a:ext uri="{FF2B5EF4-FFF2-40B4-BE49-F238E27FC236}">
                <a16:creationId xmlns:a16="http://schemas.microsoft.com/office/drawing/2014/main" id="{2BA169A5-E7B6-27C9-1C42-BB7A91BBC3AF}"/>
              </a:ext>
            </a:extLst>
          </p:cNvPr>
          <p:cNvSpPr txBox="1"/>
          <p:nvPr/>
        </p:nvSpPr>
        <p:spPr>
          <a:xfrm>
            <a:off x="6564784" y="6448874"/>
            <a:ext cx="8500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SIG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2D868451-8D69-CB18-EB72-3D0ECC4C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4145" y="2081755"/>
            <a:ext cx="258376" cy="224675"/>
          </a:xfrm>
          <a:prstGeom prst="rect">
            <a:avLst/>
          </a:prstGeom>
        </p:spPr>
      </p:pic>
      <p:pic>
        <p:nvPicPr>
          <p:cNvPr id="159" name="Picture 158">
            <a:extLst>
              <a:ext uri="{FF2B5EF4-FFF2-40B4-BE49-F238E27FC236}">
                <a16:creationId xmlns:a16="http://schemas.microsoft.com/office/drawing/2014/main" id="{DC11CC99-2730-F227-2E3A-A91266B6C8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4900" y="2069922"/>
            <a:ext cx="258376" cy="224675"/>
          </a:xfrm>
          <a:prstGeom prst="rect">
            <a:avLst/>
          </a:prstGeom>
        </p:spPr>
      </p:pic>
      <p:pic>
        <p:nvPicPr>
          <p:cNvPr id="160" name="Picture 159">
            <a:extLst>
              <a:ext uri="{FF2B5EF4-FFF2-40B4-BE49-F238E27FC236}">
                <a16:creationId xmlns:a16="http://schemas.microsoft.com/office/drawing/2014/main" id="{EBEB07C6-EED6-7DAB-968A-C38943CA3A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87807" y="2048558"/>
            <a:ext cx="258376" cy="224675"/>
          </a:xfrm>
          <a:prstGeom prst="rect">
            <a:avLst/>
          </a:prstGeom>
        </p:spPr>
      </p:pic>
      <p:pic>
        <p:nvPicPr>
          <p:cNvPr id="161" name="Picture 160">
            <a:extLst>
              <a:ext uri="{FF2B5EF4-FFF2-40B4-BE49-F238E27FC236}">
                <a16:creationId xmlns:a16="http://schemas.microsoft.com/office/drawing/2014/main" id="{17B3AB8B-27CB-107B-B177-535307C8A64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4661" y="4881585"/>
            <a:ext cx="258376" cy="224675"/>
          </a:xfrm>
          <a:prstGeom prst="rect">
            <a:avLst/>
          </a:prstGeom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10E6A944-F889-DCF6-F3B0-548E39A5EB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6249" y="1230622"/>
            <a:ext cx="190686" cy="175431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5E1C46BA-FAAB-4BD1-28AE-46777526C7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7813" y="2587365"/>
            <a:ext cx="190686" cy="175431"/>
          </a:xfrm>
          <a:prstGeom prst="rect">
            <a:avLst/>
          </a:prstGeom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ED0E651D-E8CA-34B2-E811-96CFDD442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87193" y="2598296"/>
            <a:ext cx="190686" cy="175431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54AD466A-A240-2060-A76A-822A5D3F9B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5939" y="2598255"/>
            <a:ext cx="190686" cy="175431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DAD9F037-DC7C-6155-347F-26664E8F2B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1925" y="4153464"/>
            <a:ext cx="190686" cy="175431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38FBF4B2-2830-2271-770F-6A40B575DD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03941" y="4147485"/>
            <a:ext cx="190686" cy="175431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2CD569B5-4884-E021-8F5B-C478389C8F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69356" y="5514061"/>
            <a:ext cx="190686" cy="175431"/>
          </a:xfrm>
          <a:prstGeom prst="rect">
            <a:avLst/>
          </a:prstGeom>
        </p:spPr>
      </p:pic>
      <p:pic>
        <p:nvPicPr>
          <p:cNvPr id="68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E4B7BAE3-5C3A-FFC9-2A86-68EE3C459C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07072" y="5560486"/>
            <a:ext cx="503018" cy="535823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642C44-56C8-D5D6-96F1-27E09F41E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248" y="944704"/>
            <a:ext cx="492629" cy="8162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5C6FE72-30E9-0E75-44C5-CC2EE6A0E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972" y="944704"/>
            <a:ext cx="492629" cy="816218"/>
          </a:xfrm>
          <a:prstGeom prst="rect">
            <a:avLst/>
          </a:prstGeom>
        </p:spPr>
      </p:pic>
      <p:pic>
        <p:nvPicPr>
          <p:cNvPr id="5" name="Picture 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2816C077-8FB2-17C6-57E6-6FA82E48855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124" y="3674154"/>
            <a:ext cx="1849908" cy="985016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1412B90-9F32-8D37-0B86-1D7702D15FDA}"/>
              </a:ext>
            </a:extLst>
          </p:cNvPr>
          <p:cNvCxnSpPr>
            <a:cxnSpLocks/>
          </p:cNvCxnSpPr>
          <p:nvPr/>
        </p:nvCxnSpPr>
        <p:spPr>
          <a:xfrm>
            <a:off x="2409320" y="2762794"/>
            <a:ext cx="7199868" cy="1444500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E24ACEA-3070-24CD-F090-9CFE2BCEB970}"/>
              </a:ext>
            </a:extLst>
          </p:cNvPr>
          <p:cNvCxnSpPr>
            <a:cxnSpLocks/>
          </p:cNvCxnSpPr>
          <p:nvPr/>
        </p:nvCxnSpPr>
        <p:spPr>
          <a:xfrm>
            <a:off x="2329439" y="1406051"/>
            <a:ext cx="7398687" cy="2497244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58DF5EA-F6A5-303B-26F0-917CB698BF85}"/>
              </a:ext>
            </a:extLst>
          </p:cNvPr>
          <p:cNvCxnSpPr>
            <a:cxnSpLocks/>
          </p:cNvCxnSpPr>
          <p:nvPr/>
        </p:nvCxnSpPr>
        <p:spPr>
          <a:xfrm>
            <a:off x="5311242" y="2722488"/>
            <a:ext cx="4416882" cy="1292753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7E2BE8B-6683-88DB-DB08-115EBC0D7E5F}"/>
              </a:ext>
            </a:extLst>
          </p:cNvPr>
          <p:cNvCxnSpPr>
            <a:cxnSpLocks/>
          </p:cNvCxnSpPr>
          <p:nvPr/>
        </p:nvCxnSpPr>
        <p:spPr>
          <a:xfrm>
            <a:off x="3103490" y="4223990"/>
            <a:ext cx="6526567" cy="68927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46543E4-B077-1709-8CBF-E80C8877523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3098452" y="4432947"/>
            <a:ext cx="6531605" cy="1072706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93B7102-2E7B-772D-2C7B-AFE3FAE6F0B4}"/>
              </a:ext>
            </a:extLst>
          </p:cNvPr>
          <p:cNvCxnSpPr>
            <a:cxnSpLocks/>
          </p:cNvCxnSpPr>
          <p:nvPr/>
        </p:nvCxnSpPr>
        <p:spPr>
          <a:xfrm>
            <a:off x="1476147" y="4214560"/>
            <a:ext cx="8133043" cy="121973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64C416-E19D-0A03-0E38-8B2CAC3A8CBC}"/>
              </a:ext>
            </a:extLst>
          </p:cNvPr>
          <p:cNvCxnSpPr>
            <a:cxnSpLocks/>
          </p:cNvCxnSpPr>
          <p:nvPr/>
        </p:nvCxnSpPr>
        <p:spPr>
          <a:xfrm>
            <a:off x="9013702" y="2932055"/>
            <a:ext cx="818582" cy="828422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22">
            <a:extLst>
              <a:ext uri="{FF2B5EF4-FFF2-40B4-BE49-F238E27FC236}">
                <a16:creationId xmlns:a16="http://schemas.microsoft.com/office/drawing/2014/main" id="{B32D0905-A673-8E92-8668-230807B85CA7}"/>
              </a:ext>
            </a:extLst>
          </p:cNvPr>
          <p:cNvCxnSpPr>
            <a:cxnSpLocks/>
          </p:cNvCxnSpPr>
          <p:nvPr/>
        </p:nvCxnSpPr>
        <p:spPr>
          <a:xfrm flipH="1">
            <a:off x="1648723" y="3342334"/>
            <a:ext cx="1642209" cy="0"/>
          </a:xfrm>
          <a:prstGeom prst="straightConnector1">
            <a:avLst/>
          </a:prstGeom>
          <a:ln w="508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ZoneTexte 117">
            <a:extLst>
              <a:ext uri="{FF2B5EF4-FFF2-40B4-BE49-F238E27FC236}">
                <a16:creationId xmlns:a16="http://schemas.microsoft.com/office/drawing/2014/main" id="{EE3ADF9C-3428-D450-3625-E1D179EF2FFD}"/>
              </a:ext>
            </a:extLst>
          </p:cNvPr>
          <p:cNvSpPr txBox="1"/>
          <p:nvPr/>
        </p:nvSpPr>
        <p:spPr>
          <a:xfrm>
            <a:off x="9770002" y="3429002"/>
            <a:ext cx="1763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Cloud</a:t>
            </a:r>
          </a:p>
        </p:txBody>
      </p:sp>
      <p:sp>
        <p:nvSpPr>
          <p:cNvPr id="113" name="ZoneTexte 117">
            <a:extLst>
              <a:ext uri="{FF2B5EF4-FFF2-40B4-BE49-F238E27FC236}">
                <a16:creationId xmlns:a16="http://schemas.microsoft.com/office/drawing/2014/main" id="{6AC444D7-9C48-6E43-1052-93AF0CDB01B9}"/>
              </a:ext>
            </a:extLst>
          </p:cNvPr>
          <p:cNvSpPr txBox="1"/>
          <p:nvPr/>
        </p:nvSpPr>
        <p:spPr>
          <a:xfrm>
            <a:off x="9547756" y="5236777"/>
            <a:ext cx="2356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BD de mesures (Unige)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8D868A96-3547-BC4D-E4A3-8662D5201D96}"/>
              </a:ext>
            </a:extLst>
          </p:cNvPr>
          <p:cNvCxnSpPr>
            <a:cxnSpLocks/>
          </p:cNvCxnSpPr>
          <p:nvPr/>
        </p:nvCxnSpPr>
        <p:spPr>
          <a:xfrm flipV="1">
            <a:off x="11184981" y="1188989"/>
            <a:ext cx="599700" cy="1848"/>
          </a:xfrm>
          <a:prstGeom prst="line">
            <a:avLst/>
          </a:prstGeom>
          <a:ln w="2540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Arrow: Down 57">
            <a:extLst>
              <a:ext uri="{FF2B5EF4-FFF2-40B4-BE49-F238E27FC236}">
                <a16:creationId xmlns:a16="http://schemas.microsoft.com/office/drawing/2014/main" id="{D97F9A0C-7A60-609C-64B0-C555C79902EB}"/>
              </a:ext>
            </a:extLst>
          </p:cNvPr>
          <p:cNvSpPr/>
          <p:nvPr/>
        </p:nvSpPr>
        <p:spPr>
          <a:xfrm>
            <a:off x="10388834" y="4718963"/>
            <a:ext cx="512271" cy="45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7905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254734" y="3260606"/>
            <a:ext cx="11650389" cy="299591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cxnSp>
        <p:nvCxnSpPr>
          <p:cNvPr id="13" name="Connecteur droit avec flèche 161">
            <a:extLst>
              <a:ext uri="{FF2B5EF4-FFF2-40B4-BE49-F238E27FC236}">
                <a16:creationId xmlns:a16="http://schemas.microsoft.com/office/drawing/2014/main" id="{2CC40642-CB43-DA97-4BB6-6C1E1578D342}"/>
              </a:ext>
            </a:extLst>
          </p:cNvPr>
          <p:cNvCxnSpPr>
            <a:cxnSpLocks/>
          </p:cNvCxnSpPr>
          <p:nvPr/>
        </p:nvCxnSpPr>
        <p:spPr>
          <a:xfrm>
            <a:off x="1755090" y="5150328"/>
            <a:ext cx="9115745" cy="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7D2AFC-7231-E805-99B9-360A38E46664}"/>
              </a:ext>
            </a:extLst>
          </p:cNvPr>
          <p:cNvSpPr/>
          <p:nvPr/>
        </p:nvSpPr>
        <p:spPr>
          <a:xfrm>
            <a:off x="4532438" y="171923"/>
            <a:ext cx="1503182" cy="90295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3734285" y="3394860"/>
            <a:ext cx="3254942" cy="7015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377900" y="3409950"/>
            <a:ext cx="2972836" cy="686410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796647" y="6490119"/>
            <a:ext cx="4821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Transmission of information to other digital twins via coordination laws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359357" y="6618680"/>
            <a:ext cx="410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738125" y="1687001"/>
            <a:ext cx="3257147" cy="111940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4532440" y="2440048"/>
            <a:ext cx="812595" cy="266602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820579" y="3824155"/>
            <a:ext cx="20160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 LSA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9222979" y="5856416"/>
            <a:ext cx="253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377900" y="1690289"/>
            <a:ext cx="2995028" cy="111940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DD8EE95-37A4-467A-B670-AD5F6993531D}"/>
              </a:ext>
            </a:extLst>
          </p:cNvPr>
          <p:cNvSpPr/>
          <p:nvPr/>
        </p:nvSpPr>
        <p:spPr>
          <a:xfrm>
            <a:off x="3469843" y="4523830"/>
            <a:ext cx="5535056" cy="1208347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FB44D6B-B17B-4278-A254-5CB7C2F59814}"/>
              </a:ext>
            </a:extLst>
          </p:cNvPr>
          <p:cNvSpPr/>
          <p:nvPr/>
        </p:nvSpPr>
        <p:spPr>
          <a:xfrm>
            <a:off x="6195314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Spreading</a:t>
            </a:r>
          </a:p>
        </p:txBody>
      </p:sp>
      <p:pic>
        <p:nvPicPr>
          <p:cNvPr id="201" name="Image 200">
            <a:extLst>
              <a:ext uri="{FF2B5EF4-FFF2-40B4-BE49-F238E27FC236}">
                <a16:creationId xmlns:a16="http://schemas.microsoft.com/office/drawing/2014/main" id="{3BA2B4B0-523A-45EC-9441-B18CB3D97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785" y="4703288"/>
            <a:ext cx="214195" cy="198733"/>
          </a:xfrm>
          <a:prstGeom prst="rect">
            <a:avLst/>
          </a:prstGeom>
        </p:spPr>
      </p:pic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6353874" y="3600000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2536" y="475158"/>
            <a:ext cx="518825" cy="540000"/>
          </a:xfrm>
          <a:prstGeom prst="rect">
            <a:avLst/>
          </a:prstGeom>
        </p:spPr>
      </p:pic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193296" y="2721486"/>
            <a:ext cx="7837" cy="878514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853487" y="2581179"/>
            <a:ext cx="0" cy="1018823"/>
          </a:xfrm>
          <a:prstGeom prst="straightConnector1">
            <a:avLst/>
          </a:prstGeom>
          <a:ln w="254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</p:cNvCxnSpPr>
          <p:nvPr/>
        </p:nvCxnSpPr>
        <p:spPr>
          <a:xfrm flipH="1" flipV="1">
            <a:off x="6474972" y="2712710"/>
            <a:ext cx="8184" cy="873995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</p:cNvCxnSpPr>
          <p:nvPr/>
        </p:nvCxnSpPr>
        <p:spPr>
          <a:xfrm>
            <a:off x="1632484" y="2545203"/>
            <a:ext cx="822" cy="1048601"/>
          </a:xfrm>
          <a:prstGeom prst="straightConnector1">
            <a:avLst/>
          </a:prstGeom>
          <a:ln w="254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>
            <a:off x="4938736" y="2706650"/>
            <a:ext cx="6902" cy="89335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485319" y="2440800"/>
            <a:ext cx="739687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282085" y="2440802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716675" y="3600002"/>
            <a:ext cx="273624" cy="24361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93">
            <a:extLst>
              <a:ext uri="{FF2B5EF4-FFF2-40B4-BE49-F238E27FC236}">
                <a16:creationId xmlns:a16="http://schemas.microsoft.com/office/drawing/2014/main" id="{7E5E5B9B-B704-DF24-34A2-5D976BA24E90}"/>
              </a:ext>
            </a:extLst>
          </p:cNvPr>
          <p:cNvSpPr/>
          <p:nvPr/>
        </p:nvSpPr>
        <p:spPr>
          <a:xfrm>
            <a:off x="1525117" y="3600002"/>
            <a:ext cx="243955" cy="2475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6061066" y="3600002"/>
            <a:ext cx="264456" cy="258033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3975223" y="3600002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stCxn id="17" idx="2"/>
            <a:endCxn id="15" idx="0"/>
          </p:cNvCxnSpPr>
          <p:nvPr/>
        </p:nvCxnSpPr>
        <p:spPr>
          <a:xfrm flipH="1">
            <a:off x="4106708" y="2706650"/>
            <a:ext cx="12892" cy="893350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3799889" y="2440048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2029994" y="2441405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545210" y="1689338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3946467" y="1694328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793064" y="3600000"/>
            <a:ext cx="227533" cy="25390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522123" y="3600000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2639882" y="2707703"/>
            <a:ext cx="11875" cy="892299"/>
          </a:xfrm>
          <a:prstGeom prst="straightConnector1">
            <a:avLst/>
          </a:prstGeom>
          <a:ln w="25400"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  <a:stCxn id="33" idx="0"/>
            <a:endCxn id="45" idx="2"/>
          </p:cNvCxnSpPr>
          <p:nvPr/>
        </p:nvCxnSpPr>
        <p:spPr>
          <a:xfrm flipV="1">
            <a:off x="2906829" y="2707200"/>
            <a:ext cx="12692" cy="892800"/>
          </a:xfrm>
          <a:prstGeom prst="straightConnector1">
            <a:avLst/>
          </a:prstGeom>
          <a:ln w="254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2264121" y="2708009"/>
            <a:ext cx="0" cy="885795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805756" y="2440800"/>
            <a:ext cx="227533" cy="266400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542093" y="2440800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5406797" y="2439796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>
          <a:xfrm>
            <a:off x="5640926" y="2706398"/>
            <a:ext cx="2873" cy="893602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5522918" y="3600000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4831674" y="3600002"/>
            <a:ext cx="227931" cy="249083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6337582" y="2440802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6035621" y="2440800"/>
            <a:ext cx="279693" cy="26640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7340120" y="1690286"/>
            <a:ext cx="2004447" cy="11194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7326742" y="1701177"/>
            <a:ext cx="1266884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 </a:t>
            </a:r>
            <a:r>
              <a:rPr lang="en-US" sz="1309" b="1" dirty="0"/>
              <a:t> digital twin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9990273" y="3405194"/>
            <a:ext cx="1761125" cy="684320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9990272" y="1690287"/>
            <a:ext cx="1761125" cy="1120689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9960900" y="1699572"/>
            <a:ext cx="1132433" cy="509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Regulator </a:t>
            </a:r>
          </a:p>
          <a:p>
            <a:pPr algn="ctr"/>
            <a:r>
              <a:rPr lang="en-US" sz="1309" b="1" dirty="0"/>
              <a:t> digital twin</a:t>
            </a:r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10141744" y="2441286"/>
            <a:ext cx="764678" cy="266400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Interruption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4487271" y="3815854"/>
            <a:ext cx="17802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  LSA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7352052" y="3399292"/>
            <a:ext cx="1990365" cy="6987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8931524" y="3600000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</p:cNvCxnSpPr>
          <p:nvPr/>
        </p:nvCxnSpPr>
        <p:spPr>
          <a:xfrm flipH="1" flipV="1">
            <a:off x="9030589" y="2715761"/>
            <a:ext cx="7631" cy="869029"/>
          </a:xfrm>
          <a:prstGeom prst="straightConnector1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8897387" y="2440800"/>
            <a:ext cx="266400" cy="26640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7891716" y="3600000"/>
            <a:ext cx="239546" cy="255576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</p:cNvCxnSpPr>
          <p:nvPr/>
        </p:nvCxnSpPr>
        <p:spPr>
          <a:xfrm flipH="1">
            <a:off x="8015106" y="2577359"/>
            <a:ext cx="20045" cy="1005699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endCxn id="122" idx="2"/>
          </p:cNvCxnSpPr>
          <p:nvPr/>
        </p:nvCxnSpPr>
        <p:spPr>
          <a:xfrm flipV="1">
            <a:off x="11401031" y="2692377"/>
            <a:ext cx="0" cy="918451"/>
          </a:xfrm>
          <a:prstGeom prst="straightConnector1">
            <a:avLst/>
          </a:prstGeom>
          <a:ln w="254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11280631" y="2440802"/>
            <a:ext cx="240803" cy="251575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>
            <a:off x="10524085" y="2707686"/>
            <a:ext cx="5113" cy="8923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10421349" y="3600000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6648073" y="3600002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</p:cNvCxnSpPr>
          <p:nvPr/>
        </p:nvCxnSpPr>
        <p:spPr>
          <a:xfrm flipH="1" flipV="1">
            <a:off x="6774985" y="2721486"/>
            <a:ext cx="1" cy="8785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6654779" y="2439387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48161" y="3600002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  <a:endCxn id="133" idx="2"/>
          </p:cNvCxnSpPr>
          <p:nvPr/>
        </p:nvCxnSpPr>
        <p:spPr>
          <a:xfrm flipV="1">
            <a:off x="3161926" y="2707200"/>
            <a:ext cx="12692" cy="8928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060853" y="2440800"/>
            <a:ext cx="227533" cy="2664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7805625" y="3823495"/>
            <a:ext cx="12176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Learning LSA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10097076" y="3813037"/>
            <a:ext cx="14524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Regulator  LSA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2123213" y="3600000"/>
            <a:ext cx="251768" cy="2485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11269665" y="3593802"/>
            <a:ext cx="251768" cy="249142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853387" y="217083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Published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4406998" y="216871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Published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409026" y="2171748"/>
            <a:ext cx="98624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Collected 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5923758" y="2161455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Collected  data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6924" y="1725859"/>
            <a:ext cx="540000" cy="5400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06731" y="1705758"/>
            <a:ext cx="597019" cy="540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7A43AB1-DD19-E3B4-575C-202616FBB7D4}"/>
              </a:ext>
            </a:extLst>
          </p:cNvPr>
          <p:cNvSpPr/>
          <p:nvPr/>
        </p:nvSpPr>
        <p:spPr>
          <a:xfrm>
            <a:off x="976129" y="176242"/>
            <a:ext cx="1522835" cy="89863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484404E6-0BF5-2CCC-3F6D-609366430A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599" y="471323"/>
            <a:ext cx="622679" cy="540000"/>
          </a:xfrm>
          <a:prstGeom prst="rect">
            <a:avLst/>
          </a:prstGeom>
        </p:spPr>
      </p:pic>
      <p:sp>
        <p:nvSpPr>
          <p:cNvPr id="6" name="ZoneTexte 179">
            <a:extLst>
              <a:ext uri="{FF2B5EF4-FFF2-40B4-BE49-F238E27FC236}">
                <a16:creationId xmlns:a16="http://schemas.microsoft.com/office/drawing/2014/main" id="{0B509C41-92D8-9735-8B44-0289E464D668}"/>
              </a:ext>
            </a:extLst>
          </p:cNvPr>
          <p:cNvSpPr txBox="1"/>
          <p:nvPr/>
        </p:nvSpPr>
        <p:spPr>
          <a:xfrm>
            <a:off x="784138" y="169393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device</a:t>
            </a:r>
          </a:p>
        </p:txBody>
      </p:sp>
      <p:sp>
        <p:nvSpPr>
          <p:cNvPr id="9" name="ZoneTexte 179">
            <a:extLst>
              <a:ext uri="{FF2B5EF4-FFF2-40B4-BE49-F238E27FC236}">
                <a16:creationId xmlns:a16="http://schemas.microsoft.com/office/drawing/2014/main" id="{F238081E-8D7B-F0BA-6BC8-6A29850602B8}"/>
              </a:ext>
            </a:extLst>
          </p:cNvPr>
          <p:cNvSpPr txBox="1"/>
          <p:nvPr/>
        </p:nvSpPr>
        <p:spPr>
          <a:xfrm>
            <a:off x="4420053" y="172756"/>
            <a:ext cx="1537548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Producer device</a:t>
            </a:r>
          </a:p>
        </p:txBody>
      </p:sp>
      <p:cxnSp>
        <p:nvCxnSpPr>
          <p:cNvPr id="25" name="Connecteur droit avec flèche 161">
            <a:extLst>
              <a:ext uri="{FF2B5EF4-FFF2-40B4-BE49-F238E27FC236}">
                <a16:creationId xmlns:a16="http://schemas.microsoft.com/office/drawing/2014/main" id="{FF243EA0-5218-341B-B6B5-DA1AC9B462B8}"/>
              </a:ext>
            </a:extLst>
          </p:cNvPr>
          <p:cNvCxnSpPr>
            <a:cxnSpLocks/>
          </p:cNvCxnSpPr>
          <p:nvPr/>
        </p:nvCxnSpPr>
        <p:spPr>
          <a:xfrm flipV="1">
            <a:off x="1755088" y="4111868"/>
            <a:ext cx="0" cy="10384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161">
            <a:extLst>
              <a:ext uri="{FF2B5EF4-FFF2-40B4-BE49-F238E27FC236}">
                <a16:creationId xmlns:a16="http://schemas.microsoft.com/office/drawing/2014/main" id="{F4B5E65C-3569-8A0A-1AEA-A79D6E9988A2}"/>
              </a:ext>
            </a:extLst>
          </p:cNvPr>
          <p:cNvCxnSpPr>
            <a:cxnSpLocks/>
          </p:cNvCxnSpPr>
          <p:nvPr/>
        </p:nvCxnSpPr>
        <p:spPr>
          <a:xfrm flipV="1">
            <a:off x="5275472" y="4111868"/>
            <a:ext cx="0" cy="4119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161">
            <a:extLst>
              <a:ext uri="{FF2B5EF4-FFF2-40B4-BE49-F238E27FC236}">
                <a16:creationId xmlns:a16="http://schemas.microsoft.com/office/drawing/2014/main" id="{F5FDBB51-DBBF-9B53-DFCB-6F029E074C45}"/>
              </a:ext>
            </a:extLst>
          </p:cNvPr>
          <p:cNvCxnSpPr>
            <a:cxnSpLocks/>
          </p:cNvCxnSpPr>
          <p:nvPr/>
        </p:nvCxnSpPr>
        <p:spPr>
          <a:xfrm flipV="1">
            <a:off x="8382286" y="4111868"/>
            <a:ext cx="0" cy="411960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161">
            <a:extLst>
              <a:ext uri="{FF2B5EF4-FFF2-40B4-BE49-F238E27FC236}">
                <a16:creationId xmlns:a16="http://schemas.microsoft.com/office/drawing/2014/main" id="{D43D02D1-B6E9-6E62-5BDA-8AF4BABBEB4B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0870835" y="4089514"/>
            <a:ext cx="1" cy="1060814"/>
          </a:xfrm>
          <a:prstGeom prst="straightConnector1">
            <a:avLst/>
          </a:prstGeom>
          <a:ln w="508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88">
            <a:extLst>
              <a:ext uri="{FF2B5EF4-FFF2-40B4-BE49-F238E27FC236}">
                <a16:creationId xmlns:a16="http://schemas.microsoft.com/office/drawing/2014/main" id="{CA44269C-693B-058E-0B65-D957321D9DE3}"/>
              </a:ext>
            </a:extLst>
          </p:cNvPr>
          <p:cNvCxnSpPr>
            <a:cxnSpLocks/>
          </p:cNvCxnSpPr>
          <p:nvPr/>
        </p:nvCxnSpPr>
        <p:spPr>
          <a:xfrm>
            <a:off x="1717937" y="1074877"/>
            <a:ext cx="0" cy="59545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88">
            <a:extLst>
              <a:ext uri="{FF2B5EF4-FFF2-40B4-BE49-F238E27FC236}">
                <a16:creationId xmlns:a16="http://schemas.microsoft.com/office/drawing/2014/main" id="{BF79C31D-0502-A3D4-337F-7C06BAF3AD97}"/>
              </a:ext>
            </a:extLst>
          </p:cNvPr>
          <p:cNvCxnSpPr>
            <a:cxnSpLocks/>
          </p:cNvCxnSpPr>
          <p:nvPr/>
        </p:nvCxnSpPr>
        <p:spPr>
          <a:xfrm>
            <a:off x="5275472" y="1076107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BF8031F5-D791-40C1-E133-8C4759197911}"/>
              </a:ext>
            </a:extLst>
          </p:cNvPr>
          <p:cNvSpPr/>
          <p:nvPr/>
        </p:nvSpPr>
        <p:spPr>
          <a:xfrm>
            <a:off x="7518966" y="4636675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Bonding</a:t>
            </a:r>
          </a:p>
        </p:txBody>
      </p:sp>
      <p:pic>
        <p:nvPicPr>
          <p:cNvPr id="42" name="Image 200">
            <a:extLst>
              <a:ext uri="{FF2B5EF4-FFF2-40B4-BE49-F238E27FC236}">
                <a16:creationId xmlns:a16="http://schemas.microsoft.com/office/drawing/2014/main" id="{6A851886-4978-710A-98FE-B2F3FF401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437" y="4703288"/>
            <a:ext cx="214195" cy="198733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87D47C88-EE82-F0CE-5D21-954FE6AF55E0}"/>
              </a:ext>
            </a:extLst>
          </p:cNvPr>
          <p:cNvSpPr/>
          <p:nvPr/>
        </p:nvSpPr>
        <p:spPr>
          <a:xfrm>
            <a:off x="7507538" y="504705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Aggregation</a:t>
            </a:r>
          </a:p>
        </p:txBody>
      </p:sp>
      <p:pic>
        <p:nvPicPr>
          <p:cNvPr id="44" name="Image 200">
            <a:extLst>
              <a:ext uri="{FF2B5EF4-FFF2-40B4-BE49-F238E27FC236}">
                <a16:creationId xmlns:a16="http://schemas.microsoft.com/office/drawing/2014/main" id="{F174E376-DCE7-4A2D-4517-679E5BCC1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009" y="5113669"/>
            <a:ext cx="214195" cy="198733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484F7A4B-5618-24B9-3675-239BA2AFC18E}"/>
              </a:ext>
            </a:extLst>
          </p:cNvPr>
          <p:cNvSpPr/>
          <p:nvPr/>
        </p:nvSpPr>
        <p:spPr>
          <a:xfrm>
            <a:off x="6202244" y="5049296"/>
            <a:ext cx="1091929" cy="3402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71" dirty="0"/>
              <a:t>Decay</a:t>
            </a:r>
          </a:p>
        </p:txBody>
      </p:sp>
      <p:pic>
        <p:nvPicPr>
          <p:cNvPr id="49" name="Image 200">
            <a:extLst>
              <a:ext uri="{FF2B5EF4-FFF2-40B4-BE49-F238E27FC236}">
                <a16:creationId xmlns:a16="http://schemas.microsoft.com/office/drawing/2014/main" id="{BE5C2AAD-B8F9-585A-EEBB-8EF3A7E44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259" y="5110941"/>
            <a:ext cx="214195" cy="198733"/>
          </a:xfrm>
          <a:prstGeom prst="rect">
            <a:avLst/>
          </a:prstGeom>
        </p:spPr>
      </p:pic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4635414" y="5377390"/>
            <a:ext cx="2364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Coordination laws</a:t>
            </a:r>
            <a:endParaRPr lang="en-US" sz="2381" dirty="0"/>
          </a:p>
        </p:txBody>
      </p:sp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29734" y="4636673"/>
            <a:ext cx="2269999" cy="789780"/>
          </a:xfrm>
          <a:prstGeom prst="rect">
            <a:avLst/>
          </a:prstGeom>
        </p:spPr>
      </p:pic>
      <p:sp>
        <p:nvSpPr>
          <p:cNvPr id="50" name="ZoneTexte 179">
            <a:extLst>
              <a:ext uri="{FF2B5EF4-FFF2-40B4-BE49-F238E27FC236}">
                <a16:creationId xmlns:a16="http://schemas.microsoft.com/office/drawing/2014/main" id="{14D52BE0-A1C1-25EA-C06B-C993EBB39445}"/>
              </a:ext>
            </a:extLst>
          </p:cNvPr>
          <p:cNvSpPr txBox="1"/>
          <p:nvPr/>
        </p:nvSpPr>
        <p:spPr>
          <a:xfrm>
            <a:off x="7479591" y="2184914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Published data</a:t>
            </a:r>
          </a:p>
        </p:txBody>
      </p:sp>
      <p:sp>
        <p:nvSpPr>
          <p:cNvPr id="51" name="ZoneTexte 179">
            <a:extLst>
              <a:ext uri="{FF2B5EF4-FFF2-40B4-BE49-F238E27FC236}">
                <a16:creationId xmlns:a16="http://schemas.microsoft.com/office/drawing/2014/main" id="{25C6B796-31F1-BC90-2FAB-4DE87FD11E50}"/>
              </a:ext>
            </a:extLst>
          </p:cNvPr>
          <p:cNvSpPr txBox="1"/>
          <p:nvPr/>
        </p:nvSpPr>
        <p:spPr>
          <a:xfrm>
            <a:off x="8360703" y="2189746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Collected  data</a:t>
            </a:r>
          </a:p>
        </p:txBody>
      </p:sp>
      <p:sp>
        <p:nvSpPr>
          <p:cNvPr id="52" name="ZoneTexte 179">
            <a:extLst>
              <a:ext uri="{FF2B5EF4-FFF2-40B4-BE49-F238E27FC236}">
                <a16:creationId xmlns:a16="http://schemas.microsoft.com/office/drawing/2014/main" id="{621BE2B1-034D-69F7-1707-1633215B773A}"/>
              </a:ext>
            </a:extLst>
          </p:cNvPr>
          <p:cNvSpPr txBox="1"/>
          <p:nvPr/>
        </p:nvSpPr>
        <p:spPr>
          <a:xfrm>
            <a:off x="10963434" y="2208555"/>
            <a:ext cx="11010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Collected  data</a:t>
            </a:r>
          </a:p>
        </p:txBody>
      </p:sp>
      <p:sp>
        <p:nvSpPr>
          <p:cNvPr id="53" name="ZoneTexte 179">
            <a:extLst>
              <a:ext uri="{FF2B5EF4-FFF2-40B4-BE49-F238E27FC236}">
                <a16:creationId xmlns:a16="http://schemas.microsoft.com/office/drawing/2014/main" id="{7259E970-46A4-E668-E81A-9EB245806515}"/>
              </a:ext>
            </a:extLst>
          </p:cNvPr>
          <p:cNvSpPr txBox="1"/>
          <p:nvPr/>
        </p:nvSpPr>
        <p:spPr>
          <a:xfrm>
            <a:off x="10050796" y="2192216"/>
            <a:ext cx="9198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Published data</a:t>
            </a:r>
          </a:p>
        </p:txBody>
      </p:sp>
      <p:cxnSp>
        <p:nvCxnSpPr>
          <p:cNvPr id="76" name="Connecteur droit avec flèche 88">
            <a:extLst>
              <a:ext uri="{FF2B5EF4-FFF2-40B4-BE49-F238E27FC236}">
                <a16:creationId xmlns:a16="http://schemas.microsoft.com/office/drawing/2014/main" id="{ED052D4B-6C4C-D6C7-9588-785DB8CA4B24}"/>
              </a:ext>
            </a:extLst>
          </p:cNvPr>
          <p:cNvCxnSpPr>
            <a:cxnSpLocks/>
          </p:cNvCxnSpPr>
          <p:nvPr/>
        </p:nvCxnSpPr>
        <p:spPr>
          <a:xfrm>
            <a:off x="1729174" y="2805953"/>
            <a:ext cx="14643" cy="58478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88">
            <a:extLst>
              <a:ext uri="{FF2B5EF4-FFF2-40B4-BE49-F238E27FC236}">
                <a16:creationId xmlns:a16="http://schemas.microsoft.com/office/drawing/2014/main" id="{8BCDFE5C-7A3D-165C-326E-7E47089A96E3}"/>
              </a:ext>
            </a:extLst>
          </p:cNvPr>
          <p:cNvCxnSpPr>
            <a:cxnSpLocks/>
          </p:cNvCxnSpPr>
          <p:nvPr/>
        </p:nvCxnSpPr>
        <p:spPr>
          <a:xfrm>
            <a:off x="5275472" y="280969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88">
            <a:extLst>
              <a:ext uri="{FF2B5EF4-FFF2-40B4-BE49-F238E27FC236}">
                <a16:creationId xmlns:a16="http://schemas.microsoft.com/office/drawing/2014/main" id="{ECE2E82C-0D4B-F0AB-46B1-218883AD1C51}"/>
              </a:ext>
            </a:extLst>
          </p:cNvPr>
          <p:cNvCxnSpPr>
            <a:cxnSpLocks/>
          </p:cNvCxnSpPr>
          <p:nvPr/>
        </p:nvCxnSpPr>
        <p:spPr>
          <a:xfrm>
            <a:off x="8322435" y="280969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avec flèche 88">
            <a:extLst>
              <a:ext uri="{FF2B5EF4-FFF2-40B4-BE49-F238E27FC236}">
                <a16:creationId xmlns:a16="http://schemas.microsoft.com/office/drawing/2014/main" id="{9EABA78B-1CF2-6544-9178-59461B3338F1}"/>
              </a:ext>
            </a:extLst>
          </p:cNvPr>
          <p:cNvCxnSpPr>
            <a:cxnSpLocks/>
          </p:cNvCxnSpPr>
          <p:nvPr/>
        </p:nvCxnSpPr>
        <p:spPr>
          <a:xfrm>
            <a:off x="10817862" y="2829650"/>
            <a:ext cx="0" cy="581045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91C5271-321B-B46D-9451-7466AB4E55F5}"/>
              </a:ext>
            </a:extLst>
          </p:cNvPr>
          <p:cNvSpPr/>
          <p:nvPr/>
        </p:nvSpPr>
        <p:spPr>
          <a:xfrm>
            <a:off x="8706731" y="171923"/>
            <a:ext cx="1759569" cy="902957"/>
          </a:xfrm>
          <a:prstGeom prst="rect">
            <a:avLst/>
          </a:prstGeom>
          <a:solidFill>
            <a:srgbClr val="FDF1E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pic>
        <p:nvPicPr>
          <p:cNvPr id="163" name="Picture 162">
            <a:extLst>
              <a:ext uri="{FF2B5EF4-FFF2-40B4-BE49-F238E27FC236}">
                <a16:creationId xmlns:a16="http://schemas.microsoft.com/office/drawing/2014/main" id="{2C866B19-A21A-4E06-0A1A-9D1BBE2B697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59544" y="493190"/>
            <a:ext cx="540000" cy="540000"/>
          </a:xfrm>
          <a:prstGeom prst="rect">
            <a:avLst/>
          </a:prstGeom>
        </p:spPr>
      </p:pic>
      <p:sp>
        <p:nvSpPr>
          <p:cNvPr id="165" name="ZoneTexte 179">
            <a:extLst>
              <a:ext uri="{FF2B5EF4-FFF2-40B4-BE49-F238E27FC236}">
                <a16:creationId xmlns:a16="http://schemas.microsoft.com/office/drawing/2014/main" id="{5A21D2EE-2087-35DD-A76B-C983A95D5133}"/>
              </a:ext>
            </a:extLst>
          </p:cNvPr>
          <p:cNvSpPr txBox="1"/>
          <p:nvPr/>
        </p:nvSpPr>
        <p:spPr>
          <a:xfrm>
            <a:off x="8756692" y="171471"/>
            <a:ext cx="1709606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Node server</a:t>
            </a:r>
          </a:p>
        </p:txBody>
      </p:sp>
      <p:cxnSp>
        <p:nvCxnSpPr>
          <p:cNvPr id="166" name="Connecteur droit avec flèche 88">
            <a:extLst>
              <a:ext uri="{FF2B5EF4-FFF2-40B4-BE49-F238E27FC236}">
                <a16:creationId xmlns:a16="http://schemas.microsoft.com/office/drawing/2014/main" id="{5DE564AF-B873-D968-A424-AFA50523554A}"/>
              </a:ext>
            </a:extLst>
          </p:cNvPr>
          <p:cNvCxnSpPr>
            <a:cxnSpLocks/>
          </p:cNvCxnSpPr>
          <p:nvPr/>
        </p:nvCxnSpPr>
        <p:spPr>
          <a:xfrm>
            <a:off x="9061740" y="1096065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avec flèche 88">
            <a:extLst>
              <a:ext uri="{FF2B5EF4-FFF2-40B4-BE49-F238E27FC236}">
                <a16:creationId xmlns:a16="http://schemas.microsoft.com/office/drawing/2014/main" id="{7F16398C-BA44-DB16-F534-F524B5721F67}"/>
              </a:ext>
            </a:extLst>
          </p:cNvPr>
          <p:cNvCxnSpPr>
            <a:cxnSpLocks/>
          </p:cNvCxnSpPr>
          <p:nvPr/>
        </p:nvCxnSpPr>
        <p:spPr>
          <a:xfrm>
            <a:off x="10267644" y="1096065"/>
            <a:ext cx="0" cy="59422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ZoneTexte 179">
            <a:extLst>
              <a:ext uri="{FF2B5EF4-FFF2-40B4-BE49-F238E27FC236}">
                <a16:creationId xmlns:a16="http://schemas.microsoft.com/office/drawing/2014/main" id="{C8AD1803-7BAC-862E-0BA8-40999BC9BF52}"/>
              </a:ext>
            </a:extLst>
          </p:cNvPr>
          <p:cNvSpPr txBox="1"/>
          <p:nvPr/>
        </p:nvSpPr>
        <p:spPr>
          <a:xfrm>
            <a:off x="856795" y="3597396"/>
            <a:ext cx="6883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69" name="ZoneTexte 179">
            <a:extLst>
              <a:ext uri="{FF2B5EF4-FFF2-40B4-BE49-F238E27FC236}">
                <a16:creationId xmlns:a16="http://schemas.microsoft.com/office/drawing/2014/main" id="{8095D9AD-C4BB-F1A0-BB24-BF6EFF1FE80B}"/>
              </a:ext>
            </a:extLst>
          </p:cNvPr>
          <p:cNvSpPr txBox="1"/>
          <p:nvPr/>
        </p:nvSpPr>
        <p:spPr>
          <a:xfrm>
            <a:off x="4192825" y="3600000"/>
            <a:ext cx="79990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72" name="ZoneTexte 179">
            <a:extLst>
              <a:ext uri="{FF2B5EF4-FFF2-40B4-BE49-F238E27FC236}">
                <a16:creationId xmlns:a16="http://schemas.microsoft.com/office/drawing/2014/main" id="{E74F26C2-2BEF-96EE-91CF-29C8F4354EC7}"/>
              </a:ext>
            </a:extLst>
          </p:cNvPr>
          <p:cNvSpPr txBox="1"/>
          <p:nvPr/>
        </p:nvSpPr>
        <p:spPr>
          <a:xfrm>
            <a:off x="7055671" y="3596218"/>
            <a:ext cx="770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74" name="ZoneTexte 179">
            <a:extLst>
              <a:ext uri="{FF2B5EF4-FFF2-40B4-BE49-F238E27FC236}">
                <a16:creationId xmlns:a16="http://schemas.microsoft.com/office/drawing/2014/main" id="{944D9176-B68D-C83F-D97A-B15320A71F96}"/>
              </a:ext>
            </a:extLst>
          </p:cNvPr>
          <p:cNvSpPr txBox="1"/>
          <p:nvPr/>
        </p:nvSpPr>
        <p:spPr>
          <a:xfrm>
            <a:off x="9611497" y="3602957"/>
            <a:ext cx="7705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Properties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5FC012F8-7DAA-2150-9A7E-C73957F5D1DF}"/>
              </a:ext>
            </a:extLst>
          </p:cNvPr>
          <p:cNvSpPr/>
          <p:nvPr/>
        </p:nvSpPr>
        <p:spPr>
          <a:xfrm rot="5400000" flipH="1">
            <a:off x="1406233" y="1345977"/>
            <a:ext cx="136390" cy="206764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2DFAA10F-E9E7-5DA4-D948-B3D13B2480DC}"/>
              </a:ext>
            </a:extLst>
          </p:cNvPr>
          <p:cNvSpPr/>
          <p:nvPr/>
        </p:nvSpPr>
        <p:spPr>
          <a:xfrm rot="5400000" flipH="1">
            <a:off x="4772190" y="1324360"/>
            <a:ext cx="133512" cy="2108001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FBCDE307-B72F-4629-2EF8-52F8B2B3F89B}"/>
              </a:ext>
            </a:extLst>
          </p:cNvPr>
          <p:cNvSpPr/>
          <p:nvPr/>
        </p:nvSpPr>
        <p:spPr>
          <a:xfrm rot="5400000" flipH="1">
            <a:off x="6408982" y="1921196"/>
            <a:ext cx="133513" cy="9143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8524E550-2F19-D300-EA78-598B420B00A8}"/>
              </a:ext>
            </a:extLst>
          </p:cNvPr>
          <p:cNvSpPr/>
          <p:nvPr/>
        </p:nvSpPr>
        <p:spPr>
          <a:xfrm rot="5400000" flipH="1">
            <a:off x="2858140" y="1990010"/>
            <a:ext cx="134132" cy="776067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cs typeface="Arial" panose="020B0604020202020204" pitchFamily="34" charset="0"/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7678209" y="2440800"/>
            <a:ext cx="672493" cy="26640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729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240121" y="2009587"/>
            <a:ext cx="11661748" cy="4413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6C2944-38C1-AC35-6809-E188ACF1ADF8}"/>
              </a:ext>
            </a:extLst>
          </p:cNvPr>
          <p:cNvSpPr/>
          <p:nvPr/>
        </p:nvSpPr>
        <p:spPr>
          <a:xfrm>
            <a:off x="464231" y="3514373"/>
            <a:ext cx="11238439" cy="24335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  <a:p>
            <a:pPr algn="ctr"/>
            <a:endParaRPr lang="en-US" sz="238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3743250" y="2188455"/>
            <a:ext cx="3201942" cy="69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377900" y="2197119"/>
            <a:ext cx="2972836" cy="6901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4" dirty="0">
              <a:solidFill>
                <a:schemeClr val="tx1"/>
              </a:solidFill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796647" y="6490119"/>
            <a:ext cx="48215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Transmission of information to other agents via the "Bonding" eco-law 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359357" y="6618680"/>
            <a:ext cx="410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E7CC98D-A2B9-44E8-8BF1-DDC0404B173E}"/>
              </a:ext>
            </a:extLst>
          </p:cNvPr>
          <p:cNvSpPr/>
          <p:nvPr/>
        </p:nvSpPr>
        <p:spPr>
          <a:xfrm>
            <a:off x="5341287" y="6057621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2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747229" y="161698"/>
            <a:ext cx="3186374" cy="15957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4532440" y="1448594"/>
            <a:ext cx="812595" cy="266602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Producer confirmation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781908" y="2181610"/>
            <a:ext cx="91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Consumer </a:t>
            </a:r>
          </a:p>
          <a:p>
            <a:pPr algn="ctr"/>
            <a:r>
              <a:rPr lang="en-US" sz="1200" dirty="0"/>
              <a:t>LSA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2405584" y="4398316"/>
            <a:ext cx="1468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Eco-laws: </a:t>
            </a:r>
            <a:endParaRPr lang="en-US" sz="2381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9272301" y="5989753"/>
            <a:ext cx="253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Coordination  media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377900" y="169343"/>
            <a:ext cx="2979586" cy="159619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9" b="1" dirty="0">
              <a:solidFill>
                <a:schemeClr val="tx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15F17DE-86C1-49AA-97C2-210EC57DDCBE}"/>
              </a:ext>
            </a:extLst>
          </p:cNvPr>
          <p:cNvGrpSpPr/>
          <p:nvPr/>
        </p:nvGrpSpPr>
        <p:grpSpPr>
          <a:xfrm>
            <a:off x="4216711" y="4043539"/>
            <a:ext cx="4377338" cy="1517796"/>
            <a:chOff x="2816951" y="2946383"/>
            <a:chExt cx="2946632" cy="8241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DD8EE95-37A4-467A-B670-AD5F6993531D}"/>
                </a:ext>
              </a:extLst>
            </p:cNvPr>
            <p:cNvSpPr/>
            <p:nvPr/>
          </p:nvSpPr>
          <p:spPr>
            <a:xfrm>
              <a:off x="2816951" y="2946383"/>
              <a:ext cx="2946632" cy="8241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 dirty="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F7DA202-A361-4CF4-A1A9-0799BBD876D0}"/>
                </a:ext>
              </a:extLst>
            </p:cNvPr>
            <p:cNvSpPr/>
            <p:nvPr/>
          </p:nvSpPr>
          <p:spPr>
            <a:xfrm>
              <a:off x="2995706" y="3031909"/>
              <a:ext cx="793046" cy="2015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0" dirty="0"/>
                <a:t>Bonding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663D3E6-0D23-4B26-B57F-66E57E15D012}"/>
                </a:ext>
              </a:extLst>
            </p:cNvPr>
            <p:cNvSpPr/>
            <p:nvPr/>
          </p:nvSpPr>
          <p:spPr>
            <a:xfrm>
              <a:off x="4740769" y="3030889"/>
              <a:ext cx="747051" cy="2023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1" dirty="0"/>
                <a:t>Decay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FB44D6B-B17B-4278-A254-5CB7C2F59814}"/>
                </a:ext>
              </a:extLst>
            </p:cNvPr>
            <p:cNvSpPr/>
            <p:nvPr/>
          </p:nvSpPr>
          <p:spPr>
            <a:xfrm>
              <a:off x="3846409" y="3031909"/>
              <a:ext cx="793046" cy="2015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071" dirty="0"/>
                <a:t>Spreading</a:t>
              </a:r>
            </a:p>
          </p:txBody>
        </p:sp>
        <p:pic>
          <p:nvPicPr>
            <p:cNvPr id="201" name="Image 200">
              <a:extLst>
                <a:ext uri="{FF2B5EF4-FFF2-40B4-BE49-F238E27FC236}">
                  <a16:creationId xmlns:a16="http://schemas.microsoft.com/office/drawing/2014/main" id="{3BA2B4B0-523A-45EC-9441-B18CB3D97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417" y="3077239"/>
              <a:ext cx="114109" cy="107911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A181C3E3-75BF-409F-83EA-CFA118CB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326" y="3073428"/>
              <a:ext cx="117652" cy="107911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E09CE466-74EC-4F09-B858-4DDF5222C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202" y="3073447"/>
              <a:ext cx="134868" cy="107911"/>
            </a:xfrm>
            <a:prstGeom prst="rect">
              <a:avLst/>
            </a:prstGeom>
          </p:spPr>
        </p:pic>
      </p:grpSp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6353874" y="2370436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53EDB50-01A4-CD2B-C0EC-EFEAAB35E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401" y="548737"/>
            <a:ext cx="840894" cy="7292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3343" y="553767"/>
            <a:ext cx="698523" cy="727034"/>
          </a:xfrm>
          <a:prstGeom prst="rect">
            <a:avLst/>
          </a:prstGeom>
        </p:spPr>
      </p:pic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6" y="4690414"/>
            <a:ext cx="2269999" cy="789780"/>
          </a:xfrm>
          <a:prstGeom prst="rect">
            <a:avLst/>
          </a:prstGeom>
        </p:spPr>
      </p:pic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 flipH="1">
            <a:off x="810387" y="2622230"/>
            <a:ext cx="17839" cy="90008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88">
            <a:extLst>
              <a:ext uri="{FF2B5EF4-FFF2-40B4-BE49-F238E27FC236}">
                <a16:creationId xmlns:a16="http://schemas.microsoft.com/office/drawing/2014/main" id="{5A4EA6B7-D8FE-0327-CACC-7F98BB2D5849}"/>
              </a:ext>
            </a:extLst>
          </p:cNvPr>
          <p:cNvCxnSpPr>
            <a:cxnSpLocks/>
          </p:cNvCxnSpPr>
          <p:nvPr/>
        </p:nvCxnSpPr>
        <p:spPr>
          <a:xfrm flipV="1">
            <a:off x="6196039" y="2637168"/>
            <a:ext cx="0" cy="86982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87273" y="1712333"/>
            <a:ext cx="6023" cy="657998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99415" y="1729604"/>
            <a:ext cx="28194" cy="61597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88">
            <a:extLst>
              <a:ext uri="{FF2B5EF4-FFF2-40B4-BE49-F238E27FC236}">
                <a16:creationId xmlns:a16="http://schemas.microsoft.com/office/drawing/2014/main" id="{7A7988CE-2A65-38AC-D3F0-B2C29263D136}"/>
              </a:ext>
            </a:extLst>
          </p:cNvPr>
          <p:cNvCxnSpPr>
            <a:cxnSpLocks/>
          </p:cNvCxnSpPr>
          <p:nvPr/>
        </p:nvCxnSpPr>
        <p:spPr>
          <a:xfrm flipV="1">
            <a:off x="2624138" y="2622229"/>
            <a:ext cx="8594" cy="892496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88">
            <a:extLst>
              <a:ext uri="{FF2B5EF4-FFF2-40B4-BE49-F238E27FC236}">
                <a16:creationId xmlns:a16="http://schemas.microsoft.com/office/drawing/2014/main" id="{38FC1C00-6533-8B5F-7B37-629A6CB1E3B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81310" y="2626303"/>
            <a:ext cx="11585" cy="894917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  <a:stCxn id="46" idx="0"/>
            <a:endCxn id="71" idx="2"/>
          </p:cNvCxnSpPr>
          <p:nvPr/>
        </p:nvCxnSpPr>
        <p:spPr>
          <a:xfrm flipH="1" flipV="1">
            <a:off x="6470210" y="1717076"/>
            <a:ext cx="12946" cy="65336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8">
            <a:extLst>
              <a:ext uri="{FF2B5EF4-FFF2-40B4-BE49-F238E27FC236}">
                <a16:creationId xmlns:a16="http://schemas.microsoft.com/office/drawing/2014/main" id="{C48BADE9-AF52-9972-7AF4-64C43E354C44}"/>
              </a:ext>
            </a:extLst>
          </p:cNvPr>
          <p:cNvCxnSpPr>
            <a:cxnSpLocks/>
          </p:cNvCxnSpPr>
          <p:nvPr/>
        </p:nvCxnSpPr>
        <p:spPr>
          <a:xfrm flipH="1" flipV="1">
            <a:off x="6479767" y="2631066"/>
            <a:ext cx="6261" cy="881163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8">
            <a:extLst>
              <a:ext uri="{FF2B5EF4-FFF2-40B4-BE49-F238E27FC236}">
                <a16:creationId xmlns:a16="http://schemas.microsoft.com/office/drawing/2014/main" id="{1FAEC013-D481-B574-6C95-E6AAEF2B4DD3}"/>
              </a:ext>
            </a:extLst>
          </p:cNvPr>
          <p:cNvCxnSpPr>
            <a:cxnSpLocks/>
          </p:cNvCxnSpPr>
          <p:nvPr/>
        </p:nvCxnSpPr>
        <p:spPr>
          <a:xfrm flipH="1">
            <a:off x="1571351" y="1717076"/>
            <a:ext cx="753" cy="609974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8">
            <a:extLst>
              <a:ext uri="{FF2B5EF4-FFF2-40B4-BE49-F238E27FC236}">
                <a16:creationId xmlns:a16="http://schemas.microsoft.com/office/drawing/2014/main" id="{9E3DBBE5-C78D-6F88-F78E-BC5E036D37E8}"/>
              </a:ext>
            </a:extLst>
          </p:cNvPr>
          <p:cNvCxnSpPr>
            <a:cxnSpLocks/>
          </p:cNvCxnSpPr>
          <p:nvPr/>
        </p:nvCxnSpPr>
        <p:spPr>
          <a:xfrm flipH="1">
            <a:off x="1606843" y="2637527"/>
            <a:ext cx="8365" cy="87470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8">
            <a:extLst>
              <a:ext uri="{FF2B5EF4-FFF2-40B4-BE49-F238E27FC236}">
                <a16:creationId xmlns:a16="http://schemas.microsoft.com/office/drawing/2014/main" id="{4E887BF9-69E7-7923-1142-714308160EE2}"/>
              </a:ext>
            </a:extLst>
          </p:cNvPr>
          <p:cNvCxnSpPr>
            <a:cxnSpLocks/>
          </p:cNvCxnSpPr>
          <p:nvPr/>
        </p:nvCxnSpPr>
        <p:spPr>
          <a:xfrm flipH="1" flipV="1">
            <a:off x="2885572" y="2631066"/>
            <a:ext cx="2378" cy="881163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>
            <a:off x="4938736" y="1715198"/>
            <a:ext cx="6902" cy="659955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88">
            <a:extLst>
              <a:ext uri="{FF2B5EF4-FFF2-40B4-BE49-F238E27FC236}">
                <a16:creationId xmlns:a16="http://schemas.microsoft.com/office/drawing/2014/main" id="{291E0611-3444-7051-682A-D33E4EFE6254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945351" y="2624234"/>
            <a:ext cx="289" cy="896984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459441" y="1457346"/>
            <a:ext cx="739687" cy="273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Request in energy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221703" y="1457348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Up-to-date contract</a:t>
            </a:r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690797" y="2345580"/>
            <a:ext cx="273624" cy="273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" name="Rectangle : coins arrondis 93">
            <a:extLst>
              <a:ext uri="{FF2B5EF4-FFF2-40B4-BE49-F238E27FC236}">
                <a16:creationId xmlns:a16="http://schemas.microsoft.com/office/drawing/2014/main" id="{7E5E5B9B-B704-DF24-34A2-5D976BA24E90}"/>
              </a:ext>
            </a:extLst>
          </p:cNvPr>
          <p:cNvSpPr/>
          <p:nvPr/>
        </p:nvSpPr>
        <p:spPr>
          <a:xfrm>
            <a:off x="1464735" y="2369756"/>
            <a:ext cx="243955" cy="252979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6061066" y="2370333"/>
            <a:ext cx="264456" cy="2580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3949823" y="2368326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75287" y="1500470"/>
            <a:ext cx="6023" cy="867854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3799889" y="1448594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Energy offer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1969612" y="1454714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471211" y="217098"/>
            <a:ext cx="2452270" cy="293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9" b="1" dirty="0"/>
              <a:t>Consumer digital twin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3923824" y="203134"/>
            <a:ext cx="245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Producer</a:t>
            </a:r>
            <a:r>
              <a:rPr lang="en-US" sz="1309" b="1" dirty="0"/>
              <a:t> digital twin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749934" y="2368325"/>
            <a:ext cx="227533" cy="253904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478993" y="2369754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H="1" flipV="1">
            <a:off x="2608627" y="1730538"/>
            <a:ext cx="8095" cy="610913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</p:cNvCxnSpPr>
          <p:nvPr/>
        </p:nvCxnSpPr>
        <p:spPr>
          <a:xfrm flipV="1">
            <a:off x="2865769" y="1730538"/>
            <a:ext cx="0" cy="610913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196650" y="1721318"/>
            <a:ext cx="7091" cy="611493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88">
            <a:extLst>
              <a:ext uri="{FF2B5EF4-FFF2-40B4-BE49-F238E27FC236}">
                <a16:creationId xmlns:a16="http://schemas.microsoft.com/office/drawing/2014/main" id="{53178451-5F51-4FE7-4E01-C592A2628A33}"/>
              </a:ext>
            </a:extLst>
          </p:cNvPr>
          <p:cNvCxnSpPr>
            <a:cxnSpLocks/>
          </p:cNvCxnSpPr>
          <p:nvPr/>
        </p:nvCxnSpPr>
        <p:spPr>
          <a:xfrm flipH="1">
            <a:off x="2208996" y="2622231"/>
            <a:ext cx="13738" cy="89898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762626" y="1447399"/>
            <a:ext cx="227533" cy="271536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498963" y="1450474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5406797" y="1448342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</p:cNvCxnSpPr>
          <p:nvPr/>
        </p:nvCxnSpPr>
        <p:spPr>
          <a:xfrm>
            <a:off x="5607682" y="1729776"/>
            <a:ext cx="0" cy="633467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5475288" y="2375152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57" name="Connecteur droit avec flèche 88">
            <a:extLst>
              <a:ext uri="{FF2B5EF4-FFF2-40B4-BE49-F238E27FC236}">
                <a16:creationId xmlns:a16="http://schemas.microsoft.com/office/drawing/2014/main" id="{9B0003DD-AB6A-E1F1-D39E-C91585B3CF5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596167" y="2629868"/>
            <a:ext cx="27662" cy="88236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4831674" y="2375153"/>
            <a:ext cx="227931" cy="249083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6332819" y="1449295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6035621" y="1443124"/>
            <a:ext cx="279693" cy="2731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7423503" y="156458"/>
            <a:ext cx="1921063" cy="1609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7366244" y="202815"/>
            <a:ext cx="204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Learning </a:t>
            </a:r>
            <a:r>
              <a:rPr lang="en-US" sz="1309" b="1" dirty="0"/>
              <a:t> digital twin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9990273" y="2181610"/>
            <a:ext cx="1761125" cy="698781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9986853" y="168432"/>
            <a:ext cx="1769470" cy="1606714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9854799" y="212598"/>
            <a:ext cx="2047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Regulator </a:t>
            </a:r>
            <a:r>
              <a:rPr lang="en-US" sz="1309" b="1" dirty="0"/>
              <a:t> digital twin</a:t>
            </a:r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10894219" y="1464124"/>
            <a:ext cx="764678" cy="248757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Interruption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7678209" y="1443782"/>
            <a:ext cx="672493" cy="2685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4100337" y="2184777"/>
            <a:ext cx="83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Producer</a:t>
            </a:r>
          </a:p>
          <a:p>
            <a:pPr algn="ctr"/>
            <a:r>
              <a:rPr lang="en-US" sz="1200" dirty="0"/>
              <a:t> LSA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7422157" y="2190167"/>
            <a:ext cx="1920258" cy="6987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00" b="1" dirty="0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8869609" y="2372328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</p:cNvCxnSpPr>
          <p:nvPr/>
        </p:nvCxnSpPr>
        <p:spPr>
          <a:xfrm flipV="1">
            <a:off x="8996702" y="1699480"/>
            <a:ext cx="0" cy="652165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8864407" y="1461043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06" name="Connecteur droit avec flèche 88">
            <a:extLst>
              <a:ext uri="{FF2B5EF4-FFF2-40B4-BE49-F238E27FC236}">
                <a16:creationId xmlns:a16="http://schemas.microsoft.com/office/drawing/2014/main" id="{84792842-36D5-02F6-8BC3-2F5484FF70BA}"/>
              </a:ext>
            </a:extLst>
          </p:cNvPr>
          <p:cNvCxnSpPr>
            <a:cxnSpLocks/>
          </p:cNvCxnSpPr>
          <p:nvPr/>
        </p:nvCxnSpPr>
        <p:spPr>
          <a:xfrm flipV="1">
            <a:off x="8996702" y="2626675"/>
            <a:ext cx="0" cy="887698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7891716" y="2368573"/>
            <a:ext cx="239546" cy="2555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</p:cNvCxnSpPr>
          <p:nvPr/>
        </p:nvCxnSpPr>
        <p:spPr>
          <a:xfrm>
            <a:off x="8035149" y="1737327"/>
            <a:ext cx="8450" cy="604122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88">
            <a:extLst>
              <a:ext uri="{FF2B5EF4-FFF2-40B4-BE49-F238E27FC236}">
                <a16:creationId xmlns:a16="http://schemas.microsoft.com/office/drawing/2014/main" id="{5C5D2668-37F6-6D0B-A443-33A769E00C62}"/>
              </a:ext>
            </a:extLst>
          </p:cNvPr>
          <p:cNvCxnSpPr>
            <a:cxnSpLocks/>
          </p:cNvCxnSpPr>
          <p:nvPr/>
        </p:nvCxnSpPr>
        <p:spPr>
          <a:xfrm>
            <a:off x="8032812" y="2637529"/>
            <a:ext cx="10789" cy="890169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88">
            <a:extLst>
              <a:ext uri="{FF2B5EF4-FFF2-40B4-BE49-F238E27FC236}">
                <a16:creationId xmlns:a16="http://schemas.microsoft.com/office/drawing/2014/main" id="{3894FB34-39F6-195D-9E0D-3EA502DFD4D8}"/>
              </a:ext>
            </a:extLst>
          </p:cNvPr>
          <p:cNvCxnSpPr>
            <a:cxnSpLocks/>
            <a:endCxn id="115" idx="2"/>
          </p:cNvCxnSpPr>
          <p:nvPr/>
        </p:nvCxnSpPr>
        <p:spPr>
          <a:xfrm flipH="1" flipV="1">
            <a:off x="10366849" y="2624294"/>
            <a:ext cx="22240" cy="883234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endCxn id="122" idx="2"/>
          </p:cNvCxnSpPr>
          <p:nvPr/>
        </p:nvCxnSpPr>
        <p:spPr>
          <a:xfrm flipH="1" flipV="1">
            <a:off x="10372333" y="1712879"/>
            <a:ext cx="5677" cy="628570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10251931" y="1461306"/>
            <a:ext cx="240803" cy="2515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>
            <a:off x="11276560" y="1712881"/>
            <a:ext cx="5113" cy="6564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11173824" y="2369344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5" name="Connecteur droit avec flèche 88">
            <a:extLst>
              <a:ext uri="{FF2B5EF4-FFF2-40B4-BE49-F238E27FC236}">
                <a16:creationId xmlns:a16="http://schemas.microsoft.com/office/drawing/2014/main" id="{A6EB9301-7E33-31FE-7CC8-9E0B8CC69829}"/>
              </a:ext>
            </a:extLst>
          </p:cNvPr>
          <p:cNvCxnSpPr>
            <a:cxnSpLocks/>
          </p:cNvCxnSpPr>
          <p:nvPr/>
        </p:nvCxnSpPr>
        <p:spPr>
          <a:xfrm>
            <a:off x="11287169" y="2621760"/>
            <a:ext cx="30420" cy="9010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6648073" y="2368325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  <a:endCxn id="129" idx="2"/>
          </p:cNvCxnSpPr>
          <p:nvPr/>
        </p:nvCxnSpPr>
        <p:spPr>
          <a:xfrm flipV="1">
            <a:off x="6774984" y="1714536"/>
            <a:ext cx="6228" cy="6537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88">
            <a:extLst>
              <a:ext uri="{FF2B5EF4-FFF2-40B4-BE49-F238E27FC236}">
                <a16:creationId xmlns:a16="http://schemas.microsoft.com/office/drawing/2014/main" id="{9C66A727-8C57-3F99-C609-3810F703EB0D}"/>
              </a:ext>
            </a:extLst>
          </p:cNvPr>
          <p:cNvCxnSpPr>
            <a:cxnSpLocks/>
          </p:cNvCxnSpPr>
          <p:nvPr/>
        </p:nvCxnSpPr>
        <p:spPr>
          <a:xfrm flipH="1" flipV="1">
            <a:off x="6771390" y="2633857"/>
            <a:ext cx="13009" cy="8714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6654779" y="1447933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96" dirty="0">
              <a:solidFill>
                <a:schemeClr val="tx1"/>
              </a:solidFill>
            </a:endParaRPr>
          </a:p>
        </p:txBody>
      </p:sp>
      <p:cxnSp>
        <p:nvCxnSpPr>
          <p:cNvPr id="130" name="Connecteur droit avec flèche 88">
            <a:extLst>
              <a:ext uri="{FF2B5EF4-FFF2-40B4-BE49-F238E27FC236}">
                <a16:creationId xmlns:a16="http://schemas.microsoft.com/office/drawing/2014/main" id="{83A45FDB-140A-78B8-6480-97C47A3EBCCB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3118796" y="2622228"/>
            <a:ext cx="25024" cy="8788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05031" y="2368325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3118796" y="1730538"/>
            <a:ext cx="2070" cy="6377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017723" y="1447399"/>
            <a:ext cx="227533" cy="271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8002751" y="2184777"/>
            <a:ext cx="83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Learning</a:t>
            </a:r>
          </a:p>
          <a:p>
            <a:pPr algn="ctr"/>
            <a:r>
              <a:rPr lang="en-US" sz="1200" dirty="0"/>
              <a:t> LSA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10382681" y="2191131"/>
            <a:ext cx="8333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Regulator</a:t>
            </a:r>
          </a:p>
          <a:p>
            <a:pPr algn="ctr"/>
            <a:r>
              <a:rPr lang="en-US" sz="1200" dirty="0"/>
              <a:t> LSA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2062831" y="2375152"/>
            <a:ext cx="251768" cy="248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10240965" y="2375152"/>
            <a:ext cx="251768" cy="24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558494" y="2804838"/>
            <a:ext cx="91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Sent data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3967581" y="2817866"/>
            <a:ext cx="9198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Sent data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223709" y="2817866"/>
            <a:ext cx="107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Collected data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5917420" y="2818584"/>
            <a:ext cx="107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Collected data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97201" y="550078"/>
            <a:ext cx="727034" cy="727034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42400" y="542540"/>
            <a:ext cx="816600" cy="73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01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240121" y="2009587"/>
            <a:ext cx="11661748" cy="44134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36C2944-38C1-AC35-6809-E188ACF1ADF8}"/>
              </a:ext>
            </a:extLst>
          </p:cNvPr>
          <p:cNvSpPr/>
          <p:nvPr/>
        </p:nvSpPr>
        <p:spPr>
          <a:xfrm>
            <a:off x="464231" y="3514373"/>
            <a:ext cx="11238439" cy="243353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  <a:p>
            <a:pPr algn="ctr"/>
            <a:endParaRPr lang="fr-FR" sz="2381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06A301-3596-80A3-B70F-683743C30C18}"/>
              </a:ext>
            </a:extLst>
          </p:cNvPr>
          <p:cNvSpPr/>
          <p:nvPr/>
        </p:nvSpPr>
        <p:spPr>
          <a:xfrm>
            <a:off x="3743250" y="2188455"/>
            <a:ext cx="3201942" cy="6987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377900" y="2197119"/>
            <a:ext cx="2972836" cy="69011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714">
              <a:solidFill>
                <a:schemeClr val="tx1"/>
              </a:solidFill>
            </a:endParaRPr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796647" y="6490119"/>
            <a:ext cx="62000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Transmission d'informations à d'autres agents par l'intermédiaire de l'éco-loi « Liaison ». 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359357" y="6618680"/>
            <a:ext cx="410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E7CC98D-A2B9-44E8-8BF1-DDC0404B173E}"/>
              </a:ext>
            </a:extLst>
          </p:cNvPr>
          <p:cNvSpPr/>
          <p:nvPr/>
        </p:nvSpPr>
        <p:spPr>
          <a:xfrm>
            <a:off x="5341287" y="6057621"/>
            <a:ext cx="34089" cy="34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12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E0D0476-0F7D-4315-A7FE-880D624B888B}"/>
              </a:ext>
            </a:extLst>
          </p:cNvPr>
          <p:cNvSpPr/>
          <p:nvPr/>
        </p:nvSpPr>
        <p:spPr>
          <a:xfrm>
            <a:off x="3747229" y="161698"/>
            <a:ext cx="3186374" cy="1595793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solidFill>
                <a:schemeClr val="tx1"/>
              </a:solidFill>
            </a:endParaRPr>
          </a:p>
        </p:txBody>
      </p:sp>
      <p:sp>
        <p:nvSpPr>
          <p:cNvPr id="175" name="Rectangle : coins arrondis 174">
            <a:extLst>
              <a:ext uri="{FF2B5EF4-FFF2-40B4-BE49-F238E27FC236}">
                <a16:creationId xmlns:a16="http://schemas.microsoft.com/office/drawing/2014/main" id="{BBC910E0-DEC9-4B89-BFBE-08F387866F8F}"/>
              </a:ext>
            </a:extLst>
          </p:cNvPr>
          <p:cNvSpPr/>
          <p:nvPr/>
        </p:nvSpPr>
        <p:spPr>
          <a:xfrm>
            <a:off x="4532440" y="1448594"/>
            <a:ext cx="812595" cy="266602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>
                <a:solidFill>
                  <a:schemeClr val="tx1"/>
                </a:solidFill>
              </a:rPr>
              <a:t>Confirmation producteur</a:t>
            </a:r>
            <a:endParaRPr lang="fr-FR" sz="833" dirty="0">
              <a:solidFill>
                <a:schemeClr val="tx1"/>
              </a:solidFill>
            </a:endParaRPr>
          </a:p>
        </p:txBody>
      </p: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781908" y="2181608"/>
            <a:ext cx="1049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LSA</a:t>
            </a:r>
          </a:p>
          <a:p>
            <a:pPr algn="ctr"/>
            <a:r>
              <a:rPr lang="fr-FR" sz="1000" dirty="0"/>
              <a:t>consommateur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DAC52F50-7C08-4BFF-98A4-740FD414EC17}"/>
              </a:ext>
            </a:extLst>
          </p:cNvPr>
          <p:cNvSpPr txBox="1"/>
          <p:nvPr/>
        </p:nvSpPr>
        <p:spPr>
          <a:xfrm>
            <a:off x="2721243" y="4363026"/>
            <a:ext cx="19500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Éco-lois :</a:t>
            </a:r>
            <a:endParaRPr lang="fr-FR" sz="2381" dirty="0"/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CBBAD865-62D1-4880-924B-5E41836D98E2}"/>
              </a:ext>
            </a:extLst>
          </p:cNvPr>
          <p:cNvSpPr txBox="1"/>
          <p:nvPr/>
        </p:nvSpPr>
        <p:spPr>
          <a:xfrm>
            <a:off x="9164825" y="5970623"/>
            <a:ext cx="3427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Support de coordination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377900" y="169343"/>
            <a:ext cx="2979586" cy="1596197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9" b="1">
              <a:solidFill>
                <a:schemeClr val="tx1"/>
              </a:solidFill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715F17DE-86C1-49AA-97C2-210EC57DDCBE}"/>
              </a:ext>
            </a:extLst>
          </p:cNvPr>
          <p:cNvGrpSpPr/>
          <p:nvPr/>
        </p:nvGrpSpPr>
        <p:grpSpPr>
          <a:xfrm>
            <a:off x="4216711" y="4043539"/>
            <a:ext cx="4377338" cy="1517796"/>
            <a:chOff x="2816951" y="2946383"/>
            <a:chExt cx="2946632" cy="8241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CDD8EE95-37A4-467A-B670-AD5F6993531D}"/>
                </a:ext>
              </a:extLst>
            </p:cNvPr>
            <p:cNvSpPr/>
            <p:nvPr/>
          </p:nvSpPr>
          <p:spPr>
            <a:xfrm>
              <a:off x="2816951" y="2946383"/>
              <a:ext cx="2946632" cy="824154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120"/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BF7DA202-A361-4CF4-A1A9-0799BBD876D0}"/>
                </a:ext>
              </a:extLst>
            </p:cNvPr>
            <p:cNvSpPr/>
            <p:nvPr/>
          </p:nvSpPr>
          <p:spPr>
            <a:xfrm>
              <a:off x="2995706" y="3031909"/>
              <a:ext cx="793046" cy="2015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20" dirty="0"/>
                <a:t>Liaison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5663D3E6-0D23-4B26-B57F-66E57E15D012}"/>
                </a:ext>
              </a:extLst>
            </p:cNvPr>
            <p:cNvSpPr/>
            <p:nvPr/>
          </p:nvSpPr>
          <p:spPr>
            <a:xfrm>
              <a:off x="4740769" y="3030889"/>
              <a:ext cx="747051" cy="2023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71" dirty="0"/>
                <a:t>Evaporation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6FB44D6B-B17B-4278-A254-5CB7C2F59814}"/>
                </a:ext>
              </a:extLst>
            </p:cNvPr>
            <p:cNvSpPr/>
            <p:nvPr/>
          </p:nvSpPr>
          <p:spPr>
            <a:xfrm>
              <a:off x="3846409" y="3031909"/>
              <a:ext cx="793046" cy="201564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fr-FR" sz="1071" dirty="0"/>
                <a:t>Propagation</a:t>
              </a:r>
            </a:p>
          </p:txBody>
        </p:sp>
        <p:pic>
          <p:nvPicPr>
            <p:cNvPr id="201" name="Image 200">
              <a:extLst>
                <a:ext uri="{FF2B5EF4-FFF2-40B4-BE49-F238E27FC236}">
                  <a16:creationId xmlns:a16="http://schemas.microsoft.com/office/drawing/2014/main" id="{3BA2B4B0-523A-45EC-9441-B18CB3D972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4417" y="3077239"/>
              <a:ext cx="114109" cy="107911"/>
            </a:xfrm>
            <a:prstGeom prst="rect">
              <a:avLst/>
            </a:prstGeom>
          </p:spPr>
        </p:pic>
        <p:pic>
          <p:nvPicPr>
            <p:cNvPr id="64" name="Image 63">
              <a:extLst>
                <a:ext uri="{FF2B5EF4-FFF2-40B4-BE49-F238E27FC236}">
                  <a16:creationId xmlns:a16="http://schemas.microsoft.com/office/drawing/2014/main" id="{A181C3E3-75BF-409F-83EA-CFA118CB6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4326" y="3073428"/>
              <a:ext cx="117652" cy="107911"/>
            </a:xfrm>
            <a:prstGeom prst="rect">
              <a:avLst/>
            </a:prstGeom>
          </p:spPr>
        </p:pic>
        <p:pic>
          <p:nvPicPr>
            <p:cNvPr id="65" name="Image 64">
              <a:extLst>
                <a:ext uri="{FF2B5EF4-FFF2-40B4-BE49-F238E27FC236}">
                  <a16:creationId xmlns:a16="http://schemas.microsoft.com/office/drawing/2014/main" id="{E09CE466-74EC-4F09-B858-4DDF5222C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202" y="3073447"/>
              <a:ext cx="134868" cy="107911"/>
            </a:xfrm>
            <a:prstGeom prst="rect">
              <a:avLst/>
            </a:prstGeom>
          </p:spPr>
        </p:pic>
      </p:grpSp>
      <p:sp>
        <p:nvSpPr>
          <p:cNvPr id="46" name="Rectangle : coins arrondis 93">
            <a:extLst>
              <a:ext uri="{FF2B5EF4-FFF2-40B4-BE49-F238E27FC236}">
                <a16:creationId xmlns:a16="http://schemas.microsoft.com/office/drawing/2014/main" id="{F282F033-8196-27CE-F68B-7A66E726824B}"/>
              </a:ext>
            </a:extLst>
          </p:cNvPr>
          <p:cNvSpPr/>
          <p:nvPr/>
        </p:nvSpPr>
        <p:spPr>
          <a:xfrm>
            <a:off x="6353874" y="2370436"/>
            <a:ext cx="258564" cy="257032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96">
              <a:solidFill>
                <a:schemeClr val="tx1"/>
              </a:solidFill>
            </a:endParaRP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853EDB50-01A4-CD2B-C0EC-EFEAAB35EC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4733" y="712063"/>
            <a:ext cx="652562" cy="5659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1F3FF1D-FAEA-7A0E-737F-73EFED58F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7479" y="724603"/>
            <a:ext cx="534387" cy="556199"/>
          </a:xfrm>
          <a:prstGeom prst="rect">
            <a:avLst/>
          </a:prstGeom>
        </p:spPr>
      </p:pic>
      <p:pic>
        <p:nvPicPr>
          <p:cNvPr id="61" name="Image 109">
            <a:extLst>
              <a:ext uri="{FF2B5EF4-FFF2-40B4-BE49-F238E27FC236}">
                <a16:creationId xmlns:a16="http://schemas.microsoft.com/office/drawing/2014/main" id="{C6F9C7C2-F7A1-AC40-F85A-B8944037D9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8876" y="4690414"/>
            <a:ext cx="2269999" cy="789780"/>
          </a:xfrm>
          <a:prstGeom prst="rect">
            <a:avLst/>
          </a:prstGeom>
        </p:spPr>
      </p:pic>
      <p:cxnSp>
        <p:nvCxnSpPr>
          <p:cNvPr id="62" name="Connecteur droit avec flèche 88">
            <a:extLst>
              <a:ext uri="{FF2B5EF4-FFF2-40B4-BE49-F238E27FC236}">
                <a16:creationId xmlns:a16="http://schemas.microsoft.com/office/drawing/2014/main" id="{BD0792A0-A5D1-6981-3E3C-57B1DEC55282}"/>
              </a:ext>
            </a:extLst>
          </p:cNvPr>
          <p:cNvCxnSpPr>
            <a:cxnSpLocks/>
          </p:cNvCxnSpPr>
          <p:nvPr/>
        </p:nvCxnSpPr>
        <p:spPr>
          <a:xfrm flipH="1">
            <a:off x="741807" y="2622230"/>
            <a:ext cx="17839" cy="900083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88">
            <a:extLst>
              <a:ext uri="{FF2B5EF4-FFF2-40B4-BE49-F238E27FC236}">
                <a16:creationId xmlns:a16="http://schemas.microsoft.com/office/drawing/2014/main" id="{5A4EA6B7-D8FE-0327-CACC-7F98BB2D5849}"/>
              </a:ext>
            </a:extLst>
          </p:cNvPr>
          <p:cNvCxnSpPr>
            <a:cxnSpLocks/>
          </p:cNvCxnSpPr>
          <p:nvPr/>
        </p:nvCxnSpPr>
        <p:spPr>
          <a:xfrm flipV="1">
            <a:off x="6119839" y="2637168"/>
            <a:ext cx="0" cy="869827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88">
            <a:extLst>
              <a:ext uri="{FF2B5EF4-FFF2-40B4-BE49-F238E27FC236}">
                <a16:creationId xmlns:a16="http://schemas.microsoft.com/office/drawing/2014/main" id="{573C3D99-AEBE-A1AE-968D-42EA2393A6A5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6111073" y="1712333"/>
            <a:ext cx="6023" cy="657998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88">
            <a:extLst>
              <a:ext uri="{FF2B5EF4-FFF2-40B4-BE49-F238E27FC236}">
                <a16:creationId xmlns:a16="http://schemas.microsoft.com/office/drawing/2014/main" id="{A48B299F-7DC7-7BA0-804D-E93EB814AFDC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05197" y="1729604"/>
            <a:ext cx="28194" cy="615976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88">
            <a:extLst>
              <a:ext uri="{FF2B5EF4-FFF2-40B4-BE49-F238E27FC236}">
                <a16:creationId xmlns:a16="http://schemas.microsoft.com/office/drawing/2014/main" id="{7A7988CE-2A65-38AC-D3F0-B2C29263D136}"/>
              </a:ext>
            </a:extLst>
          </p:cNvPr>
          <p:cNvCxnSpPr>
            <a:cxnSpLocks/>
          </p:cNvCxnSpPr>
          <p:nvPr/>
        </p:nvCxnSpPr>
        <p:spPr>
          <a:xfrm flipV="1">
            <a:off x="2624138" y="2622229"/>
            <a:ext cx="8594" cy="892496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88">
            <a:extLst>
              <a:ext uri="{FF2B5EF4-FFF2-40B4-BE49-F238E27FC236}">
                <a16:creationId xmlns:a16="http://schemas.microsoft.com/office/drawing/2014/main" id="{38FC1C00-6533-8B5F-7B37-629A6CB1E3B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4081310" y="2626303"/>
            <a:ext cx="11585" cy="894917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88">
            <a:extLst>
              <a:ext uri="{FF2B5EF4-FFF2-40B4-BE49-F238E27FC236}">
                <a16:creationId xmlns:a16="http://schemas.microsoft.com/office/drawing/2014/main" id="{C148F9C3-2A43-7F50-6137-663FC7321206}"/>
              </a:ext>
            </a:extLst>
          </p:cNvPr>
          <p:cNvCxnSpPr>
            <a:cxnSpLocks/>
            <a:stCxn id="46" idx="0"/>
            <a:endCxn id="71" idx="2"/>
          </p:cNvCxnSpPr>
          <p:nvPr/>
        </p:nvCxnSpPr>
        <p:spPr>
          <a:xfrm flipH="1" flipV="1">
            <a:off x="6470210" y="1717076"/>
            <a:ext cx="12946" cy="65336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avec flèche 88">
            <a:extLst>
              <a:ext uri="{FF2B5EF4-FFF2-40B4-BE49-F238E27FC236}">
                <a16:creationId xmlns:a16="http://schemas.microsoft.com/office/drawing/2014/main" id="{C48BADE9-AF52-9972-7AF4-64C43E354C44}"/>
              </a:ext>
            </a:extLst>
          </p:cNvPr>
          <p:cNvCxnSpPr>
            <a:cxnSpLocks/>
          </p:cNvCxnSpPr>
          <p:nvPr/>
        </p:nvCxnSpPr>
        <p:spPr>
          <a:xfrm flipH="1" flipV="1">
            <a:off x="6479767" y="2631066"/>
            <a:ext cx="6261" cy="881163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8">
            <a:extLst>
              <a:ext uri="{FF2B5EF4-FFF2-40B4-BE49-F238E27FC236}">
                <a16:creationId xmlns:a16="http://schemas.microsoft.com/office/drawing/2014/main" id="{9E3DBBE5-C78D-6F88-F78E-BC5E036D37E8}"/>
              </a:ext>
            </a:extLst>
          </p:cNvPr>
          <p:cNvCxnSpPr>
            <a:cxnSpLocks/>
          </p:cNvCxnSpPr>
          <p:nvPr/>
        </p:nvCxnSpPr>
        <p:spPr>
          <a:xfrm flipH="1">
            <a:off x="1717941" y="2637527"/>
            <a:ext cx="8365" cy="87470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8">
            <a:extLst>
              <a:ext uri="{FF2B5EF4-FFF2-40B4-BE49-F238E27FC236}">
                <a16:creationId xmlns:a16="http://schemas.microsoft.com/office/drawing/2014/main" id="{4E887BF9-69E7-7923-1142-714308160EE2}"/>
              </a:ext>
            </a:extLst>
          </p:cNvPr>
          <p:cNvCxnSpPr>
            <a:cxnSpLocks/>
          </p:cNvCxnSpPr>
          <p:nvPr/>
        </p:nvCxnSpPr>
        <p:spPr>
          <a:xfrm flipH="1" flipV="1">
            <a:off x="2885572" y="2631066"/>
            <a:ext cx="2378" cy="881163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8">
            <a:extLst>
              <a:ext uri="{FF2B5EF4-FFF2-40B4-BE49-F238E27FC236}">
                <a16:creationId xmlns:a16="http://schemas.microsoft.com/office/drawing/2014/main" id="{B58D2D34-9927-3232-10C2-ECCDA2B1E214}"/>
              </a:ext>
            </a:extLst>
          </p:cNvPr>
          <p:cNvCxnSpPr>
            <a:cxnSpLocks/>
            <a:stCxn id="175" idx="2"/>
            <a:endCxn id="58" idx="0"/>
          </p:cNvCxnSpPr>
          <p:nvPr/>
        </p:nvCxnSpPr>
        <p:spPr>
          <a:xfrm>
            <a:off x="4938736" y="1715198"/>
            <a:ext cx="6902" cy="659955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avec flèche 88">
            <a:extLst>
              <a:ext uri="{FF2B5EF4-FFF2-40B4-BE49-F238E27FC236}">
                <a16:creationId xmlns:a16="http://schemas.microsoft.com/office/drawing/2014/main" id="{291E0611-3444-7051-682A-D33E4EFE6254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4945351" y="2624234"/>
            <a:ext cx="289" cy="896984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 : coins arrondis 94">
            <a:extLst>
              <a:ext uri="{FF2B5EF4-FFF2-40B4-BE49-F238E27FC236}">
                <a16:creationId xmlns:a16="http://schemas.microsoft.com/office/drawing/2014/main" id="{E0E1C432-479F-4154-B50A-A6D008BE8EEA}"/>
              </a:ext>
            </a:extLst>
          </p:cNvPr>
          <p:cNvSpPr/>
          <p:nvPr/>
        </p:nvSpPr>
        <p:spPr>
          <a:xfrm>
            <a:off x="433803" y="1457346"/>
            <a:ext cx="739687" cy="273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>
                <a:solidFill>
                  <a:schemeClr val="tx1"/>
                </a:solidFill>
              </a:rPr>
              <a:t>Requête </a:t>
            </a:r>
          </a:p>
          <a:p>
            <a:pPr algn="ctr"/>
            <a:r>
              <a:rPr lang="fr-FR" sz="833" b="1" dirty="0">
                <a:solidFill>
                  <a:schemeClr val="tx1"/>
                </a:solidFill>
              </a:rPr>
              <a:t>en énergie</a:t>
            </a:r>
            <a:endParaRPr lang="fr-FR" sz="833" dirty="0">
              <a:solidFill>
                <a:schemeClr val="tx1"/>
              </a:solidFill>
            </a:endParaRPr>
          </a:p>
        </p:txBody>
      </p:sp>
      <p:sp>
        <p:nvSpPr>
          <p:cNvPr id="94" name="Rectangle : coins arrondis 93">
            <a:extLst>
              <a:ext uri="{FF2B5EF4-FFF2-40B4-BE49-F238E27FC236}">
                <a16:creationId xmlns:a16="http://schemas.microsoft.com/office/drawing/2014/main" id="{9244173C-4EB9-4D31-939B-D74ED158D58B}"/>
              </a:ext>
            </a:extLst>
          </p:cNvPr>
          <p:cNvSpPr/>
          <p:nvPr/>
        </p:nvSpPr>
        <p:spPr>
          <a:xfrm>
            <a:off x="1230249" y="1457348"/>
            <a:ext cx="702442" cy="26660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>
                <a:solidFill>
                  <a:schemeClr val="tx1"/>
                </a:solidFill>
              </a:rPr>
              <a:t>Contrat à jour</a:t>
            </a:r>
            <a:endParaRPr lang="fr-FR" sz="596" dirty="0">
              <a:solidFill>
                <a:schemeClr val="tx1"/>
              </a:solidFill>
            </a:endParaRPr>
          </a:p>
        </p:txBody>
      </p:sp>
      <p:sp>
        <p:nvSpPr>
          <p:cNvPr id="2" name="Rectangle : coins arrondis 94">
            <a:extLst>
              <a:ext uri="{FF2B5EF4-FFF2-40B4-BE49-F238E27FC236}">
                <a16:creationId xmlns:a16="http://schemas.microsoft.com/office/drawing/2014/main" id="{25907B62-D53D-D5CD-7C50-137264745904}"/>
              </a:ext>
            </a:extLst>
          </p:cNvPr>
          <p:cNvSpPr/>
          <p:nvPr/>
        </p:nvSpPr>
        <p:spPr>
          <a:xfrm>
            <a:off x="596579" y="2345580"/>
            <a:ext cx="273624" cy="273190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11" name="Rectangle : coins arrondis 94">
            <a:extLst>
              <a:ext uri="{FF2B5EF4-FFF2-40B4-BE49-F238E27FC236}">
                <a16:creationId xmlns:a16="http://schemas.microsoft.com/office/drawing/2014/main" id="{70DCDAC7-1004-10B4-260A-53E0844EB5A7}"/>
              </a:ext>
            </a:extLst>
          </p:cNvPr>
          <p:cNvSpPr/>
          <p:nvPr/>
        </p:nvSpPr>
        <p:spPr>
          <a:xfrm>
            <a:off x="5984866" y="2370333"/>
            <a:ext cx="264456" cy="2580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15" name="Rectangle : coins arrondis 95">
            <a:extLst>
              <a:ext uri="{FF2B5EF4-FFF2-40B4-BE49-F238E27FC236}">
                <a16:creationId xmlns:a16="http://schemas.microsoft.com/office/drawing/2014/main" id="{95012EEF-AD6D-A151-6674-DC7B929204E2}"/>
              </a:ext>
            </a:extLst>
          </p:cNvPr>
          <p:cNvSpPr/>
          <p:nvPr/>
        </p:nvSpPr>
        <p:spPr>
          <a:xfrm>
            <a:off x="3949823" y="2368326"/>
            <a:ext cx="262970" cy="257977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6" name="Connecteur droit avec flèche 88">
            <a:extLst>
              <a:ext uri="{FF2B5EF4-FFF2-40B4-BE49-F238E27FC236}">
                <a16:creationId xmlns:a16="http://schemas.microsoft.com/office/drawing/2014/main" id="{B4538146-D08D-AEEC-B548-5C08F9BF9904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4075287" y="1500470"/>
            <a:ext cx="6023" cy="867854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95">
            <a:extLst>
              <a:ext uri="{FF2B5EF4-FFF2-40B4-BE49-F238E27FC236}">
                <a16:creationId xmlns:a16="http://schemas.microsoft.com/office/drawing/2014/main" id="{03B3DFE0-4358-DE71-88C8-3D843D2A3A18}"/>
              </a:ext>
            </a:extLst>
          </p:cNvPr>
          <p:cNvSpPr/>
          <p:nvPr/>
        </p:nvSpPr>
        <p:spPr>
          <a:xfrm>
            <a:off x="3799889" y="1448594"/>
            <a:ext cx="639425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>
                <a:solidFill>
                  <a:schemeClr val="tx1"/>
                </a:solidFill>
              </a:rPr>
              <a:t>Offre</a:t>
            </a:r>
          </a:p>
          <a:p>
            <a:pPr algn="ctr"/>
            <a:r>
              <a:rPr lang="fr-FR" sz="833" b="1" dirty="0">
                <a:solidFill>
                  <a:schemeClr val="tx1"/>
                </a:solidFill>
              </a:rPr>
              <a:t>D’énergie</a:t>
            </a:r>
            <a:endParaRPr lang="fr-FR" sz="833" dirty="0">
              <a:solidFill>
                <a:schemeClr val="tx1"/>
              </a:solidFill>
            </a:endParaRPr>
          </a:p>
        </p:txBody>
      </p:sp>
      <p:sp>
        <p:nvSpPr>
          <p:cNvPr id="20" name="Rectangle : coins arrondis 182">
            <a:extLst>
              <a:ext uri="{FF2B5EF4-FFF2-40B4-BE49-F238E27FC236}">
                <a16:creationId xmlns:a16="http://schemas.microsoft.com/office/drawing/2014/main" id="{BBBCF910-2DD6-1CD4-4BB4-4F3C52EF3324}"/>
              </a:ext>
            </a:extLst>
          </p:cNvPr>
          <p:cNvSpPr/>
          <p:nvPr/>
        </p:nvSpPr>
        <p:spPr>
          <a:xfrm>
            <a:off x="1969612" y="1454714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 err="1">
                <a:solidFill>
                  <a:schemeClr val="tx1"/>
                </a:solidFill>
              </a:rPr>
              <a:t>Evt</a:t>
            </a:r>
            <a:endParaRPr lang="fr-FR" sz="833" dirty="0">
              <a:solidFill>
                <a:schemeClr val="tx1"/>
              </a:solidFill>
            </a:endParaRPr>
          </a:p>
        </p:txBody>
      </p:sp>
      <p:sp>
        <p:nvSpPr>
          <p:cNvPr id="21" name="ZoneTexte 179">
            <a:extLst>
              <a:ext uri="{FF2B5EF4-FFF2-40B4-BE49-F238E27FC236}">
                <a16:creationId xmlns:a16="http://schemas.microsoft.com/office/drawing/2014/main" id="{D9424157-7E96-0E84-73C9-759C7DC0D4BC}"/>
              </a:ext>
            </a:extLst>
          </p:cNvPr>
          <p:cNvSpPr txBox="1"/>
          <p:nvPr/>
        </p:nvSpPr>
        <p:spPr>
          <a:xfrm>
            <a:off x="471211" y="217098"/>
            <a:ext cx="2743930" cy="495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309" dirty="0"/>
              <a:t>Jumeau numérique : </a:t>
            </a:r>
          </a:p>
          <a:p>
            <a:pPr algn="ctr"/>
            <a:r>
              <a:rPr lang="fr-FR" sz="1309" dirty="0"/>
              <a:t>consommateur</a:t>
            </a:r>
          </a:p>
        </p:txBody>
      </p:sp>
      <p:sp>
        <p:nvSpPr>
          <p:cNvPr id="22" name="ZoneTexte 179">
            <a:extLst>
              <a:ext uri="{FF2B5EF4-FFF2-40B4-BE49-F238E27FC236}">
                <a16:creationId xmlns:a16="http://schemas.microsoft.com/office/drawing/2014/main" id="{CC453B08-81FA-C71E-0C83-10A8EC9267E2}"/>
              </a:ext>
            </a:extLst>
          </p:cNvPr>
          <p:cNvSpPr txBox="1"/>
          <p:nvPr/>
        </p:nvSpPr>
        <p:spPr>
          <a:xfrm>
            <a:off x="3923825" y="203132"/>
            <a:ext cx="2800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/>
              <a:t>Jumeau numérique : </a:t>
            </a:r>
          </a:p>
          <a:p>
            <a:pPr algn="ctr"/>
            <a:r>
              <a:rPr lang="fr-FR" sz="1400"/>
              <a:t>producteur</a:t>
            </a:r>
          </a:p>
        </p:txBody>
      </p:sp>
      <p:sp>
        <p:nvSpPr>
          <p:cNvPr id="33" name="Rectangle : coins arrondis 79">
            <a:extLst>
              <a:ext uri="{FF2B5EF4-FFF2-40B4-BE49-F238E27FC236}">
                <a16:creationId xmlns:a16="http://schemas.microsoft.com/office/drawing/2014/main" id="{3D8492BA-94FF-0DEB-C710-A50FA5C61AA9}"/>
              </a:ext>
            </a:extLst>
          </p:cNvPr>
          <p:cNvSpPr/>
          <p:nvPr/>
        </p:nvSpPr>
        <p:spPr>
          <a:xfrm>
            <a:off x="2749934" y="2368325"/>
            <a:ext cx="227533" cy="253904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34" name="Rectangle : coins arrondis 95">
            <a:extLst>
              <a:ext uri="{FF2B5EF4-FFF2-40B4-BE49-F238E27FC236}">
                <a16:creationId xmlns:a16="http://schemas.microsoft.com/office/drawing/2014/main" id="{D3051C60-FEB4-AAA1-9249-F2AECDEB6D09}"/>
              </a:ext>
            </a:extLst>
          </p:cNvPr>
          <p:cNvSpPr/>
          <p:nvPr/>
        </p:nvSpPr>
        <p:spPr>
          <a:xfrm>
            <a:off x="2478993" y="2369754"/>
            <a:ext cx="235514" cy="2527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35" name="Connecteur droit avec flèche 88">
            <a:extLst>
              <a:ext uri="{FF2B5EF4-FFF2-40B4-BE49-F238E27FC236}">
                <a16:creationId xmlns:a16="http://schemas.microsoft.com/office/drawing/2014/main" id="{05055DE8-6C2C-A791-BF8E-27F9BA6E2AFE}"/>
              </a:ext>
            </a:extLst>
          </p:cNvPr>
          <p:cNvCxnSpPr>
            <a:cxnSpLocks/>
          </p:cNvCxnSpPr>
          <p:nvPr/>
        </p:nvCxnSpPr>
        <p:spPr>
          <a:xfrm flipH="1" flipV="1">
            <a:off x="2608627" y="1730538"/>
            <a:ext cx="8095" cy="610913"/>
          </a:xfrm>
          <a:prstGeom prst="straightConnector1">
            <a:avLst/>
          </a:prstGeom>
          <a:ln w="508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88">
            <a:extLst>
              <a:ext uri="{FF2B5EF4-FFF2-40B4-BE49-F238E27FC236}">
                <a16:creationId xmlns:a16="http://schemas.microsoft.com/office/drawing/2014/main" id="{211A4F1B-E1BE-073D-DBD6-F0EAA4FD6DDD}"/>
              </a:ext>
            </a:extLst>
          </p:cNvPr>
          <p:cNvCxnSpPr>
            <a:cxnSpLocks/>
          </p:cNvCxnSpPr>
          <p:nvPr/>
        </p:nvCxnSpPr>
        <p:spPr>
          <a:xfrm flipV="1">
            <a:off x="2865769" y="1730538"/>
            <a:ext cx="0" cy="610913"/>
          </a:xfrm>
          <a:prstGeom prst="straightConnector1">
            <a:avLst/>
          </a:prstGeom>
          <a:ln w="50800">
            <a:solidFill>
              <a:srgbClr val="BF95D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88">
            <a:extLst>
              <a:ext uri="{FF2B5EF4-FFF2-40B4-BE49-F238E27FC236}">
                <a16:creationId xmlns:a16="http://schemas.microsoft.com/office/drawing/2014/main" id="{1D9B0A8D-EE6E-D8F3-AF2F-491C6F6A50A4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2196650" y="1721318"/>
            <a:ext cx="7091" cy="611493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avec flèche 88">
            <a:extLst>
              <a:ext uri="{FF2B5EF4-FFF2-40B4-BE49-F238E27FC236}">
                <a16:creationId xmlns:a16="http://schemas.microsoft.com/office/drawing/2014/main" id="{53178451-5F51-4FE7-4E01-C592A2628A33}"/>
              </a:ext>
            </a:extLst>
          </p:cNvPr>
          <p:cNvCxnSpPr>
            <a:cxnSpLocks/>
          </p:cNvCxnSpPr>
          <p:nvPr/>
        </p:nvCxnSpPr>
        <p:spPr>
          <a:xfrm flipH="1">
            <a:off x="2208996" y="2622231"/>
            <a:ext cx="13738" cy="898989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79">
            <a:extLst>
              <a:ext uri="{FF2B5EF4-FFF2-40B4-BE49-F238E27FC236}">
                <a16:creationId xmlns:a16="http://schemas.microsoft.com/office/drawing/2014/main" id="{D34DCFA7-AC66-06CF-E47A-41069178A1C4}"/>
              </a:ext>
            </a:extLst>
          </p:cNvPr>
          <p:cNvSpPr/>
          <p:nvPr/>
        </p:nvSpPr>
        <p:spPr>
          <a:xfrm>
            <a:off x="2762626" y="1447399"/>
            <a:ext cx="227533" cy="271536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48" name="Rectangle : coins arrondis 95">
            <a:extLst>
              <a:ext uri="{FF2B5EF4-FFF2-40B4-BE49-F238E27FC236}">
                <a16:creationId xmlns:a16="http://schemas.microsoft.com/office/drawing/2014/main" id="{80CC02B7-7C89-3BFB-6EA8-20DA0C30CED8}"/>
              </a:ext>
            </a:extLst>
          </p:cNvPr>
          <p:cNvSpPr/>
          <p:nvPr/>
        </p:nvSpPr>
        <p:spPr>
          <a:xfrm>
            <a:off x="2498963" y="1450474"/>
            <a:ext cx="235514" cy="26660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54" name="Rectangle : coins arrondis 182">
            <a:extLst>
              <a:ext uri="{FF2B5EF4-FFF2-40B4-BE49-F238E27FC236}">
                <a16:creationId xmlns:a16="http://schemas.microsoft.com/office/drawing/2014/main" id="{6054E501-8FDC-E187-CF90-84B38B56B3E0}"/>
              </a:ext>
            </a:extLst>
          </p:cNvPr>
          <p:cNvSpPr/>
          <p:nvPr/>
        </p:nvSpPr>
        <p:spPr>
          <a:xfrm>
            <a:off x="5406797" y="1448342"/>
            <a:ext cx="468254" cy="266602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 dirty="0" err="1">
                <a:solidFill>
                  <a:schemeClr val="tx1"/>
                </a:solidFill>
              </a:rPr>
              <a:t>Evt</a:t>
            </a:r>
            <a:endParaRPr lang="fr-FR" sz="833" dirty="0">
              <a:solidFill>
                <a:schemeClr val="tx1"/>
              </a:solidFill>
            </a:endParaRPr>
          </a:p>
        </p:txBody>
      </p:sp>
      <p:cxnSp>
        <p:nvCxnSpPr>
          <p:cNvPr id="55" name="Connecteur droit avec flèche 88">
            <a:extLst>
              <a:ext uri="{FF2B5EF4-FFF2-40B4-BE49-F238E27FC236}">
                <a16:creationId xmlns:a16="http://schemas.microsoft.com/office/drawing/2014/main" id="{88DBB346-6D81-5828-9A82-D827722E66A2}"/>
              </a:ext>
            </a:extLst>
          </p:cNvPr>
          <p:cNvCxnSpPr>
            <a:cxnSpLocks/>
          </p:cNvCxnSpPr>
          <p:nvPr/>
        </p:nvCxnSpPr>
        <p:spPr>
          <a:xfrm>
            <a:off x="5607682" y="1729776"/>
            <a:ext cx="0" cy="633467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 : coins arrondis 182">
            <a:extLst>
              <a:ext uri="{FF2B5EF4-FFF2-40B4-BE49-F238E27FC236}">
                <a16:creationId xmlns:a16="http://schemas.microsoft.com/office/drawing/2014/main" id="{52156E1B-7C0F-F9D1-77FE-07C4EE0474C6}"/>
              </a:ext>
            </a:extLst>
          </p:cNvPr>
          <p:cNvSpPr/>
          <p:nvPr/>
        </p:nvSpPr>
        <p:spPr>
          <a:xfrm>
            <a:off x="5475288" y="2375152"/>
            <a:ext cx="241761" cy="25471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57" name="Connecteur droit avec flèche 88">
            <a:extLst>
              <a:ext uri="{FF2B5EF4-FFF2-40B4-BE49-F238E27FC236}">
                <a16:creationId xmlns:a16="http://schemas.microsoft.com/office/drawing/2014/main" id="{9B0003DD-AB6A-E1F1-D39E-C91585B3CF5A}"/>
              </a:ext>
            </a:extLst>
          </p:cNvPr>
          <p:cNvCxnSpPr>
            <a:cxnSpLocks/>
            <a:stCxn id="56" idx="2"/>
          </p:cNvCxnSpPr>
          <p:nvPr/>
        </p:nvCxnSpPr>
        <p:spPr>
          <a:xfrm>
            <a:off x="5596167" y="2629868"/>
            <a:ext cx="27662" cy="882361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 : coins arrondis 79">
            <a:extLst>
              <a:ext uri="{FF2B5EF4-FFF2-40B4-BE49-F238E27FC236}">
                <a16:creationId xmlns:a16="http://schemas.microsoft.com/office/drawing/2014/main" id="{62624952-1079-1F4B-3EFC-B68BE677A87B}"/>
              </a:ext>
            </a:extLst>
          </p:cNvPr>
          <p:cNvSpPr/>
          <p:nvPr/>
        </p:nvSpPr>
        <p:spPr>
          <a:xfrm>
            <a:off x="4831674" y="2375153"/>
            <a:ext cx="227931" cy="249083"/>
          </a:xfrm>
          <a:prstGeom prst="roundRect">
            <a:avLst/>
          </a:prstGeom>
          <a:solidFill>
            <a:srgbClr val="BF95D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71" name="Rectangle : coins arrondis 93">
            <a:extLst>
              <a:ext uri="{FF2B5EF4-FFF2-40B4-BE49-F238E27FC236}">
                <a16:creationId xmlns:a16="http://schemas.microsoft.com/office/drawing/2014/main" id="{1316C84B-FC08-9E8D-6577-E02019C7A030}"/>
              </a:ext>
            </a:extLst>
          </p:cNvPr>
          <p:cNvSpPr/>
          <p:nvPr/>
        </p:nvSpPr>
        <p:spPr>
          <a:xfrm>
            <a:off x="6332819" y="1449295"/>
            <a:ext cx="274785" cy="267783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96">
              <a:solidFill>
                <a:schemeClr val="tx1"/>
              </a:solidFill>
            </a:endParaRPr>
          </a:p>
        </p:txBody>
      </p:sp>
      <p:sp>
        <p:nvSpPr>
          <p:cNvPr id="75" name="Rectangle : coins arrondis 94">
            <a:extLst>
              <a:ext uri="{FF2B5EF4-FFF2-40B4-BE49-F238E27FC236}">
                <a16:creationId xmlns:a16="http://schemas.microsoft.com/office/drawing/2014/main" id="{1457B321-7AE8-B6C9-17D0-40B39B966694}"/>
              </a:ext>
            </a:extLst>
          </p:cNvPr>
          <p:cNvSpPr/>
          <p:nvPr/>
        </p:nvSpPr>
        <p:spPr>
          <a:xfrm>
            <a:off x="5959421" y="1443124"/>
            <a:ext cx="279693" cy="27318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D9687EF-4B92-EC1C-1830-2F0B4C98FEBC}"/>
              </a:ext>
            </a:extLst>
          </p:cNvPr>
          <p:cNvSpPr/>
          <p:nvPr/>
        </p:nvSpPr>
        <p:spPr>
          <a:xfrm>
            <a:off x="7423503" y="156458"/>
            <a:ext cx="1921063" cy="16090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solidFill>
                <a:schemeClr val="tx1"/>
              </a:solidFill>
            </a:endParaRPr>
          </a:p>
        </p:txBody>
      </p:sp>
      <p:sp>
        <p:nvSpPr>
          <p:cNvPr id="89" name="ZoneTexte 179">
            <a:extLst>
              <a:ext uri="{FF2B5EF4-FFF2-40B4-BE49-F238E27FC236}">
                <a16:creationId xmlns:a16="http://schemas.microsoft.com/office/drawing/2014/main" id="{6BE65A56-42C6-ED46-0681-6ACB2E7BA35D}"/>
              </a:ext>
            </a:extLst>
          </p:cNvPr>
          <p:cNvSpPr txBox="1"/>
          <p:nvPr/>
        </p:nvSpPr>
        <p:spPr>
          <a:xfrm>
            <a:off x="7366244" y="202813"/>
            <a:ext cx="204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Jumeau numérique : </a:t>
            </a:r>
          </a:p>
          <a:p>
            <a:pPr algn="ctr"/>
            <a:r>
              <a:rPr lang="fr-FR" sz="1400" dirty="0"/>
              <a:t>agent d’apprentissage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2A2CF4D-0B6A-2FD2-8A53-CABC854A42CD}"/>
              </a:ext>
            </a:extLst>
          </p:cNvPr>
          <p:cNvSpPr/>
          <p:nvPr/>
        </p:nvSpPr>
        <p:spPr>
          <a:xfrm>
            <a:off x="9990273" y="2181610"/>
            <a:ext cx="1761125" cy="698781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solidFill>
                <a:schemeClr val="tx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FECB6B2-3801-41BA-3045-DDAB26E750BA}"/>
              </a:ext>
            </a:extLst>
          </p:cNvPr>
          <p:cNvSpPr/>
          <p:nvPr/>
        </p:nvSpPr>
        <p:spPr>
          <a:xfrm>
            <a:off x="9986853" y="168432"/>
            <a:ext cx="1769470" cy="1606714"/>
          </a:xfrm>
          <a:prstGeom prst="rect">
            <a:avLst/>
          </a:prstGeom>
          <a:solidFill>
            <a:srgbClr val="FF9F9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solidFill>
                <a:schemeClr val="tx1"/>
              </a:solidFill>
            </a:endParaRPr>
          </a:p>
        </p:txBody>
      </p:sp>
      <p:sp>
        <p:nvSpPr>
          <p:cNvPr id="98" name="ZoneTexte 179">
            <a:extLst>
              <a:ext uri="{FF2B5EF4-FFF2-40B4-BE49-F238E27FC236}">
                <a16:creationId xmlns:a16="http://schemas.microsoft.com/office/drawing/2014/main" id="{C6C853A1-519B-BD71-B602-5B80F2953878}"/>
              </a:ext>
            </a:extLst>
          </p:cNvPr>
          <p:cNvSpPr txBox="1"/>
          <p:nvPr/>
        </p:nvSpPr>
        <p:spPr>
          <a:xfrm>
            <a:off x="9854799" y="212596"/>
            <a:ext cx="2047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Jumeau numérique :</a:t>
            </a:r>
          </a:p>
          <a:p>
            <a:pPr algn="ctr"/>
            <a:r>
              <a:rPr lang="fr-FR" sz="1400" dirty="0"/>
              <a:t>régulateur</a:t>
            </a:r>
            <a:endParaRPr lang="fr-FR" sz="1309" dirty="0"/>
          </a:p>
        </p:txBody>
      </p:sp>
      <p:sp>
        <p:nvSpPr>
          <p:cNvPr id="99" name="Rectangle : coins arrondis 65">
            <a:extLst>
              <a:ext uri="{FF2B5EF4-FFF2-40B4-BE49-F238E27FC236}">
                <a16:creationId xmlns:a16="http://schemas.microsoft.com/office/drawing/2014/main" id="{980776DC-31E1-B8AF-A354-8DA070EA14C1}"/>
              </a:ext>
            </a:extLst>
          </p:cNvPr>
          <p:cNvSpPr/>
          <p:nvPr/>
        </p:nvSpPr>
        <p:spPr>
          <a:xfrm>
            <a:off x="10894219" y="1464124"/>
            <a:ext cx="764678" cy="248757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>
                <a:solidFill>
                  <a:schemeClr val="tx1"/>
                </a:solidFill>
              </a:rPr>
              <a:t>Interruption</a:t>
            </a:r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100" name="Rectangle : coins arrondis 95">
            <a:extLst>
              <a:ext uri="{FF2B5EF4-FFF2-40B4-BE49-F238E27FC236}">
                <a16:creationId xmlns:a16="http://schemas.microsoft.com/office/drawing/2014/main" id="{106D7390-A99C-1044-07D2-D11EBC950DA8}"/>
              </a:ext>
            </a:extLst>
          </p:cNvPr>
          <p:cNvSpPr/>
          <p:nvPr/>
        </p:nvSpPr>
        <p:spPr>
          <a:xfrm>
            <a:off x="7678209" y="1443782"/>
            <a:ext cx="672493" cy="26855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33" b="1">
                <a:solidFill>
                  <a:schemeClr val="tx1"/>
                </a:solidFill>
              </a:rPr>
              <a:t>Prediction</a:t>
            </a:r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118" name="ZoneTexte 117">
            <a:extLst>
              <a:ext uri="{FF2B5EF4-FFF2-40B4-BE49-F238E27FC236}">
                <a16:creationId xmlns:a16="http://schemas.microsoft.com/office/drawing/2014/main" id="{CEA1A223-F6B3-4EF0-8A12-ECB1B7829D7C}"/>
              </a:ext>
            </a:extLst>
          </p:cNvPr>
          <p:cNvSpPr txBox="1"/>
          <p:nvPr/>
        </p:nvSpPr>
        <p:spPr>
          <a:xfrm>
            <a:off x="4100335" y="2184777"/>
            <a:ext cx="907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LSA  producteur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C5274378-9EB0-B25C-AF89-0A5D975EDCCC}"/>
              </a:ext>
            </a:extLst>
          </p:cNvPr>
          <p:cNvSpPr/>
          <p:nvPr/>
        </p:nvSpPr>
        <p:spPr>
          <a:xfrm>
            <a:off x="7422157" y="2190167"/>
            <a:ext cx="1920258" cy="6987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00" b="1">
              <a:solidFill>
                <a:schemeClr val="tx1"/>
              </a:solidFill>
            </a:endParaRPr>
          </a:p>
        </p:txBody>
      </p:sp>
      <p:sp>
        <p:nvSpPr>
          <p:cNvPr id="102" name="Rectangle : coins arrondis 182">
            <a:extLst>
              <a:ext uri="{FF2B5EF4-FFF2-40B4-BE49-F238E27FC236}">
                <a16:creationId xmlns:a16="http://schemas.microsoft.com/office/drawing/2014/main" id="{B4D3FA34-726F-768F-2562-55F2B5405EFA}"/>
              </a:ext>
            </a:extLst>
          </p:cNvPr>
          <p:cNvSpPr/>
          <p:nvPr/>
        </p:nvSpPr>
        <p:spPr>
          <a:xfrm>
            <a:off x="8869609" y="2372328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03" name="Connecteur droit avec flèche 88">
            <a:extLst>
              <a:ext uri="{FF2B5EF4-FFF2-40B4-BE49-F238E27FC236}">
                <a16:creationId xmlns:a16="http://schemas.microsoft.com/office/drawing/2014/main" id="{CC61FA31-C932-31BB-67DD-D5E888682A48}"/>
              </a:ext>
            </a:extLst>
          </p:cNvPr>
          <p:cNvCxnSpPr>
            <a:cxnSpLocks/>
          </p:cNvCxnSpPr>
          <p:nvPr/>
        </p:nvCxnSpPr>
        <p:spPr>
          <a:xfrm flipV="1">
            <a:off x="8996702" y="1699480"/>
            <a:ext cx="0" cy="652165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 : coins arrondis 182">
            <a:extLst>
              <a:ext uri="{FF2B5EF4-FFF2-40B4-BE49-F238E27FC236}">
                <a16:creationId xmlns:a16="http://schemas.microsoft.com/office/drawing/2014/main" id="{8C965CDA-A603-82EC-E3AB-982ED0D0082F}"/>
              </a:ext>
            </a:extLst>
          </p:cNvPr>
          <p:cNvSpPr/>
          <p:nvPr/>
        </p:nvSpPr>
        <p:spPr>
          <a:xfrm>
            <a:off x="8864407" y="1461043"/>
            <a:ext cx="251768" cy="251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06" name="Connecteur droit avec flèche 88">
            <a:extLst>
              <a:ext uri="{FF2B5EF4-FFF2-40B4-BE49-F238E27FC236}">
                <a16:creationId xmlns:a16="http://schemas.microsoft.com/office/drawing/2014/main" id="{84792842-36D5-02F6-8BC3-2F5484FF70BA}"/>
              </a:ext>
            </a:extLst>
          </p:cNvPr>
          <p:cNvCxnSpPr>
            <a:cxnSpLocks/>
          </p:cNvCxnSpPr>
          <p:nvPr/>
        </p:nvCxnSpPr>
        <p:spPr>
          <a:xfrm flipV="1">
            <a:off x="8996702" y="2626675"/>
            <a:ext cx="0" cy="887698"/>
          </a:xfrm>
          <a:prstGeom prst="straightConnector1">
            <a:avLst/>
          </a:prstGeom>
          <a:ln w="508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 : coins arrondis 95">
            <a:extLst>
              <a:ext uri="{FF2B5EF4-FFF2-40B4-BE49-F238E27FC236}">
                <a16:creationId xmlns:a16="http://schemas.microsoft.com/office/drawing/2014/main" id="{BD0A69DD-0939-D8EE-056A-CAB09B496FF8}"/>
              </a:ext>
            </a:extLst>
          </p:cNvPr>
          <p:cNvSpPr/>
          <p:nvPr/>
        </p:nvSpPr>
        <p:spPr>
          <a:xfrm>
            <a:off x="7891716" y="2368573"/>
            <a:ext cx="239546" cy="255576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12" name="Connecteur droit avec flèche 88">
            <a:extLst>
              <a:ext uri="{FF2B5EF4-FFF2-40B4-BE49-F238E27FC236}">
                <a16:creationId xmlns:a16="http://schemas.microsoft.com/office/drawing/2014/main" id="{308F2007-1CCD-42A8-1D23-AD3886BCEF3C}"/>
              </a:ext>
            </a:extLst>
          </p:cNvPr>
          <p:cNvCxnSpPr>
            <a:cxnSpLocks/>
          </p:cNvCxnSpPr>
          <p:nvPr/>
        </p:nvCxnSpPr>
        <p:spPr>
          <a:xfrm>
            <a:off x="8035149" y="1737327"/>
            <a:ext cx="8450" cy="604122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88">
            <a:extLst>
              <a:ext uri="{FF2B5EF4-FFF2-40B4-BE49-F238E27FC236}">
                <a16:creationId xmlns:a16="http://schemas.microsoft.com/office/drawing/2014/main" id="{5C5D2668-37F6-6D0B-A443-33A769E00C62}"/>
              </a:ext>
            </a:extLst>
          </p:cNvPr>
          <p:cNvCxnSpPr>
            <a:cxnSpLocks/>
          </p:cNvCxnSpPr>
          <p:nvPr/>
        </p:nvCxnSpPr>
        <p:spPr>
          <a:xfrm>
            <a:off x="8032812" y="2637529"/>
            <a:ext cx="10789" cy="890169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88">
            <a:extLst>
              <a:ext uri="{FF2B5EF4-FFF2-40B4-BE49-F238E27FC236}">
                <a16:creationId xmlns:a16="http://schemas.microsoft.com/office/drawing/2014/main" id="{3894FB34-39F6-195D-9E0D-3EA502DFD4D8}"/>
              </a:ext>
            </a:extLst>
          </p:cNvPr>
          <p:cNvCxnSpPr>
            <a:cxnSpLocks/>
            <a:endCxn id="115" idx="2"/>
          </p:cNvCxnSpPr>
          <p:nvPr/>
        </p:nvCxnSpPr>
        <p:spPr>
          <a:xfrm flipH="1" flipV="1">
            <a:off x="10366849" y="2624294"/>
            <a:ext cx="22240" cy="883234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88">
            <a:extLst>
              <a:ext uri="{FF2B5EF4-FFF2-40B4-BE49-F238E27FC236}">
                <a16:creationId xmlns:a16="http://schemas.microsoft.com/office/drawing/2014/main" id="{502454E5-CDAB-1238-F71A-6FB5DB14718F}"/>
              </a:ext>
            </a:extLst>
          </p:cNvPr>
          <p:cNvCxnSpPr>
            <a:cxnSpLocks/>
            <a:endCxn id="122" idx="2"/>
          </p:cNvCxnSpPr>
          <p:nvPr/>
        </p:nvCxnSpPr>
        <p:spPr>
          <a:xfrm flipH="1" flipV="1">
            <a:off x="10372333" y="1712879"/>
            <a:ext cx="5677" cy="628570"/>
          </a:xfrm>
          <a:prstGeom prst="straightConnector1">
            <a:avLst/>
          </a:prstGeom>
          <a:ln w="50800">
            <a:solidFill>
              <a:schemeClr val="bg1">
                <a:lumMod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 : coins arrondis 95">
            <a:extLst>
              <a:ext uri="{FF2B5EF4-FFF2-40B4-BE49-F238E27FC236}">
                <a16:creationId xmlns:a16="http://schemas.microsoft.com/office/drawing/2014/main" id="{734151E3-B8D7-8FB2-A4C8-A5706BC4E664}"/>
              </a:ext>
            </a:extLst>
          </p:cNvPr>
          <p:cNvSpPr/>
          <p:nvPr/>
        </p:nvSpPr>
        <p:spPr>
          <a:xfrm>
            <a:off x="10251931" y="1461306"/>
            <a:ext cx="240803" cy="2515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23" name="Connecteur droit avec flèche 88">
            <a:extLst>
              <a:ext uri="{FF2B5EF4-FFF2-40B4-BE49-F238E27FC236}">
                <a16:creationId xmlns:a16="http://schemas.microsoft.com/office/drawing/2014/main" id="{F1AF731F-690E-0FE5-E2AD-C06FA8B0511C}"/>
              </a:ext>
            </a:extLst>
          </p:cNvPr>
          <p:cNvCxnSpPr>
            <a:cxnSpLocks/>
            <a:stCxn id="99" idx="2"/>
            <a:endCxn id="124" idx="0"/>
          </p:cNvCxnSpPr>
          <p:nvPr/>
        </p:nvCxnSpPr>
        <p:spPr>
          <a:xfrm>
            <a:off x="11276560" y="1712881"/>
            <a:ext cx="5113" cy="656465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 : coins arrondis 65">
            <a:extLst>
              <a:ext uri="{FF2B5EF4-FFF2-40B4-BE49-F238E27FC236}">
                <a16:creationId xmlns:a16="http://schemas.microsoft.com/office/drawing/2014/main" id="{F3EE00BD-3A5C-AF48-8FD2-DB076C225B94}"/>
              </a:ext>
            </a:extLst>
          </p:cNvPr>
          <p:cNvSpPr/>
          <p:nvPr/>
        </p:nvSpPr>
        <p:spPr>
          <a:xfrm>
            <a:off x="11173824" y="2369344"/>
            <a:ext cx="215697" cy="255724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25" name="Connecteur droit avec flèche 88">
            <a:extLst>
              <a:ext uri="{FF2B5EF4-FFF2-40B4-BE49-F238E27FC236}">
                <a16:creationId xmlns:a16="http://schemas.microsoft.com/office/drawing/2014/main" id="{A6EB9301-7E33-31FE-7CC8-9E0B8CC69829}"/>
              </a:ext>
            </a:extLst>
          </p:cNvPr>
          <p:cNvCxnSpPr>
            <a:cxnSpLocks/>
          </p:cNvCxnSpPr>
          <p:nvPr/>
        </p:nvCxnSpPr>
        <p:spPr>
          <a:xfrm>
            <a:off x="11287169" y="2621760"/>
            <a:ext cx="30420" cy="90102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 : coins arrondis 93">
            <a:extLst>
              <a:ext uri="{FF2B5EF4-FFF2-40B4-BE49-F238E27FC236}">
                <a16:creationId xmlns:a16="http://schemas.microsoft.com/office/drawing/2014/main" id="{E5148C11-75A5-7A0A-1042-070992392C8B}"/>
              </a:ext>
            </a:extLst>
          </p:cNvPr>
          <p:cNvSpPr/>
          <p:nvPr/>
        </p:nvSpPr>
        <p:spPr>
          <a:xfrm>
            <a:off x="6648073" y="2368325"/>
            <a:ext cx="253825" cy="257231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96">
              <a:solidFill>
                <a:schemeClr val="tx1"/>
              </a:solidFill>
            </a:endParaRPr>
          </a:p>
        </p:txBody>
      </p:sp>
      <p:cxnSp>
        <p:nvCxnSpPr>
          <p:cNvPr id="127" name="Connecteur droit avec flèche 88">
            <a:extLst>
              <a:ext uri="{FF2B5EF4-FFF2-40B4-BE49-F238E27FC236}">
                <a16:creationId xmlns:a16="http://schemas.microsoft.com/office/drawing/2014/main" id="{98F61712-0787-5D7A-2646-8C35BEB8DFAC}"/>
              </a:ext>
            </a:extLst>
          </p:cNvPr>
          <p:cNvCxnSpPr>
            <a:cxnSpLocks/>
            <a:stCxn id="126" idx="0"/>
            <a:endCxn id="129" idx="2"/>
          </p:cNvCxnSpPr>
          <p:nvPr/>
        </p:nvCxnSpPr>
        <p:spPr>
          <a:xfrm flipV="1">
            <a:off x="6774984" y="1714536"/>
            <a:ext cx="6228" cy="65378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avec flèche 88">
            <a:extLst>
              <a:ext uri="{FF2B5EF4-FFF2-40B4-BE49-F238E27FC236}">
                <a16:creationId xmlns:a16="http://schemas.microsoft.com/office/drawing/2014/main" id="{9C66A727-8C57-3F99-C609-3810F703EB0D}"/>
              </a:ext>
            </a:extLst>
          </p:cNvPr>
          <p:cNvCxnSpPr>
            <a:cxnSpLocks/>
          </p:cNvCxnSpPr>
          <p:nvPr/>
        </p:nvCxnSpPr>
        <p:spPr>
          <a:xfrm flipH="1" flipV="1">
            <a:off x="6771390" y="2633857"/>
            <a:ext cx="13009" cy="871482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 : coins arrondis 93">
            <a:extLst>
              <a:ext uri="{FF2B5EF4-FFF2-40B4-BE49-F238E27FC236}">
                <a16:creationId xmlns:a16="http://schemas.microsoft.com/office/drawing/2014/main" id="{563E6BF5-6473-4C76-2E7E-55ECB5ADD293}"/>
              </a:ext>
            </a:extLst>
          </p:cNvPr>
          <p:cNvSpPr/>
          <p:nvPr/>
        </p:nvSpPr>
        <p:spPr>
          <a:xfrm>
            <a:off x="6654779" y="1447933"/>
            <a:ext cx="252869" cy="266603"/>
          </a:xfrm>
          <a:prstGeom prst="roundRect">
            <a:avLst>
              <a:gd name="adj" fmla="val 15115"/>
            </a:avLst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96">
              <a:solidFill>
                <a:schemeClr val="tx1"/>
              </a:solidFill>
            </a:endParaRPr>
          </a:p>
        </p:txBody>
      </p:sp>
      <p:cxnSp>
        <p:nvCxnSpPr>
          <p:cNvPr id="130" name="Connecteur droit avec flèche 88">
            <a:extLst>
              <a:ext uri="{FF2B5EF4-FFF2-40B4-BE49-F238E27FC236}">
                <a16:creationId xmlns:a16="http://schemas.microsoft.com/office/drawing/2014/main" id="{83A45FDB-140A-78B8-6480-97C47A3EBCCB}"/>
              </a:ext>
            </a:extLst>
          </p:cNvPr>
          <p:cNvCxnSpPr>
            <a:cxnSpLocks/>
            <a:endCxn id="131" idx="2"/>
          </p:cNvCxnSpPr>
          <p:nvPr/>
        </p:nvCxnSpPr>
        <p:spPr>
          <a:xfrm flipH="1" flipV="1">
            <a:off x="3118796" y="2622228"/>
            <a:ext cx="25024" cy="878836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 : coins arrondis 79">
            <a:extLst>
              <a:ext uri="{FF2B5EF4-FFF2-40B4-BE49-F238E27FC236}">
                <a16:creationId xmlns:a16="http://schemas.microsoft.com/office/drawing/2014/main" id="{AA7880BE-011D-5195-2B0B-F5046A6D9BCD}"/>
              </a:ext>
            </a:extLst>
          </p:cNvPr>
          <p:cNvSpPr/>
          <p:nvPr/>
        </p:nvSpPr>
        <p:spPr>
          <a:xfrm>
            <a:off x="3005031" y="2368325"/>
            <a:ext cx="227533" cy="253905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cxnSp>
        <p:nvCxnSpPr>
          <p:cNvPr id="132" name="Connecteur droit avec flèche 88">
            <a:extLst>
              <a:ext uri="{FF2B5EF4-FFF2-40B4-BE49-F238E27FC236}">
                <a16:creationId xmlns:a16="http://schemas.microsoft.com/office/drawing/2014/main" id="{55E836EF-83A1-E0FC-E780-C4637B84625C}"/>
              </a:ext>
            </a:extLst>
          </p:cNvPr>
          <p:cNvCxnSpPr>
            <a:cxnSpLocks/>
            <a:stCxn id="131" idx="0"/>
          </p:cNvCxnSpPr>
          <p:nvPr/>
        </p:nvCxnSpPr>
        <p:spPr>
          <a:xfrm flipV="1">
            <a:off x="3118796" y="1730538"/>
            <a:ext cx="2070" cy="63778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ectangle : coins arrondis 79">
            <a:extLst>
              <a:ext uri="{FF2B5EF4-FFF2-40B4-BE49-F238E27FC236}">
                <a16:creationId xmlns:a16="http://schemas.microsoft.com/office/drawing/2014/main" id="{B5A3600C-498F-9017-B194-4CC3485EED9A}"/>
              </a:ext>
            </a:extLst>
          </p:cNvPr>
          <p:cNvSpPr/>
          <p:nvPr/>
        </p:nvSpPr>
        <p:spPr>
          <a:xfrm>
            <a:off x="3017723" y="1447399"/>
            <a:ext cx="227533" cy="27153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204" name="ZoneTexte 117">
            <a:extLst>
              <a:ext uri="{FF2B5EF4-FFF2-40B4-BE49-F238E27FC236}">
                <a16:creationId xmlns:a16="http://schemas.microsoft.com/office/drawing/2014/main" id="{82B00188-F404-8301-C294-9CE1FFF48440}"/>
              </a:ext>
            </a:extLst>
          </p:cNvPr>
          <p:cNvSpPr txBox="1"/>
          <p:nvPr/>
        </p:nvSpPr>
        <p:spPr>
          <a:xfrm>
            <a:off x="7591195" y="2184775"/>
            <a:ext cx="12449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 LSA</a:t>
            </a:r>
          </a:p>
          <a:p>
            <a:pPr algn="ctr"/>
            <a:r>
              <a:rPr lang="fr-FR" sz="1000" dirty="0"/>
              <a:t>Agent</a:t>
            </a:r>
          </a:p>
          <a:p>
            <a:pPr algn="ctr"/>
            <a:r>
              <a:rPr lang="fr-FR" sz="1000" dirty="0"/>
              <a:t>d’apprentissage</a:t>
            </a:r>
          </a:p>
        </p:txBody>
      </p:sp>
      <p:sp>
        <p:nvSpPr>
          <p:cNvPr id="205" name="ZoneTexte 117">
            <a:extLst>
              <a:ext uri="{FF2B5EF4-FFF2-40B4-BE49-F238E27FC236}">
                <a16:creationId xmlns:a16="http://schemas.microsoft.com/office/drawing/2014/main" id="{EB983EA6-7137-D517-9B31-B9F0756E5D2B}"/>
              </a:ext>
            </a:extLst>
          </p:cNvPr>
          <p:cNvSpPr txBox="1"/>
          <p:nvPr/>
        </p:nvSpPr>
        <p:spPr>
          <a:xfrm>
            <a:off x="10382681" y="2191129"/>
            <a:ext cx="833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/>
              <a:t>LSA</a:t>
            </a:r>
          </a:p>
          <a:p>
            <a:pPr algn="ctr"/>
            <a:r>
              <a:rPr lang="fr-FR" sz="1000" dirty="0"/>
              <a:t>régulateur</a:t>
            </a:r>
          </a:p>
        </p:txBody>
      </p:sp>
      <p:sp>
        <p:nvSpPr>
          <p:cNvPr id="40" name="Rectangle : coins arrondis 182">
            <a:extLst>
              <a:ext uri="{FF2B5EF4-FFF2-40B4-BE49-F238E27FC236}">
                <a16:creationId xmlns:a16="http://schemas.microsoft.com/office/drawing/2014/main" id="{A2557BA4-3B2D-1EF4-6E52-2165C766DBFC}"/>
              </a:ext>
            </a:extLst>
          </p:cNvPr>
          <p:cNvSpPr/>
          <p:nvPr/>
        </p:nvSpPr>
        <p:spPr>
          <a:xfrm>
            <a:off x="2062831" y="2375152"/>
            <a:ext cx="251768" cy="248578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115" name="Rectangle : coins arrondis 95">
            <a:extLst>
              <a:ext uri="{FF2B5EF4-FFF2-40B4-BE49-F238E27FC236}">
                <a16:creationId xmlns:a16="http://schemas.microsoft.com/office/drawing/2014/main" id="{D49787D3-FA74-7FCF-E5C2-41C2ECA9BB43}"/>
              </a:ext>
            </a:extLst>
          </p:cNvPr>
          <p:cNvSpPr/>
          <p:nvPr/>
        </p:nvSpPr>
        <p:spPr>
          <a:xfrm>
            <a:off x="10240965" y="2375152"/>
            <a:ext cx="251768" cy="24914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833">
              <a:solidFill>
                <a:schemeClr val="tx1"/>
              </a:solidFill>
            </a:endParaRPr>
          </a:p>
        </p:txBody>
      </p:sp>
      <p:sp>
        <p:nvSpPr>
          <p:cNvPr id="90" name="ZoneTexte 179">
            <a:extLst>
              <a:ext uri="{FF2B5EF4-FFF2-40B4-BE49-F238E27FC236}">
                <a16:creationId xmlns:a16="http://schemas.microsoft.com/office/drawing/2014/main" id="{9D1DBBF1-A689-9FC4-9DCF-3DDCAEDA8BE1}"/>
              </a:ext>
            </a:extLst>
          </p:cNvPr>
          <p:cNvSpPr txBox="1"/>
          <p:nvPr/>
        </p:nvSpPr>
        <p:spPr>
          <a:xfrm>
            <a:off x="670016" y="2804838"/>
            <a:ext cx="91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envoyées</a:t>
            </a:r>
          </a:p>
        </p:txBody>
      </p:sp>
      <p:sp>
        <p:nvSpPr>
          <p:cNvPr id="92" name="ZoneTexte 179">
            <a:extLst>
              <a:ext uri="{FF2B5EF4-FFF2-40B4-BE49-F238E27FC236}">
                <a16:creationId xmlns:a16="http://schemas.microsoft.com/office/drawing/2014/main" id="{B27D535A-2837-B78E-C079-5C80C319D15A}"/>
              </a:ext>
            </a:extLst>
          </p:cNvPr>
          <p:cNvSpPr txBox="1"/>
          <p:nvPr/>
        </p:nvSpPr>
        <p:spPr>
          <a:xfrm>
            <a:off x="3967581" y="2817866"/>
            <a:ext cx="919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envoyées</a:t>
            </a:r>
          </a:p>
        </p:txBody>
      </p:sp>
      <p:sp>
        <p:nvSpPr>
          <p:cNvPr id="104" name="ZoneTexte 179">
            <a:extLst>
              <a:ext uri="{FF2B5EF4-FFF2-40B4-BE49-F238E27FC236}">
                <a16:creationId xmlns:a16="http://schemas.microsoft.com/office/drawing/2014/main" id="{23987810-D33C-228C-07E8-6F6E63F10E7D}"/>
              </a:ext>
            </a:extLst>
          </p:cNvPr>
          <p:cNvSpPr txBox="1"/>
          <p:nvPr/>
        </p:nvSpPr>
        <p:spPr>
          <a:xfrm>
            <a:off x="2223709" y="2817866"/>
            <a:ext cx="107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collectées</a:t>
            </a:r>
          </a:p>
        </p:txBody>
      </p:sp>
      <p:sp>
        <p:nvSpPr>
          <p:cNvPr id="107" name="ZoneTexte 179">
            <a:extLst>
              <a:ext uri="{FF2B5EF4-FFF2-40B4-BE49-F238E27FC236}">
                <a16:creationId xmlns:a16="http://schemas.microsoft.com/office/drawing/2014/main" id="{8706E45C-38CC-EEF1-31E9-2D3D95543DA4}"/>
              </a:ext>
            </a:extLst>
          </p:cNvPr>
          <p:cNvSpPr txBox="1"/>
          <p:nvPr/>
        </p:nvSpPr>
        <p:spPr>
          <a:xfrm>
            <a:off x="5917420" y="2818584"/>
            <a:ext cx="107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/>
              <a:t>Données collectées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885ABAB-F2FA-45BE-9119-15FCFB21AB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13635" y="766512"/>
            <a:ext cx="510600" cy="510600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0D28F2AB-7E78-952D-218C-70059DA6C2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31264" y="731877"/>
            <a:ext cx="624425" cy="564789"/>
          </a:xfrm>
          <a:prstGeom prst="rect">
            <a:avLst/>
          </a:prstGeom>
        </p:spPr>
      </p:pic>
      <p:cxnSp>
        <p:nvCxnSpPr>
          <p:cNvPr id="3" name="Connecteur droit avec flèche 88">
            <a:extLst>
              <a:ext uri="{FF2B5EF4-FFF2-40B4-BE49-F238E27FC236}">
                <a16:creationId xmlns:a16="http://schemas.microsoft.com/office/drawing/2014/main" id="{BFD5A16F-0323-C773-2838-C2BC8DE912B3}"/>
              </a:ext>
            </a:extLst>
          </p:cNvPr>
          <p:cNvCxnSpPr>
            <a:cxnSpLocks/>
          </p:cNvCxnSpPr>
          <p:nvPr/>
        </p:nvCxnSpPr>
        <p:spPr>
          <a:xfrm flipH="1">
            <a:off x="1691043" y="1740783"/>
            <a:ext cx="753" cy="609974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 : coins arrondis 93">
            <a:extLst>
              <a:ext uri="{FF2B5EF4-FFF2-40B4-BE49-F238E27FC236}">
                <a16:creationId xmlns:a16="http://schemas.microsoft.com/office/drawing/2014/main" id="{A5255A84-95CE-D063-B695-2015028AC8EB}"/>
              </a:ext>
            </a:extLst>
          </p:cNvPr>
          <p:cNvSpPr/>
          <p:nvPr/>
        </p:nvSpPr>
        <p:spPr>
          <a:xfrm>
            <a:off x="1584427" y="2376371"/>
            <a:ext cx="243955" cy="252979"/>
          </a:xfrm>
          <a:prstGeom prst="roundRect">
            <a:avLst>
              <a:gd name="adj" fmla="val 15115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596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900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EF997563-94EE-408C-A2E3-C1F8A810EAAC}"/>
              </a:ext>
            </a:extLst>
          </p:cNvPr>
          <p:cNvSpPr/>
          <p:nvPr/>
        </p:nvSpPr>
        <p:spPr>
          <a:xfrm>
            <a:off x="1389514" y="1172422"/>
            <a:ext cx="8867873" cy="428827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83" dirty="0">
                <a:solidFill>
                  <a:schemeClr val="tx1"/>
                </a:solidFill>
              </a:rPr>
              <a:t>TUPLE SPACE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0C707-9D0F-45BC-B605-5A559518C33D}"/>
              </a:ext>
            </a:extLst>
          </p:cNvPr>
          <p:cNvSpPr/>
          <p:nvPr/>
        </p:nvSpPr>
        <p:spPr>
          <a:xfrm>
            <a:off x="1849884" y="1243777"/>
            <a:ext cx="2601477" cy="1169931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790" dirty="0"/>
          </a:p>
        </p:txBody>
      </p:sp>
      <p:sp>
        <p:nvSpPr>
          <p:cNvPr id="286" name="ZoneTexte 285">
            <a:extLst>
              <a:ext uri="{FF2B5EF4-FFF2-40B4-BE49-F238E27FC236}">
                <a16:creationId xmlns:a16="http://schemas.microsoft.com/office/drawing/2014/main" id="{3E72B825-910F-42F2-8EF3-F605C15AEEB0}"/>
              </a:ext>
            </a:extLst>
          </p:cNvPr>
          <p:cNvSpPr txBox="1"/>
          <p:nvPr/>
        </p:nvSpPr>
        <p:spPr>
          <a:xfrm>
            <a:off x="2796647" y="6490119"/>
            <a:ext cx="4821569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71" dirty="0"/>
              <a:t> : Transmission of information to other agents via the "Bonding" eco-law</a:t>
            </a:r>
          </a:p>
        </p:txBody>
      </p:sp>
      <p:cxnSp>
        <p:nvCxnSpPr>
          <p:cNvPr id="290" name="Connecteur droit avec flèche 289">
            <a:extLst>
              <a:ext uri="{FF2B5EF4-FFF2-40B4-BE49-F238E27FC236}">
                <a16:creationId xmlns:a16="http://schemas.microsoft.com/office/drawing/2014/main" id="{EC7B07E4-E635-4A1F-A5E7-6108F037FD0F}"/>
              </a:ext>
            </a:extLst>
          </p:cNvPr>
          <p:cNvCxnSpPr>
            <a:cxnSpLocks/>
          </p:cNvCxnSpPr>
          <p:nvPr/>
        </p:nvCxnSpPr>
        <p:spPr>
          <a:xfrm>
            <a:off x="2376122" y="6591302"/>
            <a:ext cx="4108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976C8177-6B2D-4961-94AA-8C2D75CE5EE9}"/>
              </a:ext>
            </a:extLst>
          </p:cNvPr>
          <p:cNvCxnSpPr>
            <a:cxnSpLocks/>
          </p:cNvCxnSpPr>
          <p:nvPr/>
        </p:nvCxnSpPr>
        <p:spPr>
          <a:xfrm flipH="1">
            <a:off x="3288892" y="4594427"/>
            <a:ext cx="1372935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393EA90-B11C-4D1E-AD82-8DAD65B48431}"/>
              </a:ext>
            </a:extLst>
          </p:cNvPr>
          <p:cNvSpPr/>
          <p:nvPr/>
        </p:nvSpPr>
        <p:spPr>
          <a:xfrm>
            <a:off x="1849881" y="229580"/>
            <a:ext cx="2601474" cy="673683"/>
          </a:xfrm>
          <a:prstGeom prst="rect">
            <a:avLst/>
          </a:prstGeom>
          <a:solidFill>
            <a:srgbClr val="85D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Energy agent</a:t>
            </a:r>
          </a:p>
          <a:p>
            <a:pPr algn="ctr"/>
            <a:r>
              <a:rPr lang="en-US" sz="1071" dirty="0">
                <a:solidFill>
                  <a:schemeClr val="tx1"/>
                </a:solidFill>
              </a:rPr>
              <a:t>(Consumer, producer)</a:t>
            </a:r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BB87F062-15D4-4E9D-8C26-8FB8C14F1A4D}"/>
              </a:ext>
            </a:extLst>
          </p:cNvPr>
          <p:cNvCxnSpPr>
            <a:cxnSpLocks/>
          </p:cNvCxnSpPr>
          <p:nvPr/>
        </p:nvCxnSpPr>
        <p:spPr>
          <a:xfrm flipV="1">
            <a:off x="4007427" y="907518"/>
            <a:ext cx="0" cy="1133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eur droit avec flèche 163">
            <a:extLst>
              <a:ext uri="{FF2B5EF4-FFF2-40B4-BE49-F238E27FC236}">
                <a16:creationId xmlns:a16="http://schemas.microsoft.com/office/drawing/2014/main" id="{E112E918-C097-48AF-90C4-4ECA3C2410FE}"/>
              </a:ext>
            </a:extLst>
          </p:cNvPr>
          <p:cNvCxnSpPr>
            <a:cxnSpLocks/>
          </p:cNvCxnSpPr>
          <p:nvPr/>
        </p:nvCxnSpPr>
        <p:spPr>
          <a:xfrm>
            <a:off x="2752994" y="4986364"/>
            <a:ext cx="207695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ZoneTexte 179">
            <a:extLst>
              <a:ext uri="{FF2B5EF4-FFF2-40B4-BE49-F238E27FC236}">
                <a16:creationId xmlns:a16="http://schemas.microsoft.com/office/drawing/2014/main" id="{A9DBD22A-39F9-4734-A868-E6C316884049}"/>
              </a:ext>
            </a:extLst>
          </p:cNvPr>
          <p:cNvSpPr txBox="1"/>
          <p:nvPr/>
        </p:nvSpPr>
        <p:spPr>
          <a:xfrm>
            <a:off x="2312932" y="1258005"/>
            <a:ext cx="1258196" cy="4219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1" dirty="0"/>
              <a:t>LSA of energy agent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FF4B3415-E4A3-4E30-91F8-81B705781ED7}"/>
              </a:ext>
            </a:extLst>
          </p:cNvPr>
          <p:cNvSpPr/>
          <p:nvPr/>
        </p:nvSpPr>
        <p:spPr>
          <a:xfrm>
            <a:off x="1934165" y="2035935"/>
            <a:ext cx="789349" cy="2685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89" name="Connecteur droit avec flèche 88">
            <a:extLst>
              <a:ext uri="{FF2B5EF4-FFF2-40B4-BE49-F238E27FC236}">
                <a16:creationId xmlns:a16="http://schemas.microsoft.com/office/drawing/2014/main" id="{EE7C6194-3990-495E-8C3F-DC72936872B9}"/>
              </a:ext>
            </a:extLst>
          </p:cNvPr>
          <p:cNvCxnSpPr>
            <a:cxnSpLocks/>
          </p:cNvCxnSpPr>
          <p:nvPr/>
        </p:nvCxnSpPr>
        <p:spPr>
          <a:xfrm flipH="1">
            <a:off x="2285242" y="910197"/>
            <a:ext cx="12336" cy="11081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BAC5985D-0041-4A6D-BC4F-8ECCE7D31C35}"/>
              </a:ext>
            </a:extLst>
          </p:cNvPr>
          <p:cNvSpPr/>
          <p:nvPr/>
        </p:nvSpPr>
        <p:spPr>
          <a:xfrm>
            <a:off x="1824595" y="4333834"/>
            <a:ext cx="2593358" cy="102191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0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CAF68EB5-2865-4412-ABDB-A52F4CFA7D01}"/>
              </a:ext>
            </a:extLst>
          </p:cNvPr>
          <p:cNvSpPr txBox="1"/>
          <p:nvPr/>
        </p:nvSpPr>
        <p:spPr>
          <a:xfrm>
            <a:off x="2786943" y="5097127"/>
            <a:ext cx="2076951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1" dirty="0"/>
              <a:t>LSA of learning agent</a:t>
            </a:r>
          </a:p>
        </p:txBody>
      </p:sp>
      <p:sp>
        <p:nvSpPr>
          <p:cNvPr id="70" name="Rectangle : coins arrondis 69">
            <a:extLst>
              <a:ext uri="{FF2B5EF4-FFF2-40B4-BE49-F238E27FC236}">
                <a16:creationId xmlns:a16="http://schemas.microsoft.com/office/drawing/2014/main" id="{3E65BEF7-FDC4-400B-BDD7-18689C438748}"/>
              </a:ext>
            </a:extLst>
          </p:cNvPr>
          <p:cNvSpPr/>
          <p:nvPr/>
        </p:nvSpPr>
        <p:spPr>
          <a:xfrm>
            <a:off x="1926420" y="4594459"/>
            <a:ext cx="742360" cy="26855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Event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ED4568BA-855F-4E8D-860F-271ACA12DE85}"/>
              </a:ext>
            </a:extLst>
          </p:cNvPr>
          <p:cNvSpPr/>
          <p:nvPr/>
        </p:nvSpPr>
        <p:spPr>
          <a:xfrm>
            <a:off x="6053734" y="4333834"/>
            <a:ext cx="3061187" cy="1021915"/>
          </a:xfrm>
          <a:prstGeom prst="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90" dirty="0"/>
          </a:p>
        </p:txBody>
      </p:sp>
      <p:cxnSp>
        <p:nvCxnSpPr>
          <p:cNvPr id="255" name="Connecteur droit avec flèche 254">
            <a:extLst>
              <a:ext uri="{FF2B5EF4-FFF2-40B4-BE49-F238E27FC236}">
                <a16:creationId xmlns:a16="http://schemas.microsoft.com/office/drawing/2014/main" id="{D00FC893-1AE3-4A4C-8506-913C266F96A5}"/>
              </a:ext>
            </a:extLst>
          </p:cNvPr>
          <p:cNvCxnSpPr>
            <a:cxnSpLocks/>
          </p:cNvCxnSpPr>
          <p:nvPr/>
        </p:nvCxnSpPr>
        <p:spPr>
          <a:xfrm>
            <a:off x="4007428" y="2937437"/>
            <a:ext cx="4567417" cy="24274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ZoneTexte 71">
            <a:extLst>
              <a:ext uri="{FF2B5EF4-FFF2-40B4-BE49-F238E27FC236}">
                <a16:creationId xmlns:a16="http://schemas.microsoft.com/office/drawing/2014/main" id="{99A0F4A1-E82E-4C43-A1BF-A7584EE5FCC7}"/>
              </a:ext>
            </a:extLst>
          </p:cNvPr>
          <p:cNvSpPr txBox="1"/>
          <p:nvPr/>
        </p:nvSpPr>
        <p:spPr>
          <a:xfrm>
            <a:off x="6618251" y="5127301"/>
            <a:ext cx="2076951" cy="25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71" dirty="0"/>
              <a:t>LSA of regulator agent 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14BF3F1C-A1E2-4127-8586-44DF71A7A2BF}"/>
              </a:ext>
            </a:extLst>
          </p:cNvPr>
          <p:cNvSpPr/>
          <p:nvPr/>
        </p:nvSpPr>
        <p:spPr>
          <a:xfrm>
            <a:off x="3618760" y="4597479"/>
            <a:ext cx="713196" cy="268553"/>
          </a:xfrm>
          <a:prstGeom prst="roundRect">
            <a:avLst/>
          </a:prstGeom>
          <a:solidFill>
            <a:srgbClr val="DFCC3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65" name="Connecteur droit avec flèche 164">
            <a:extLst>
              <a:ext uri="{FF2B5EF4-FFF2-40B4-BE49-F238E27FC236}">
                <a16:creationId xmlns:a16="http://schemas.microsoft.com/office/drawing/2014/main" id="{33E890D0-38E5-4EDF-936A-C473A32C1087}"/>
              </a:ext>
            </a:extLst>
          </p:cNvPr>
          <p:cNvCxnSpPr>
            <a:cxnSpLocks/>
            <a:stCxn id="183" idx="2"/>
            <a:endCxn id="70" idx="0"/>
          </p:cNvCxnSpPr>
          <p:nvPr/>
        </p:nvCxnSpPr>
        <p:spPr>
          <a:xfrm flipH="1">
            <a:off x="2297600" y="2304488"/>
            <a:ext cx="31238" cy="22899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08C45895-6D7A-4A00-A5D7-5AE1FFEE4E39}"/>
              </a:ext>
            </a:extLst>
          </p:cNvPr>
          <p:cNvCxnSpPr>
            <a:cxnSpLocks/>
          </p:cNvCxnSpPr>
          <p:nvPr/>
        </p:nvCxnSpPr>
        <p:spPr>
          <a:xfrm flipV="1">
            <a:off x="4007429" y="2317602"/>
            <a:ext cx="1" cy="61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6C7F60C0-EE3D-40EF-89B3-8F48B9E90A66}"/>
              </a:ext>
            </a:extLst>
          </p:cNvPr>
          <p:cNvCxnSpPr>
            <a:cxnSpLocks/>
          </p:cNvCxnSpPr>
          <p:nvPr/>
        </p:nvCxnSpPr>
        <p:spPr>
          <a:xfrm flipV="1">
            <a:off x="8574843" y="2961711"/>
            <a:ext cx="0" cy="16327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CFE2F2C7-702E-4E5F-92E9-EDEDBD67E476}"/>
              </a:ext>
            </a:extLst>
          </p:cNvPr>
          <p:cNvCxnSpPr>
            <a:cxnSpLocks/>
          </p:cNvCxnSpPr>
          <p:nvPr/>
        </p:nvCxnSpPr>
        <p:spPr>
          <a:xfrm flipV="1">
            <a:off x="4698318" y="3960011"/>
            <a:ext cx="1" cy="6198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47C674CA-0370-4B48-A813-9E8E49B7A96C}"/>
              </a:ext>
            </a:extLst>
          </p:cNvPr>
          <p:cNvSpPr/>
          <p:nvPr/>
        </p:nvSpPr>
        <p:spPr>
          <a:xfrm>
            <a:off x="6124637" y="4579855"/>
            <a:ext cx="706500" cy="268553"/>
          </a:xfrm>
          <a:prstGeom prst="roundRect">
            <a:avLst/>
          </a:prstGeom>
          <a:solidFill>
            <a:srgbClr val="DFCC3D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Prediction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128" name="Connecteur droit avec flèche 127">
            <a:extLst>
              <a:ext uri="{FF2B5EF4-FFF2-40B4-BE49-F238E27FC236}">
                <a16:creationId xmlns:a16="http://schemas.microsoft.com/office/drawing/2014/main" id="{DD3E0FFA-BC14-4B7A-9C6E-D3384467F06E}"/>
              </a:ext>
            </a:extLst>
          </p:cNvPr>
          <p:cNvCxnSpPr>
            <a:cxnSpLocks/>
          </p:cNvCxnSpPr>
          <p:nvPr/>
        </p:nvCxnSpPr>
        <p:spPr>
          <a:xfrm>
            <a:off x="6385303" y="3954432"/>
            <a:ext cx="16799" cy="60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F8518D17-86FE-4183-8117-C1A8172EA1DC}"/>
              </a:ext>
            </a:extLst>
          </p:cNvPr>
          <p:cNvCxnSpPr>
            <a:cxnSpLocks/>
          </p:cNvCxnSpPr>
          <p:nvPr/>
        </p:nvCxnSpPr>
        <p:spPr>
          <a:xfrm>
            <a:off x="4677786" y="3958315"/>
            <a:ext cx="1715541" cy="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52B2135F-1F3D-4E5F-AF1B-88D3B5416E15}"/>
              </a:ext>
            </a:extLst>
          </p:cNvPr>
          <p:cNvSpPr/>
          <p:nvPr/>
        </p:nvSpPr>
        <p:spPr>
          <a:xfrm>
            <a:off x="1851697" y="5726602"/>
            <a:ext cx="2562989" cy="57837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Learning agent</a:t>
            </a:r>
          </a:p>
        </p:txBody>
      </p:sp>
      <p:cxnSp>
        <p:nvCxnSpPr>
          <p:cNvPr id="108" name="Connecteur droit avec flèche 107">
            <a:extLst>
              <a:ext uri="{FF2B5EF4-FFF2-40B4-BE49-F238E27FC236}">
                <a16:creationId xmlns:a16="http://schemas.microsoft.com/office/drawing/2014/main" id="{0EF2F6A4-95DC-42F8-96E6-789553AFC0ED}"/>
              </a:ext>
            </a:extLst>
          </p:cNvPr>
          <p:cNvCxnSpPr>
            <a:cxnSpLocks/>
          </p:cNvCxnSpPr>
          <p:nvPr/>
        </p:nvCxnSpPr>
        <p:spPr>
          <a:xfrm>
            <a:off x="2247692" y="4863010"/>
            <a:ext cx="0" cy="862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DB63F25-A16F-4652-A76C-7F9AADEEB51D}"/>
              </a:ext>
            </a:extLst>
          </p:cNvPr>
          <p:cNvSpPr/>
          <p:nvPr/>
        </p:nvSpPr>
        <p:spPr>
          <a:xfrm>
            <a:off x="6053734" y="5726602"/>
            <a:ext cx="3061187" cy="604513"/>
          </a:xfrm>
          <a:prstGeom prst="rect">
            <a:avLst/>
          </a:prstGeom>
          <a:solidFill>
            <a:srgbClr val="FF616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71" dirty="0">
                <a:solidFill>
                  <a:schemeClr val="tx1"/>
                </a:solidFill>
              </a:rPr>
              <a:t>Regulator agent</a:t>
            </a:r>
          </a:p>
        </p:txBody>
      </p: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BA531FC2-D7D1-4CAC-B84A-56E95D373C3A}"/>
              </a:ext>
            </a:extLst>
          </p:cNvPr>
          <p:cNvCxnSpPr>
            <a:cxnSpLocks/>
          </p:cNvCxnSpPr>
          <p:nvPr/>
        </p:nvCxnSpPr>
        <p:spPr>
          <a:xfrm flipV="1">
            <a:off x="8574843" y="4857931"/>
            <a:ext cx="0" cy="872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490EB7EF-CEB8-4004-AD7D-D41CAF6EB132}"/>
              </a:ext>
            </a:extLst>
          </p:cNvPr>
          <p:cNvCxnSpPr>
            <a:cxnSpLocks/>
          </p:cNvCxnSpPr>
          <p:nvPr/>
        </p:nvCxnSpPr>
        <p:spPr>
          <a:xfrm flipH="1" flipV="1">
            <a:off x="3996736" y="4889208"/>
            <a:ext cx="6520" cy="8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 droit avec flèche 119">
            <a:extLst>
              <a:ext uri="{FF2B5EF4-FFF2-40B4-BE49-F238E27FC236}">
                <a16:creationId xmlns:a16="http://schemas.microsoft.com/office/drawing/2014/main" id="{772A0534-1632-419F-9212-9F31259BF715}"/>
              </a:ext>
            </a:extLst>
          </p:cNvPr>
          <p:cNvCxnSpPr>
            <a:cxnSpLocks/>
          </p:cNvCxnSpPr>
          <p:nvPr/>
        </p:nvCxnSpPr>
        <p:spPr>
          <a:xfrm>
            <a:off x="6405031" y="4863010"/>
            <a:ext cx="0" cy="862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4" name="Groupe 123">
            <a:extLst>
              <a:ext uri="{FF2B5EF4-FFF2-40B4-BE49-F238E27FC236}">
                <a16:creationId xmlns:a16="http://schemas.microsoft.com/office/drawing/2014/main" id="{B9FFA9D0-0811-4318-8714-276DDC6747C1}"/>
              </a:ext>
            </a:extLst>
          </p:cNvPr>
          <p:cNvGrpSpPr/>
          <p:nvPr/>
        </p:nvGrpSpPr>
        <p:grpSpPr>
          <a:xfrm>
            <a:off x="4312318" y="3480632"/>
            <a:ext cx="3128385" cy="404077"/>
            <a:chOff x="2816951" y="2946383"/>
            <a:chExt cx="2788501" cy="406338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253EA9C-DA85-4017-82A8-82A5404B23D7}"/>
                </a:ext>
              </a:extLst>
            </p:cNvPr>
            <p:cNvSpPr/>
            <p:nvPr/>
          </p:nvSpPr>
          <p:spPr>
            <a:xfrm>
              <a:off x="2816951" y="2946383"/>
              <a:ext cx="2788501" cy="40633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59301048-0FD4-4FE0-8F1A-B5F461FF5931}"/>
                </a:ext>
              </a:extLst>
            </p:cNvPr>
            <p:cNvSpPr/>
            <p:nvPr/>
          </p:nvSpPr>
          <p:spPr>
            <a:xfrm>
              <a:off x="2904026" y="3031909"/>
              <a:ext cx="798238" cy="2047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20" dirty="0"/>
                <a:t>Bonding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F89A610-9E53-43B2-867F-210E793815A9}"/>
                </a:ext>
              </a:extLst>
            </p:cNvPr>
            <p:cNvSpPr/>
            <p:nvPr/>
          </p:nvSpPr>
          <p:spPr>
            <a:xfrm>
              <a:off x="4649089" y="3034337"/>
              <a:ext cx="747051" cy="20231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1" dirty="0"/>
                <a:t>Decay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9147330-88B5-4362-9F7C-96972F67E0A2}"/>
                </a:ext>
              </a:extLst>
            </p:cNvPr>
            <p:cNvSpPr/>
            <p:nvPr/>
          </p:nvSpPr>
          <p:spPr>
            <a:xfrm>
              <a:off x="3827275" y="3031909"/>
              <a:ext cx="747051" cy="204743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71" dirty="0"/>
                <a:t>Spreading</a:t>
              </a:r>
            </a:p>
          </p:txBody>
        </p:sp>
        <p:pic>
          <p:nvPicPr>
            <p:cNvPr id="133" name="Image 132">
              <a:extLst>
                <a:ext uri="{FF2B5EF4-FFF2-40B4-BE49-F238E27FC236}">
                  <a16:creationId xmlns:a16="http://schemas.microsoft.com/office/drawing/2014/main" id="{3E3899AE-5094-4AB9-AEDC-E6170896DF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01553" y="3089416"/>
              <a:ext cx="107911" cy="107911"/>
            </a:xfrm>
            <a:prstGeom prst="rect">
              <a:avLst/>
            </a:prstGeom>
          </p:spPr>
        </p:pic>
        <p:pic>
          <p:nvPicPr>
            <p:cNvPr id="134" name="Image 133">
              <a:extLst>
                <a:ext uri="{FF2B5EF4-FFF2-40B4-BE49-F238E27FC236}">
                  <a16:creationId xmlns:a16="http://schemas.microsoft.com/office/drawing/2014/main" id="{DB367B28-9F20-4DD8-BC17-67834D05B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1290" y="3085664"/>
              <a:ext cx="107911" cy="107911"/>
            </a:xfrm>
            <a:prstGeom prst="rect">
              <a:avLst/>
            </a:prstGeom>
          </p:spPr>
        </p:pic>
        <p:pic>
          <p:nvPicPr>
            <p:cNvPr id="135" name="Image 134">
              <a:extLst>
                <a:ext uri="{FF2B5EF4-FFF2-40B4-BE49-F238E27FC236}">
                  <a16:creationId xmlns:a16="http://schemas.microsoft.com/office/drawing/2014/main" id="{40F4577B-DA9E-45BA-9FF5-81CB5EB12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68203" y="3073447"/>
              <a:ext cx="107911" cy="107911"/>
            </a:xfrm>
            <a:prstGeom prst="rect">
              <a:avLst/>
            </a:prstGeom>
          </p:spPr>
        </p:pic>
      </p:grp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056E2FA7-9860-45EF-AFC2-75461DC2D8CF}"/>
              </a:ext>
            </a:extLst>
          </p:cNvPr>
          <p:cNvSpPr/>
          <p:nvPr/>
        </p:nvSpPr>
        <p:spPr>
          <a:xfrm>
            <a:off x="7503868" y="4594429"/>
            <a:ext cx="706500" cy="268553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Replanning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2333B45C-59BA-48D6-9FD6-CEC14D1E18AE}"/>
              </a:ext>
            </a:extLst>
          </p:cNvPr>
          <p:cNvSpPr/>
          <p:nvPr/>
        </p:nvSpPr>
        <p:spPr>
          <a:xfrm>
            <a:off x="3590058" y="2035964"/>
            <a:ext cx="789866" cy="268553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Interruption</a:t>
            </a:r>
            <a:endParaRPr lang="en-US" sz="833" dirty="0">
              <a:solidFill>
                <a:schemeClr val="tx1"/>
              </a:solidFill>
            </a:endParaRPr>
          </a:p>
        </p:txBody>
      </p:sp>
      <p:sp>
        <p:nvSpPr>
          <p:cNvPr id="76" name="Rectangle : coins arrondis 75">
            <a:extLst>
              <a:ext uri="{FF2B5EF4-FFF2-40B4-BE49-F238E27FC236}">
                <a16:creationId xmlns:a16="http://schemas.microsoft.com/office/drawing/2014/main" id="{B4973108-9015-405A-AA66-B2F453AD59B4}"/>
              </a:ext>
            </a:extLst>
          </p:cNvPr>
          <p:cNvSpPr/>
          <p:nvPr/>
        </p:nvSpPr>
        <p:spPr>
          <a:xfrm>
            <a:off x="8266885" y="4594430"/>
            <a:ext cx="783608" cy="268553"/>
          </a:xfrm>
          <a:prstGeom prst="roundRect">
            <a:avLst/>
          </a:prstGeom>
          <a:solidFill>
            <a:srgbClr val="FF3F3F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Interruption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474E7E2F-8CA3-4864-AF5B-EBFC638B7399}"/>
              </a:ext>
            </a:extLst>
          </p:cNvPr>
          <p:cNvCxnSpPr>
            <a:cxnSpLocks/>
          </p:cNvCxnSpPr>
          <p:nvPr/>
        </p:nvCxnSpPr>
        <p:spPr>
          <a:xfrm flipV="1">
            <a:off x="7917623" y="3126691"/>
            <a:ext cx="0" cy="14589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DE153C5E-C095-4354-9509-5E4831A2FAA9}"/>
              </a:ext>
            </a:extLst>
          </p:cNvPr>
          <p:cNvCxnSpPr>
            <a:cxnSpLocks/>
          </p:cNvCxnSpPr>
          <p:nvPr/>
        </p:nvCxnSpPr>
        <p:spPr>
          <a:xfrm flipV="1">
            <a:off x="3540494" y="3114468"/>
            <a:ext cx="4352066" cy="1222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 : coins arrondis 96">
            <a:extLst>
              <a:ext uri="{FF2B5EF4-FFF2-40B4-BE49-F238E27FC236}">
                <a16:creationId xmlns:a16="http://schemas.microsoft.com/office/drawing/2014/main" id="{F5598499-EE06-45BA-AA2E-6B0A76B84C44}"/>
              </a:ext>
            </a:extLst>
          </p:cNvPr>
          <p:cNvSpPr/>
          <p:nvPr/>
        </p:nvSpPr>
        <p:spPr>
          <a:xfrm>
            <a:off x="3258687" y="1728194"/>
            <a:ext cx="563614" cy="268553"/>
          </a:xfrm>
          <a:prstGeom prst="roundRect">
            <a:avLst/>
          </a:prstGeom>
          <a:solidFill>
            <a:srgbClr val="FF9797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33" b="1" dirty="0">
                <a:solidFill>
                  <a:schemeClr val="tx1"/>
                </a:solidFill>
              </a:rPr>
              <a:t>Report</a:t>
            </a:r>
            <a:endParaRPr lang="en-US" sz="833" dirty="0">
              <a:solidFill>
                <a:schemeClr val="tx1"/>
              </a:solidFill>
            </a:endParaRPr>
          </a:p>
        </p:txBody>
      </p: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4FE67809-C504-4DB0-95F8-1630E131DCC4}"/>
              </a:ext>
            </a:extLst>
          </p:cNvPr>
          <p:cNvCxnSpPr>
            <a:cxnSpLocks/>
          </p:cNvCxnSpPr>
          <p:nvPr/>
        </p:nvCxnSpPr>
        <p:spPr>
          <a:xfrm flipV="1">
            <a:off x="3529467" y="1994858"/>
            <a:ext cx="1" cy="1137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83A0E24-8353-46BE-9BF2-5D8F055D54EB}"/>
              </a:ext>
            </a:extLst>
          </p:cNvPr>
          <p:cNvCxnSpPr>
            <a:cxnSpLocks/>
          </p:cNvCxnSpPr>
          <p:nvPr/>
        </p:nvCxnSpPr>
        <p:spPr>
          <a:xfrm flipV="1">
            <a:off x="3520329" y="902513"/>
            <a:ext cx="0" cy="8057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avec flèche 112">
            <a:extLst>
              <a:ext uri="{FF2B5EF4-FFF2-40B4-BE49-F238E27FC236}">
                <a16:creationId xmlns:a16="http://schemas.microsoft.com/office/drawing/2014/main" id="{0F1BFA20-BCAA-4716-ABDF-B9596C900832}"/>
              </a:ext>
            </a:extLst>
          </p:cNvPr>
          <p:cNvCxnSpPr>
            <a:cxnSpLocks/>
          </p:cNvCxnSpPr>
          <p:nvPr/>
        </p:nvCxnSpPr>
        <p:spPr>
          <a:xfrm flipH="1" flipV="1">
            <a:off x="7928561" y="4866031"/>
            <a:ext cx="6520" cy="8363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space réservé du numéro de diapositive 1">
            <a:extLst>
              <a:ext uri="{FF2B5EF4-FFF2-40B4-BE49-F238E27FC236}">
                <a16:creationId xmlns:a16="http://schemas.microsoft.com/office/drawing/2014/main" id="{222517EF-493F-4C0B-9C0F-94D3FFB09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2832" y="6452112"/>
            <a:ext cx="561268" cy="335040"/>
          </a:xfrm>
        </p:spPr>
        <p:txBody>
          <a:bodyPr/>
          <a:lstStyle/>
          <a:p>
            <a:fld id="{211527CB-DA45-4494-8092-3F008ECA875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2289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26;p7">
            <a:extLst>
              <a:ext uri="{FF2B5EF4-FFF2-40B4-BE49-F238E27FC236}">
                <a16:creationId xmlns:a16="http://schemas.microsoft.com/office/drawing/2014/main" id="{BE423E8E-3838-361F-F46B-573F140017FA}"/>
              </a:ext>
            </a:extLst>
          </p:cNvPr>
          <p:cNvSpPr/>
          <p:nvPr/>
        </p:nvSpPr>
        <p:spPr>
          <a:xfrm>
            <a:off x="5444079" y="1659446"/>
            <a:ext cx="792000" cy="792000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27;p7">
            <a:extLst>
              <a:ext uri="{FF2B5EF4-FFF2-40B4-BE49-F238E27FC236}">
                <a16:creationId xmlns:a16="http://schemas.microsoft.com/office/drawing/2014/main" id="{D9A3DAA1-A2FB-177A-2FD1-637ECDB1A289}"/>
              </a:ext>
            </a:extLst>
          </p:cNvPr>
          <p:cNvSpPr/>
          <p:nvPr/>
        </p:nvSpPr>
        <p:spPr>
          <a:xfrm>
            <a:off x="8403859" y="829033"/>
            <a:ext cx="792000" cy="79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28;p7">
            <a:extLst>
              <a:ext uri="{FF2B5EF4-FFF2-40B4-BE49-F238E27FC236}">
                <a16:creationId xmlns:a16="http://schemas.microsoft.com/office/drawing/2014/main" id="{5A61FBF5-6BB9-C8D0-3F98-60062C61CF3E}"/>
              </a:ext>
            </a:extLst>
          </p:cNvPr>
          <p:cNvSpPr/>
          <p:nvPr/>
        </p:nvSpPr>
        <p:spPr>
          <a:xfrm>
            <a:off x="5477840" y="192331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" name="Google Shape;229;p7">
            <a:extLst>
              <a:ext uri="{FF2B5EF4-FFF2-40B4-BE49-F238E27FC236}">
                <a16:creationId xmlns:a16="http://schemas.microsoft.com/office/drawing/2014/main" id="{EB8B3FE7-F65E-BFCD-B9E4-EF2AF2DDA37B}"/>
              </a:ext>
            </a:extLst>
          </p:cNvPr>
          <p:cNvCxnSpPr>
            <a:cxnSpLocks/>
          </p:cNvCxnSpPr>
          <p:nvPr/>
        </p:nvCxnSpPr>
        <p:spPr>
          <a:xfrm flipV="1">
            <a:off x="6281444" y="1198113"/>
            <a:ext cx="2082913" cy="734253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" name="Google Shape;243;p7">
            <a:extLst>
              <a:ext uri="{FF2B5EF4-FFF2-40B4-BE49-F238E27FC236}">
                <a16:creationId xmlns:a16="http://schemas.microsoft.com/office/drawing/2014/main" id="{9FDA072D-14C4-B745-5006-79D2A5A96F3A}"/>
              </a:ext>
            </a:extLst>
          </p:cNvPr>
          <p:cNvSpPr/>
          <p:nvPr/>
        </p:nvSpPr>
        <p:spPr>
          <a:xfrm>
            <a:off x="874844" y="2867026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228;p7">
            <a:extLst>
              <a:ext uri="{FF2B5EF4-FFF2-40B4-BE49-F238E27FC236}">
                <a16:creationId xmlns:a16="http://schemas.microsoft.com/office/drawing/2014/main" id="{B4C39ED5-E5E8-EF62-69B1-6F07F6253697}"/>
              </a:ext>
            </a:extLst>
          </p:cNvPr>
          <p:cNvSpPr/>
          <p:nvPr/>
        </p:nvSpPr>
        <p:spPr>
          <a:xfrm>
            <a:off x="3015348" y="603440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213;p7">
            <a:extLst>
              <a:ext uri="{FF2B5EF4-FFF2-40B4-BE49-F238E27FC236}">
                <a16:creationId xmlns:a16="http://schemas.microsoft.com/office/drawing/2014/main" id="{010F3CEA-A1C0-4F76-87BC-A59DCC5D2742}"/>
              </a:ext>
            </a:extLst>
          </p:cNvPr>
          <p:cNvSpPr/>
          <p:nvPr/>
        </p:nvSpPr>
        <p:spPr>
          <a:xfrm rot="20468223">
            <a:off x="6301832" y="1616411"/>
            <a:ext cx="592975" cy="1820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" name="Google Shape;235;p7">
            <a:extLst>
              <a:ext uri="{FF2B5EF4-FFF2-40B4-BE49-F238E27FC236}">
                <a16:creationId xmlns:a16="http://schemas.microsoft.com/office/drawing/2014/main" id="{ED560C9E-7AC7-D5FA-B576-F95A12B2AF30}"/>
              </a:ext>
            </a:extLst>
          </p:cNvPr>
          <p:cNvCxnSpPr>
            <a:cxnSpLocks/>
          </p:cNvCxnSpPr>
          <p:nvPr/>
        </p:nvCxnSpPr>
        <p:spPr>
          <a:xfrm flipH="1">
            <a:off x="6275585" y="1271960"/>
            <a:ext cx="2094515" cy="735360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2" name="Google Shape;213;p7">
            <a:extLst>
              <a:ext uri="{FF2B5EF4-FFF2-40B4-BE49-F238E27FC236}">
                <a16:creationId xmlns:a16="http://schemas.microsoft.com/office/drawing/2014/main" id="{BB6CBB4D-598B-E6B8-2D24-6DBB0144B402}"/>
              </a:ext>
            </a:extLst>
          </p:cNvPr>
          <p:cNvSpPr/>
          <p:nvPr/>
        </p:nvSpPr>
        <p:spPr>
          <a:xfrm rot="20465896">
            <a:off x="7894287" y="1369004"/>
            <a:ext cx="525412" cy="1929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OFFER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7FFA9D4-57FF-FB0F-A01D-E869E1C9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320" y="1138983"/>
            <a:ext cx="360000" cy="374693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63DF6E85-AF38-9498-B038-0B8410AC1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7766" y="2039774"/>
            <a:ext cx="360000" cy="312199"/>
          </a:xfrm>
          <a:prstGeom prst="rect">
            <a:avLst/>
          </a:prstGeom>
        </p:spPr>
      </p:pic>
      <p:pic>
        <p:nvPicPr>
          <p:cNvPr id="14" name="Picture 13" descr="Icon&#10;&#10;Description automatically generated">
            <a:extLst>
              <a:ext uri="{FF2B5EF4-FFF2-40B4-BE49-F238E27FC236}">
                <a16:creationId xmlns:a16="http://schemas.microsoft.com/office/drawing/2014/main" id="{180C1540-F684-68EF-F6B2-799703D4B9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1348" y="968880"/>
            <a:ext cx="360000" cy="312199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5C881C0E-31D6-C2A0-A840-DA70C5E866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5787" y="574130"/>
            <a:ext cx="360000" cy="312199"/>
          </a:xfrm>
          <a:prstGeom prst="rect">
            <a:avLst/>
          </a:prstGeom>
        </p:spPr>
      </p:pic>
      <p:sp>
        <p:nvSpPr>
          <p:cNvPr id="21" name="Google Shape;227;p7">
            <a:extLst>
              <a:ext uri="{FF2B5EF4-FFF2-40B4-BE49-F238E27FC236}">
                <a16:creationId xmlns:a16="http://schemas.microsoft.com/office/drawing/2014/main" id="{F51A8233-1046-7F7D-733C-96FB2C8A2138}"/>
              </a:ext>
            </a:extLst>
          </p:cNvPr>
          <p:cNvSpPr/>
          <p:nvPr/>
        </p:nvSpPr>
        <p:spPr>
          <a:xfrm>
            <a:off x="7437464" y="2726329"/>
            <a:ext cx="792000" cy="79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A77CB1D-12B6-DF91-30BC-73365CAC0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925" y="3036279"/>
            <a:ext cx="360000" cy="374693"/>
          </a:xfrm>
          <a:prstGeom prst="rect">
            <a:avLst/>
          </a:prstGeom>
        </p:spPr>
      </p:pic>
      <p:sp>
        <p:nvSpPr>
          <p:cNvPr id="24" name="Google Shape;227;p7">
            <a:extLst>
              <a:ext uri="{FF2B5EF4-FFF2-40B4-BE49-F238E27FC236}">
                <a16:creationId xmlns:a16="http://schemas.microsoft.com/office/drawing/2014/main" id="{24F59355-190F-055D-D782-B6962B5D2B8A}"/>
              </a:ext>
            </a:extLst>
          </p:cNvPr>
          <p:cNvSpPr/>
          <p:nvPr/>
        </p:nvSpPr>
        <p:spPr>
          <a:xfrm>
            <a:off x="2991417" y="2335593"/>
            <a:ext cx="792000" cy="792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3439E8B-E704-1731-49D9-28E6F81E6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878" y="2645543"/>
            <a:ext cx="360000" cy="374693"/>
          </a:xfrm>
          <a:prstGeom prst="rect">
            <a:avLst/>
          </a:prstGeom>
        </p:spPr>
      </p:pic>
      <p:cxnSp>
        <p:nvCxnSpPr>
          <p:cNvPr id="34" name="Google Shape;229;p7">
            <a:extLst>
              <a:ext uri="{FF2B5EF4-FFF2-40B4-BE49-F238E27FC236}">
                <a16:creationId xmlns:a16="http://schemas.microsoft.com/office/drawing/2014/main" id="{E8F4764A-D92E-AD88-26E0-F7C8F76A5A86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269840" y="2187388"/>
            <a:ext cx="1283610" cy="654929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6" name="Google Shape;213;p7">
            <a:extLst>
              <a:ext uri="{FF2B5EF4-FFF2-40B4-BE49-F238E27FC236}">
                <a16:creationId xmlns:a16="http://schemas.microsoft.com/office/drawing/2014/main" id="{4F4EDE04-C4D1-DCC4-9D35-E8A2BB3BE6AB}"/>
              </a:ext>
            </a:extLst>
          </p:cNvPr>
          <p:cNvSpPr/>
          <p:nvPr/>
        </p:nvSpPr>
        <p:spPr>
          <a:xfrm rot="1644680">
            <a:off x="6284470" y="2132010"/>
            <a:ext cx="592975" cy="1820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" name="Picture 41" descr="Icon&#10;&#10;Description automatically generated">
            <a:extLst>
              <a:ext uri="{FF2B5EF4-FFF2-40B4-BE49-F238E27FC236}">
                <a16:creationId xmlns:a16="http://schemas.microsoft.com/office/drawing/2014/main" id="{4D042CF3-67E8-4CB9-EC95-B262D6E48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327" y="3206132"/>
            <a:ext cx="360000" cy="312199"/>
          </a:xfrm>
          <a:prstGeom prst="rect">
            <a:avLst/>
          </a:prstGeom>
        </p:spPr>
      </p:pic>
      <p:cxnSp>
        <p:nvCxnSpPr>
          <p:cNvPr id="43" name="Connecteur droit avec flèche 161">
            <a:extLst>
              <a:ext uri="{FF2B5EF4-FFF2-40B4-BE49-F238E27FC236}">
                <a16:creationId xmlns:a16="http://schemas.microsoft.com/office/drawing/2014/main" id="{85199D11-491E-C74B-4222-13DEC8BC0075}"/>
              </a:ext>
            </a:extLst>
          </p:cNvPr>
          <p:cNvCxnSpPr>
            <a:cxnSpLocks/>
          </p:cNvCxnSpPr>
          <p:nvPr/>
        </p:nvCxnSpPr>
        <p:spPr>
          <a:xfrm flipV="1">
            <a:off x="6245911" y="1239254"/>
            <a:ext cx="2169689" cy="76356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oogle Shape;229;p7">
            <a:extLst>
              <a:ext uri="{FF2B5EF4-FFF2-40B4-BE49-F238E27FC236}">
                <a16:creationId xmlns:a16="http://schemas.microsoft.com/office/drawing/2014/main" id="{73659127-E365-9EBE-9753-EB9EDA364869}"/>
              </a:ext>
            </a:extLst>
          </p:cNvPr>
          <p:cNvCxnSpPr>
            <a:cxnSpLocks/>
          </p:cNvCxnSpPr>
          <p:nvPr/>
        </p:nvCxnSpPr>
        <p:spPr>
          <a:xfrm flipH="1">
            <a:off x="3742986" y="2039772"/>
            <a:ext cx="1657704" cy="533462"/>
          </a:xfrm>
          <a:prstGeom prst="straightConnector1">
            <a:avLst/>
          </a:prstGeom>
          <a:noFill/>
          <a:ln w="25400" cap="flat" cmpd="sng">
            <a:solidFill>
              <a:srgbClr val="00B0F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47" name="Google Shape;213;p7">
            <a:extLst>
              <a:ext uri="{FF2B5EF4-FFF2-40B4-BE49-F238E27FC236}">
                <a16:creationId xmlns:a16="http://schemas.microsoft.com/office/drawing/2014/main" id="{3C8366BE-BD4A-FF75-29B0-5CB461E76F33}"/>
              </a:ext>
            </a:extLst>
          </p:cNvPr>
          <p:cNvSpPr/>
          <p:nvPr/>
        </p:nvSpPr>
        <p:spPr>
          <a:xfrm rot="20573805">
            <a:off x="4734106" y="1976589"/>
            <a:ext cx="592975" cy="18205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12700" cap="flat" cmpd="sng">
            <a:solidFill>
              <a:srgbClr val="00B0F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solidFill>
                  <a:schemeClr val="lt1"/>
                </a:solidFill>
                <a:ea typeface="Calibri"/>
                <a:cs typeface="Calibri"/>
                <a:sym typeface="Calibri"/>
              </a:rPr>
              <a:t>REQUEST</a:t>
            </a: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228;p7">
            <a:extLst>
              <a:ext uri="{FF2B5EF4-FFF2-40B4-BE49-F238E27FC236}">
                <a16:creationId xmlns:a16="http://schemas.microsoft.com/office/drawing/2014/main" id="{A0083B62-5BC2-014A-3282-9667D1951C09}"/>
              </a:ext>
            </a:extLst>
          </p:cNvPr>
          <p:cNvSpPr/>
          <p:nvPr/>
        </p:nvSpPr>
        <p:spPr>
          <a:xfrm>
            <a:off x="5023270" y="3025064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Picture 61" descr="Icon&#10;&#10;Description automatically generated">
            <a:extLst>
              <a:ext uri="{FF2B5EF4-FFF2-40B4-BE49-F238E27FC236}">
                <a16:creationId xmlns:a16="http://schemas.microsoft.com/office/drawing/2014/main" id="{46E7D418-5603-7418-61B6-814D5BACE0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1217" y="3406863"/>
            <a:ext cx="360000" cy="312199"/>
          </a:xfrm>
          <a:prstGeom prst="rect">
            <a:avLst/>
          </a:prstGeom>
        </p:spPr>
      </p:pic>
      <p:cxnSp>
        <p:nvCxnSpPr>
          <p:cNvPr id="72" name="Connecteur droit avec flèche 161">
            <a:extLst>
              <a:ext uri="{FF2B5EF4-FFF2-40B4-BE49-F238E27FC236}">
                <a16:creationId xmlns:a16="http://schemas.microsoft.com/office/drawing/2014/main" id="{1DEC3AAE-DBB0-C961-AC3F-60836AC9AB6E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40081" y="984150"/>
            <a:ext cx="11287" cy="67529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161">
            <a:extLst>
              <a:ext uri="{FF2B5EF4-FFF2-40B4-BE49-F238E27FC236}">
                <a16:creationId xmlns:a16="http://schemas.microsoft.com/office/drawing/2014/main" id="{DEC2AD12-F787-24D3-3701-A188FE007187}"/>
              </a:ext>
            </a:extLst>
          </p:cNvPr>
          <p:cNvCxnSpPr>
            <a:cxnSpLocks/>
            <a:endCxn id="4" idx="4"/>
          </p:cNvCxnSpPr>
          <p:nvPr/>
        </p:nvCxnSpPr>
        <p:spPr>
          <a:xfrm flipV="1">
            <a:off x="5563080" y="2451448"/>
            <a:ext cx="277001" cy="58483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161">
            <a:extLst>
              <a:ext uri="{FF2B5EF4-FFF2-40B4-BE49-F238E27FC236}">
                <a16:creationId xmlns:a16="http://schemas.microsoft.com/office/drawing/2014/main" id="{400208A4-7291-D294-F045-1C60F48DC5EC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3356472" y="1388438"/>
            <a:ext cx="30947" cy="94715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161">
            <a:extLst>
              <a:ext uri="{FF2B5EF4-FFF2-40B4-BE49-F238E27FC236}">
                <a16:creationId xmlns:a16="http://schemas.microsoft.com/office/drawing/2014/main" id="{BD29BFC6-327C-B8E4-48AC-DCC72501CE2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83419" y="588333"/>
            <a:ext cx="1694423" cy="33841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161">
            <a:extLst>
              <a:ext uri="{FF2B5EF4-FFF2-40B4-BE49-F238E27FC236}">
                <a16:creationId xmlns:a16="http://schemas.microsoft.com/office/drawing/2014/main" id="{EFAFC854-EDA4-196D-132E-4451D9FE760F}"/>
              </a:ext>
            </a:extLst>
          </p:cNvPr>
          <p:cNvCxnSpPr>
            <a:cxnSpLocks/>
          </p:cNvCxnSpPr>
          <p:nvPr/>
        </p:nvCxnSpPr>
        <p:spPr>
          <a:xfrm flipH="1" flipV="1">
            <a:off x="6245909" y="479960"/>
            <a:ext cx="2157950" cy="62292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Google Shape;228;p7">
            <a:extLst>
              <a:ext uri="{FF2B5EF4-FFF2-40B4-BE49-F238E27FC236}">
                <a16:creationId xmlns:a16="http://schemas.microsoft.com/office/drawing/2014/main" id="{7A53EA80-822D-8743-0B91-AFAC48E298D9}"/>
              </a:ext>
            </a:extLst>
          </p:cNvPr>
          <p:cNvSpPr/>
          <p:nvPr/>
        </p:nvSpPr>
        <p:spPr>
          <a:xfrm>
            <a:off x="10148673" y="310888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Picture 85" descr="Icon&#10;&#10;Description automatically generated">
            <a:extLst>
              <a:ext uri="{FF2B5EF4-FFF2-40B4-BE49-F238E27FC236}">
                <a16:creationId xmlns:a16="http://schemas.microsoft.com/office/drawing/2014/main" id="{17D81568-B15C-9ACD-DBBE-8A373A6BB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6620" y="692687"/>
            <a:ext cx="360000" cy="312199"/>
          </a:xfrm>
          <a:prstGeom prst="rect">
            <a:avLst/>
          </a:prstGeom>
        </p:spPr>
      </p:pic>
      <p:sp>
        <p:nvSpPr>
          <p:cNvPr id="87" name="Google Shape;228;p7">
            <a:extLst>
              <a:ext uri="{FF2B5EF4-FFF2-40B4-BE49-F238E27FC236}">
                <a16:creationId xmlns:a16="http://schemas.microsoft.com/office/drawing/2014/main" id="{3C0A69D2-B7E9-ABF4-3B02-EAFD6A0E07CF}"/>
              </a:ext>
            </a:extLst>
          </p:cNvPr>
          <p:cNvSpPr/>
          <p:nvPr/>
        </p:nvSpPr>
        <p:spPr>
          <a:xfrm>
            <a:off x="9950821" y="1671616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0D92D599-2278-4524-B1C9-2C1F4583E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768" y="2053415"/>
            <a:ext cx="360000" cy="312199"/>
          </a:xfrm>
          <a:prstGeom prst="rect">
            <a:avLst/>
          </a:prstGeom>
        </p:spPr>
      </p:pic>
      <p:sp>
        <p:nvSpPr>
          <p:cNvPr id="89" name="Google Shape;228;p7">
            <a:extLst>
              <a:ext uri="{FF2B5EF4-FFF2-40B4-BE49-F238E27FC236}">
                <a16:creationId xmlns:a16="http://schemas.microsoft.com/office/drawing/2014/main" id="{AA16BBCE-76A6-2669-6225-74A98F33F4EF}"/>
              </a:ext>
            </a:extLst>
          </p:cNvPr>
          <p:cNvSpPr/>
          <p:nvPr/>
        </p:nvSpPr>
        <p:spPr>
          <a:xfrm>
            <a:off x="9034849" y="2565754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Picture 89" descr="Icon&#10;&#10;Description automatically generated">
            <a:extLst>
              <a:ext uri="{FF2B5EF4-FFF2-40B4-BE49-F238E27FC236}">
                <a16:creationId xmlns:a16="http://schemas.microsoft.com/office/drawing/2014/main" id="{39BB5D31-D24E-8A9C-261B-6FA2A3F075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2796" y="2947553"/>
            <a:ext cx="360000" cy="312199"/>
          </a:xfrm>
          <a:prstGeom prst="rect">
            <a:avLst/>
          </a:prstGeom>
        </p:spPr>
      </p:pic>
      <p:cxnSp>
        <p:nvCxnSpPr>
          <p:cNvPr id="92" name="Connecteur droit avec flèche 161">
            <a:extLst>
              <a:ext uri="{FF2B5EF4-FFF2-40B4-BE49-F238E27FC236}">
                <a16:creationId xmlns:a16="http://schemas.microsoft.com/office/drawing/2014/main" id="{374C71FA-2620-5957-294B-93F876789BD2}"/>
              </a:ext>
            </a:extLst>
          </p:cNvPr>
          <p:cNvCxnSpPr>
            <a:cxnSpLocks/>
          </p:cNvCxnSpPr>
          <p:nvPr/>
        </p:nvCxnSpPr>
        <p:spPr>
          <a:xfrm flipH="1">
            <a:off x="9204901" y="829035"/>
            <a:ext cx="973869" cy="27729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avec flèche 161">
            <a:extLst>
              <a:ext uri="{FF2B5EF4-FFF2-40B4-BE49-F238E27FC236}">
                <a16:creationId xmlns:a16="http://schemas.microsoft.com/office/drawing/2014/main" id="{5E6472BB-F962-0F81-26AD-A3434903313B}"/>
              </a:ext>
            </a:extLst>
          </p:cNvPr>
          <p:cNvCxnSpPr>
            <a:cxnSpLocks/>
          </p:cNvCxnSpPr>
          <p:nvPr/>
        </p:nvCxnSpPr>
        <p:spPr>
          <a:xfrm flipH="1" flipV="1">
            <a:off x="9177299" y="1388436"/>
            <a:ext cx="817376" cy="48346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161">
            <a:extLst>
              <a:ext uri="{FF2B5EF4-FFF2-40B4-BE49-F238E27FC236}">
                <a16:creationId xmlns:a16="http://schemas.microsoft.com/office/drawing/2014/main" id="{D32C750D-20D7-2E72-B81D-32769771792C}"/>
              </a:ext>
            </a:extLst>
          </p:cNvPr>
          <p:cNvCxnSpPr>
            <a:cxnSpLocks/>
          </p:cNvCxnSpPr>
          <p:nvPr/>
        </p:nvCxnSpPr>
        <p:spPr>
          <a:xfrm flipH="1" flipV="1">
            <a:off x="8850599" y="1584158"/>
            <a:ext cx="412199" cy="106138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161">
            <a:extLst>
              <a:ext uri="{FF2B5EF4-FFF2-40B4-BE49-F238E27FC236}">
                <a16:creationId xmlns:a16="http://schemas.microsoft.com/office/drawing/2014/main" id="{0D58A18A-63A6-BA2F-731E-ECFC1EFB362A}"/>
              </a:ext>
            </a:extLst>
          </p:cNvPr>
          <p:cNvCxnSpPr>
            <a:cxnSpLocks/>
          </p:cNvCxnSpPr>
          <p:nvPr/>
        </p:nvCxnSpPr>
        <p:spPr>
          <a:xfrm flipH="1">
            <a:off x="3767199" y="2056207"/>
            <a:ext cx="1681907" cy="53559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61">
            <a:extLst>
              <a:ext uri="{FF2B5EF4-FFF2-40B4-BE49-F238E27FC236}">
                <a16:creationId xmlns:a16="http://schemas.microsoft.com/office/drawing/2014/main" id="{47F0BC93-7D1F-D9C6-6138-BAAA49458EFD}"/>
              </a:ext>
            </a:extLst>
          </p:cNvPr>
          <p:cNvCxnSpPr>
            <a:cxnSpLocks/>
            <a:stCxn id="22" idx="6"/>
          </p:cNvCxnSpPr>
          <p:nvPr/>
        </p:nvCxnSpPr>
        <p:spPr>
          <a:xfrm flipV="1">
            <a:off x="1666844" y="2790879"/>
            <a:ext cx="1299764" cy="472149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Google Shape;243;p7">
            <a:extLst>
              <a:ext uri="{FF2B5EF4-FFF2-40B4-BE49-F238E27FC236}">
                <a16:creationId xmlns:a16="http://schemas.microsoft.com/office/drawing/2014/main" id="{C8CD6B52-8E78-B9B8-ABF1-F60B3B4149F9}"/>
              </a:ext>
            </a:extLst>
          </p:cNvPr>
          <p:cNvSpPr/>
          <p:nvPr/>
        </p:nvSpPr>
        <p:spPr>
          <a:xfrm>
            <a:off x="250726" y="969487"/>
            <a:ext cx="792000" cy="792000"/>
          </a:xfrm>
          <a:prstGeom prst="ellipse">
            <a:avLst/>
          </a:prstGeom>
          <a:solidFill>
            <a:srgbClr val="00B050"/>
          </a:solidFill>
          <a:ln w="12700" cap="flat" cmpd="sng">
            <a:solidFill>
              <a:schemeClr val="tx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1000"/>
            </a:pPr>
            <a:endParaRPr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Picture 105" descr="Icon&#10;&#10;Description automatically generated">
            <a:extLst>
              <a:ext uri="{FF2B5EF4-FFF2-40B4-BE49-F238E27FC236}">
                <a16:creationId xmlns:a16="http://schemas.microsoft.com/office/drawing/2014/main" id="{382E84A6-30B0-22B7-A68A-0A157A9F7A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995" y="1327443"/>
            <a:ext cx="360000" cy="312199"/>
          </a:xfrm>
          <a:prstGeom prst="rect">
            <a:avLst/>
          </a:prstGeom>
        </p:spPr>
      </p:pic>
      <p:cxnSp>
        <p:nvCxnSpPr>
          <p:cNvPr id="107" name="Connecteur droit avec flèche 161">
            <a:extLst>
              <a:ext uri="{FF2B5EF4-FFF2-40B4-BE49-F238E27FC236}">
                <a16:creationId xmlns:a16="http://schemas.microsoft.com/office/drawing/2014/main" id="{FB710228-C3CE-2F29-B74A-FCDC563382E6}"/>
              </a:ext>
            </a:extLst>
          </p:cNvPr>
          <p:cNvCxnSpPr>
            <a:cxnSpLocks/>
            <a:stCxn id="105" idx="6"/>
            <a:endCxn id="53" idx="2"/>
          </p:cNvCxnSpPr>
          <p:nvPr/>
        </p:nvCxnSpPr>
        <p:spPr>
          <a:xfrm flipV="1">
            <a:off x="1042726" y="999442"/>
            <a:ext cx="1972622" cy="366047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avec flèche 161">
            <a:extLst>
              <a:ext uri="{FF2B5EF4-FFF2-40B4-BE49-F238E27FC236}">
                <a16:creationId xmlns:a16="http://schemas.microsoft.com/office/drawing/2014/main" id="{EA485A3C-5503-63CB-7798-83B27FA1455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976420" y="1507903"/>
            <a:ext cx="2130985" cy="943676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avec flèche 161">
            <a:extLst>
              <a:ext uri="{FF2B5EF4-FFF2-40B4-BE49-F238E27FC236}">
                <a16:creationId xmlns:a16="http://schemas.microsoft.com/office/drawing/2014/main" id="{0EEBAB1C-7339-A938-6D78-7AEDF42B97BF}"/>
              </a:ext>
            </a:extLst>
          </p:cNvPr>
          <p:cNvCxnSpPr>
            <a:cxnSpLocks/>
          </p:cNvCxnSpPr>
          <p:nvPr/>
        </p:nvCxnSpPr>
        <p:spPr>
          <a:xfrm>
            <a:off x="739164" y="1761487"/>
            <a:ext cx="402148" cy="1130148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61">
            <a:extLst>
              <a:ext uri="{FF2B5EF4-FFF2-40B4-BE49-F238E27FC236}">
                <a16:creationId xmlns:a16="http://schemas.microsoft.com/office/drawing/2014/main" id="{89D2CC23-5378-DF51-7217-3BFEAE20350D}"/>
              </a:ext>
            </a:extLst>
          </p:cNvPr>
          <p:cNvCxnSpPr>
            <a:cxnSpLocks/>
          </p:cNvCxnSpPr>
          <p:nvPr/>
        </p:nvCxnSpPr>
        <p:spPr>
          <a:xfrm flipH="1" flipV="1">
            <a:off x="6234172" y="2214257"/>
            <a:ext cx="1273167" cy="66551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oogle Shape;235;p7">
            <a:extLst>
              <a:ext uri="{FF2B5EF4-FFF2-40B4-BE49-F238E27FC236}">
                <a16:creationId xmlns:a16="http://schemas.microsoft.com/office/drawing/2014/main" id="{92E352A7-9FEB-0636-8EB7-5BE06806E111}"/>
              </a:ext>
            </a:extLst>
          </p:cNvPr>
          <p:cNvCxnSpPr>
            <a:cxnSpLocks/>
          </p:cNvCxnSpPr>
          <p:nvPr/>
        </p:nvCxnSpPr>
        <p:spPr>
          <a:xfrm flipH="1" flipV="1">
            <a:off x="6224035" y="2260801"/>
            <a:ext cx="1233319" cy="645834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4" name="Google Shape;213;p7">
            <a:extLst>
              <a:ext uri="{FF2B5EF4-FFF2-40B4-BE49-F238E27FC236}">
                <a16:creationId xmlns:a16="http://schemas.microsoft.com/office/drawing/2014/main" id="{D45383E9-BF85-C1C5-8EF4-62A85E80F681}"/>
              </a:ext>
            </a:extLst>
          </p:cNvPr>
          <p:cNvSpPr/>
          <p:nvPr/>
        </p:nvSpPr>
        <p:spPr>
          <a:xfrm rot="1708520">
            <a:off x="6900301" y="2779915"/>
            <a:ext cx="524634" cy="192929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OFFER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235;p7">
            <a:extLst>
              <a:ext uri="{FF2B5EF4-FFF2-40B4-BE49-F238E27FC236}">
                <a16:creationId xmlns:a16="http://schemas.microsoft.com/office/drawing/2014/main" id="{208472F2-CD39-A07D-FF23-9BFD5D0E2022}"/>
              </a:ext>
            </a:extLst>
          </p:cNvPr>
          <p:cNvCxnSpPr>
            <a:cxnSpLocks/>
          </p:cNvCxnSpPr>
          <p:nvPr/>
        </p:nvCxnSpPr>
        <p:spPr>
          <a:xfrm flipV="1">
            <a:off x="3793554" y="2114850"/>
            <a:ext cx="1623710" cy="508763"/>
          </a:xfrm>
          <a:prstGeom prst="straightConnector1">
            <a:avLst/>
          </a:prstGeom>
          <a:noFill/>
          <a:ln w="25400" cap="flat" cmpd="sng">
            <a:solidFill>
              <a:srgbClr val="92D05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9" name="Google Shape;213;p7">
            <a:extLst>
              <a:ext uri="{FF2B5EF4-FFF2-40B4-BE49-F238E27FC236}">
                <a16:creationId xmlns:a16="http://schemas.microsoft.com/office/drawing/2014/main" id="{98388E45-A026-7559-1A10-EA8800E30A41}"/>
              </a:ext>
            </a:extLst>
          </p:cNvPr>
          <p:cNvSpPr/>
          <p:nvPr/>
        </p:nvSpPr>
        <p:spPr>
          <a:xfrm rot="20614790">
            <a:off x="3848226" y="2551401"/>
            <a:ext cx="560063" cy="2217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2700" cap="flat" cmpd="sng">
            <a:solidFill>
              <a:srgbClr val="92D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Clr>
                <a:srgbClr val="000000"/>
              </a:buClr>
              <a:buSzPts val="800"/>
            </a:pPr>
            <a:r>
              <a:rPr lang="en-US" sz="800" dirty="0">
                <a:ea typeface="Calibri"/>
                <a:cs typeface="Calibri"/>
                <a:sym typeface="Calibri"/>
              </a:rPr>
              <a:t>OFFER</a:t>
            </a:r>
            <a:endParaRPr sz="1400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Connecteur droit avec flèche 161">
            <a:extLst>
              <a:ext uri="{FF2B5EF4-FFF2-40B4-BE49-F238E27FC236}">
                <a16:creationId xmlns:a16="http://schemas.microsoft.com/office/drawing/2014/main" id="{7C7DA7EF-BFB5-833C-2B50-F920323938FB}"/>
              </a:ext>
            </a:extLst>
          </p:cNvPr>
          <p:cNvCxnSpPr>
            <a:cxnSpLocks/>
            <a:endCxn id="24" idx="5"/>
          </p:cNvCxnSpPr>
          <p:nvPr/>
        </p:nvCxnSpPr>
        <p:spPr>
          <a:xfrm flipH="1" flipV="1">
            <a:off x="3667433" y="3011607"/>
            <a:ext cx="1379733" cy="537510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avec flèche 161">
            <a:extLst>
              <a:ext uri="{FF2B5EF4-FFF2-40B4-BE49-F238E27FC236}">
                <a16:creationId xmlns:a16="http://schemas.microsoft.com/office/drawing/2014/main" id="{584E2D06-BD49-1C20-4403-2D1D7D96A2EF}"/>
              </a:ext>
            </a:extLst>
          </p:cNvPr>
          <p:cNvCxnSpPr>
            <a:cxnSpLocks/>
            <a:endCxn id="21" idx="7"/>
          </p:cNvCxnSpPr>
          <p:nvPr/>
        </p:nvCxnSpPr>
        <p:spPr>
          <a:xfrm flipH="1">
            <a:off x="8113478" y="1549752"/>
            <a:ext cx="562724" cy="129256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avec flèche 161">
            <a:extLst>
              <a:ext uri="{FF2B5EF4-FFF2-40B4-BE49-F238E27FC236}">
                <a16:creationId xmlns:a16="http://schemas.microsoft.com/office/drawing/2014/main" id="{9A6B1C05-3D2F-BC0C-9E9E-627C4A68B3E0}"/>
              </a:ext>
            </a:extLst>
          </p:cNvPr>
          <p:cNvCxnSpPr>
            <a:cxnSpLocks/>
            <a:stCxn id="89" idx="2"/>
            <a:endCxn id="21" idx="6"/>
          </p:cNvCxnSpPr>
          <p:nvPr/>
        </p:nvCxnSpPr>
        <p:spPr>
          <a:xfrm flipH="1">
            <a:off x="8229466" y="2961756"/>
            <a:ext cx="805385" cy="160575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avec flèche 161">
            <a:extLst>
              <a:ext uri="{FF2B5EF4-FFF2-40B4-BE49-F238E27FC236}">
                <a16:creationId xmlns:a16="http://schemas.microsoft.com/office/drawing/2014/main" id="{882D9EDB-C92C-C371-A2AD-56FDD1B29568}"/>
              </a:ext>
            </a:extLst>
          </p:cNvPr>
          <p:cNvCxnSpPr>
            <a:cxnSpLocks/>
            <a:endCxn id="61" idx="6"/>
          </p:cNvCxnSpPr>
          <p:nvPr/>
        </p:nvCxnSpPr>
        <p:spPr>
          <a:xfrm flipH="1">
            <a:off x="5815272" y="3223625"/>
            <a:ext cx="1655767" cy="197441"/>
          </a:xfrm>
          <a:prstGeom prst="straightConnector1">
            <a:avLst/>
          </a:prstGeom>
          <a:ln w="127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15421AB-574F-73E7-6B08-BFBBF6DA07B1}"/>
              </a:ext>
            </a:extLst>
          </p:cNvPr>
          <p:cNvSpPr txBox="1"/>
          <p:nvPr/>
        </p:nvSpPr>
        <p:spPr>
          <a:xfrm>
            <a:off x="4665579" y="1404575"/>
            <a:ext cx="17950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Contract stopped</a:t>
            </a:r>
          </a:p>
        </p:txBody>
      </p:sp>
    </p:spTree>
    <p:extLst>
      <p:ext uri="{BB962C8B-B14F-4D97-AF65-F5344CB8AC3E}">
        <p14:creationId xmlns:p14="http://schemas.microsoft.com/office/powerpoint/2010/main" val="70803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9" grpId="1" animBg="1"/>
      <p:bldP spid="232" grpId="0" animBg="1"/>
      <p:bldP spid="36" grpId="0" animBg="1"/>
      <p:bldP spid="36" grpId="1" animBg="1"/>
      <p:bldP spid="47" grpId="0" animBg="1"/>
      <p:bldP spid="47" grpId="1" animBg="1"/>
      <p:bldP spid="124" grpId="0" animBg="1"/>
      <p:bldP spid="1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782987-8DE5-4FF4-92B5-500553F834D7}"/>
              </a:ext>
            </a:extLst>
          </p:cNvPr>
          <p:cNvSpPr/>
          <p:nvPr/>
        </p:nvSpPr>
        <p:spPr>
          <a:xfrm>
            <a:off x="3577577" y="4405744"/>
            <a:ext cx="2208473" cy="20480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Agents</a:t>
            </a:r>
          </a:p>
        </p:txBody>
      </p:sp>
      <p:sp>
        <p:nvSpPr>
          <p:cNvPr id="89" name="Flèche : virage 63">
            <a:extLst>
              <a:ext uri="{FF2B5EF4-FFF2-40B4-BE49-F238E27FC236}">
                <a16:creationId xmlns:a16="http://schemas.microsoft.com/office/drawing/2014/main" id="{E7E56309-8B8A-4FA3-BF7B-6E96C212988E}"/>
              </a:ext>
            </a:extLst>
          </p:cNvPr>
          <p:cNvSpPr/>
          <p:nvPr/>
        </p:nvSpPr>
        <p:spPr>
          <a:xfrm rot="5400000" flipV="1">
            <a:off x="6669588" y="-1985620"/>
            <a:ext cx="381968" cy="4913694"/>
          </a:xfrm>
          <a:prstGeom prst="bentArrow">
            <a:avLst>
              <a:gd name="adj1" fmla="val 6269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39F73E-598F-4CD8-A269-3CC88EA91963}"/>
              </a:ext>
            </a:extLst>
          </p:cNvPr>
          <p:cNvSpPr/>
          <p:nvPr/>
        </p:nvSpPr>
        <p:spPr>
          <a:xfrm>
            <a:off x="9317417" y="151978"/>
            <a:ext cx="2567135" cy="63018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4A36797-2644-4A3B-8B28-1C10FBF26A35}"/>
              </a:ext>
            </a:extLst>
          </p:cNvPr>
          <p:cNvSpPr/>
          <p:nvPr/>
        </p:nvSpPr>
        <p:spPr>
          <a:xfrm>
            <a:off x="340575" y="668856"/>
            <a:ext cx="1331599" cy="643343"/>
          </a:xfrm>
          <a:prstGeom prst="roundRect">
            <a:avLst/>
          </a:prstGeom>
          <a:solidFill>
            <a:srgbClr val="FFC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urgent request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9" name="Rectangle : coins arrondis 7">
            <a:extLst>
              <a:ext uri="{FF2B5EF4-FFF2-40B4-BE49-F238E27FC236}">
                <a16:creationId xmlns:a16="http://schemas.microsoft.com/office/drawing/2014/main" id="{CBAD24C1-7941-4F1E-B8B1-4F4F08490FFD}"/>
              </a:ext>
            </a:extLst>
          </p:cNvPr>
          <p:cNvSpPr/>
          <p:nvPr/>
        </p:nvSpPr>
        <p:spPr>
          <a:xfrm>
            <a:off x="2044682" y="672159"/>
            <a:ext cx="1424850" cy="643343"/>
          </a:xfrm>
          <a:prstGeom prst="roundRect">
            <a:avLst/>
          </a:prstGeom>
          <a:solidFill>
            <a:srgbClr val="FFC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Over-production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0" name="Rectangle : coins arrondis 7">
            <a:extLst>
              <a:ext uri="{FF2B5EF4-FFF2-40B4-BE49-F238E27FC236}">
                <a16:creationId xmlns:a16="http://schemas.microsoft.com/office/drawing/2014/main" id="{652AA46E-6D00-42CF-B362-43DB778A7451}"/>
              </a:ext>
            </a:extLst>
          </p:cNvPr>
          <p:cNvSpPr/>
          <p:nvPr/>
        </p:nvSpPr>
        <p:spPr>
          <a:xfrm>
            <a:off x="5625803" y="677065"/>
            <a:ext cx="1580597" cy="643343"/>
          </a:xfrm>
          <a:prstGeom prst="roundRect">
            <a:avLst/>
          </a:prstGeom>
          <a:solidFill>
            <a:srgbClr val="FFC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Over-consumption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1" name="Rectangle : coins arrondis 7">
            <a:extLst>
              <a:ext uri="{FF2B5EF4-FFF2-40B4-BE49-F238E27FC236}">
                <a16:creationId xmlns:a16="http://schemas.microsoft.com/office/drawing/2014/main" id="{869486A2-2C14-4E26-A3C7-798EEB36DFE2}"/>
              </a:ext>
            </a:extLst>
          </p:cNvPr>
          <p:cNvSpPr/>
          <p:nvPr/>
        </p:nvSpPr>
        <p:spPr>
          <a:xfrm>
            <a:off x="3724639" y="677065"/>
            <a:ext cx="1580596" cy="643343"/>
          </a:xfrm>
          <a:prstGeom prst="roundRect">
            <a:avLst/>
          </a:prstGeom>
          <a:solidFill>
            <a:srgbClr val="FFC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 of over-production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4" name="Rectangle : coins arrondis 7">
            <a:extLst>
              <a:ext uri="{FF2B5EF4-FFF2-40B4-BE49-F238E27FC236}">
                <a16:creationId xmlns:a16="http://schemas.microsoft.com/office/drawing/2014/main" id="{24436BCC-696C-430F-B00B-329A22F2E223}"/>
              </a:ext>
            </a:extLst>
          </p:cNvPr>
          <p:cNvSpPr/>
          <p:nvPr/>
        </p:nvSpPr>
        <p:spPr>
          <a:xfrm>
            <a:off x="2010573" y="1875005"/>
            <a:ext cx="1728024" cy="643343"/>
          </a:xfrm>
          <a:prstGeom prst="roundRect">
            <a:avLst/>
          </a:prstGeom>
          <a:solidFill>
            <a:srgbClr val="FF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Producer stop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5" name="Rectangle : coins arrondis 7">
            <a:extLst>
              <a:ext uri="{FF2B5EF4-FFF2-40B4-BE49-F238E27FC236}">
                <a16:creationId xmlns:a16="http://schemas.microsoft.com/office/drawing/2014/main" id="{4D62300C-C025-4C23-93A3-DF604BB3F881}"/>
              </a:ext>
            </a:extLst>
          </p:cNvPr>
          <p:cNvSpPr/>
          <p:nvPr/>
        </p:nvSpPr>
        <p:spPr>
          <a:xfrm>
            <a:off x="5977421" y="1861147"/>
            <a:ext cx="1728024" cy="643343"/>
          </a:xfrm>
          <a:prstGeom prst="roundRect">
            <a:avLst/>
          </a:prstGeom>
          <a:solidFill>
            <a:srgbClr val="FF898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Consumer stop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6" name="Rectangle : coins arrondis 7">
            <a:extLst>
              <a:ext uri="{FF2B5EF4-FFF2-40B4-BE49-F238E27FC236}">
                <a16:creationId xmlns:a16="http://schemas.microsoft.com/office/drawing/2014/main" id="{B3887452-8B22-40BC-BFC2-6DB75BD79BA8}"/>
              </a:ext>
            </a:extLst>
          </p:cNvPr>
          <p:cNvSpPr/>
          <p:nvPr/>
        </p:nvSpPr>
        <p:spPr>
          <a:xfrm>
            <a:off x="3803904" y="2982454"/>
            <a:ext cx="1728024" cy="643343"/>
          </a:xfrm>
          <a:prstGeom prst="roundRect">
            <a:avLst/>
          </a:prstGeom>
          <a:solidFill>
            <a:srgbClr val="FF2F2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Contract break</a:t>
            </a:r>
            <a:endParaRPr lang="en-US" sz="1309" dirty="0">
              <a:solidFill>
                <a:schemeClr val="tx1"/>
              </a:solidFill>
            </a:endParaRPr>
          </a:p>
        </p:txBody>
      </p:sp>
      <p:sp>
        <p:nvSpPr>
          <p:cNvPr id="19" name="Rectangle : coins arrondis 7">
            <a:extLst>
              <a:ext uri="{FF2B5EF4-FFF2-40B4-BE49-F238E27FC236}">
                <a16:creationId xmlns:a16="http://schemas.microsoft.com/office/drawing/2014/main" id="{96660CF9-5A69-42A6-A6F0-0D22AD3010E4}"/>
              </a:ext>
            </a:extLst>
          </p:cNvPr>
          <p:cNvSpPr/>
          <p:nvPr/>
        </p:nvSpPr>
        <p:spPr>
          <a:xfrm>
            <a:off x="6841557" y="5546577"/>
            <a:ext cx="1681108" cy="670758"/>
          </a:xfrm>
          <a:prstGeom prst="roundRect">
            <a:avLst/>
          </a:prstGeom>
          <a:solidFill>
            <a:srgbClr val="6DFFA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New Supply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CA0C19F-1342-4BC6-BB82-3C27AA28C43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8522665" y="5881956"/>
            <a:ext cx="79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C104D0F-C595-4437-A0A3-40EA5D726BFD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2874587" y="2518348"/>
            <a:ext cx="929319" cy="4896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6CF8FE-8058-4334-97AC-A3D378EA8BF0}"/>
              </a:ext>
            </a:extLst>
          </p:cNvPr>
          <p:cNvCxnSpPr>
            <a:cxnSpLocks/>
            <a:stCxn id="16" idx="2"/>
            <a:endCxn id="36" idx="0"/>
          </p:cNvCxnSpPr>
          <p:nvPr/>
        </p:nvCxnSpPr>
        <p:spPr>
          <a:xfrm>
            <a:off x="4667916" y="3625797"/>
            <a:ext cx="13896" cy="7799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6832DD-B98E-46D8-B165-7BFD1F88C381}"/>
              </a:ext>
            </a:extLst>
          </p:cNvPr>
          <p:cNvCxnSpPr>
            <a:cxnSpLocks/>
          </p:cNvCxnSpPr>
          <p:nvPr/>
        </p:nvCxnSpPr>
        <p:spPr>
          <a:xfrm flipH="1">
            <a:off x="5531928" y="2537321"/>
            <a:ext cx="1128146" cy="4667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B4D7D0-8988-4A63-877E-20D28CC45DD3}"/>
              </a:ext>
            </a:extLst>
          </p:cNvPr>
          <p:cNvCxnSpPr>
            <a:cxnSpLocks/>
          </p:cNvCxnSpPr>
          <p:nvPr/>
        </p:nvCxnSpPr>
        <p:spPr>
          <a:xfrm flipH="1">
            <a:off x="7385904" y="1311423"/>
            <a:ext cx="592419" cy="5514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28124F-9A82-41F2-A47B-A8C68906BA2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16102" y="1320406"/>
            <a:ext cx="240041" cy="5325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04531F3-65BC-4AEC-BF37-8DBD77896D10}"/>
              </a:ext>
            </a:extLst>
          </p:cNvPr>
          <p:cNvCxnSpPr>
            <a:cxnSpLocks/>
          </p:cNvCxnSpPr>
          <p:nvPr/>
        </p:nvCxnSpPr>
        <p:spPr>
          <a:xfrm>
            <a:off x="1115568" y="1319303"/>
            <a:ext cx="929114" cy="541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A02DC4-AFD7-4F44-8323-749CEF19F14B}"/>
              </a:ext>
            </a:extLst>
          </p:cNvPr>
          <p:cNvCxnSpPr>
            <a:cxnSpLocks/>
          </p:cNvCxnSpPr>
          <p:nvPr/>
        </p:nvCxnSpPr>
        <p:spPr>
          <a:xfrm flipH="1">
            <a:off x="2796297" y="1318074"/>
            <a:ext cx="114" cy="5418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 : coins arrondis 7">
            <a:extLst>
              <a:ext uri="{FF2B5EF4-FFF2-40B4-BE49-F238E27FC236}">
                <a16:creationId xmlns:a16="http://schemas.microsoft.com/office/drawing/2014/main" id="{FE49E5CA-3963-412B-A31D-EA6D810AE684}"/>
              </a:ext>
            </a:extLst>
          </p:cNvPr>
          <p:cNvSpPr/>
          <p:nvPr/>
        </p:nvSpPr>
        <p:spPr>
          <a:xfrm>
            <a:off x="7341306" y="673970"/>
            <a:ext cx="1707044" cy="643343"/>
          </a:xfrm>
          <a:prstGeom prst="roundRect">
            <a:avLst/>
          </a:prstGeom>
          <a:solidFill>
            <a:srgbClr val="FFC1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Prediction of over-consumption</a:t>
            </a:r>
            <a:endParaRPr lang="en-US" sz="1309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25CB849-6E06-498B-A60A-DACC2D34A559}"/>
              </a:ext>
            </a:extLst>
          </p:cNvPr>
          <p:cNvCxnSpPr>
            <a:cxnSpLocks/>
          </p:cNvCxnSpPr>
          <p:nvPr/>
        </p:nvCxnSpPr>
        <p:spPr>
          <a:xfrm flipH="1">
            <a:off x="3738599" y="1327950"/>
            <a:ext cx="703601" cy="5726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Flèche : virage 63">
            <a:extLst>
              <a:ext uri="{FF2B5EF4-FFF2-40B4-BE49-F238E27FC236}">
                <a16:creationId xmlns:a16="http://schemas.microsoft.com/office/drawing/2014/main" id="{34403F2B-BB04-41DE-9B88-15F34691B3BC}"/>
              </a:ext>
            </a:extLst>
          </p:cNvPr>
          <p:cNvSpPr/>
          <p:nvPr/>
        </p:nvSpPr>
        <p:spPr>
          <a:xfrm rot="5400000" flipV="1">
            <a:off x="4939462" y="-3713068"/>
            <a:ext cx="384645" cy="8371265"/>
          </a:xfrm>
          <a:prstGeom prst="bentArrow">
            <a:avLst>
              <a:gd name="adj1" fmla="val 7915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Flèche : virage 63">
            <a:extLst>
              <a:ext uri="{FF2B5EF4-FFF2-40B4-BE49-F238E27FC236}">
                <a16:creationId xmlns:a16="http://schemas.microsoft.com/office/drawing/2014/main" id="{28D21BF8-C373-402A-AEA4-971AF5FA5E4E}"/>
              </a:ext>
            </a:extLst>
          </p:cNvPr>
          <p:cNvSpPr/>
          <p:nvPr/>
        </p:nvSpPr>
        <p:spPr>
          <a:xfrm rot="5400000" flipV="1">
            <a:off x="5840379" y="-2821698"/>
            <a:ext cx="375096" cy="6578978"/>
          </a:xfrm>
          <a:prstGeom prst="bentArrow">
            <a:avLst>
              <a:gd name="adj1" fmla="val 7915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0" name="Flèche : virage 63">
            <a:extLst>
              <a:ext uri="{FF2B5EF4-FFF2-40B4-BE49-F238E27FC236}">
                <a16:creationId xmlns:a16="http://schemas.microsoft.com/office/drawing/2014/main" id="{FFC67FBE-C6D2-4474-8922-7B1F560EB9FD}"/>
              </a:ext>
            </a:extLst>
          </p:cNvPr>
          <p:cNvSpPr/>
          <p:nvPr/>
        </p:nvSpPr>
        <p:spPr>
          <a:xfrm rot="5400000" flipV="1">
            <a:off x="7616574" y="-1051958"/>
            <a:ext cx="367597" cy="3034090"/>
          </a:xfrm>
          <a:prstGeom prst="bentArrow">
            <a:avLst>
              <a:gd name="adj1" fmla="val 8159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Flèche : virage 63">
            <a:extLst>
              <a:ext uri="{FF2B5EF4-FFF2-40B4-BE49-F238E27FC236}">
                <a16:creationId xmlns:a16="http://schemas.microsoft.com/office/drawing/2014/main" id="{867DB43B-EDEA-4284-86A8-32DD5FF1D21E}"/>
              </a:ext>
            </a:extLst>
          </p:cNvPr>
          <p:cNvSpPr/>
          <p:nvPr/>
        </p:nvSpPr>
        <p:spPr>
          <a:xfrm rot="5400000" flipV="1">
            <a:off x="8484061" y="-192635"/>
            <a:ext cx="350299" cy="1316417"/>
          </a:xfrm>
          <a:prstGeom prst="bentArrow">
            <a:avLst>
              <a:gd name="adj1" fmla="val 6602"/>
              <a:gd name="adj2" fmla="val 11458"/>
              <a:gd name="adj3" fmla="val 10647"/>
              <a:gd name="adj4" fmla="val 3361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6" name="Picture 16">
            <a:extLst>
              <a:ext uri="{FF2B5EF4-FFF2-40B4-BE49-F238E27FC236}">
                <a16:creationId xmlns:a16="http://schemas.microsoft.com/office/drawing/2014/main" id="{4A369C25-6993-4A15-A492-0C546F184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248" y="3629389"/>
            <a:ext cx="836193" cy="83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4016314-193C-4B06-808F-D002BEC7EAEB}"/>
              </a:ext>
            </a:extLst>
          </p:cNvPr>
          <p:cNvSpPr txBox="1"/>
          <p:nvPr/>
        </p:nvSpPr>
        <p:spPr>
          <a:xfrm>
            <a:off x="8206843" y="277385"/>
            <a:ext cx="969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event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464A83-0DE6-44E7-ABEC-B3C6EC6BC623}"/>
              </a:ext>
            </a:extLst>
          </p:cNvPr>
          <p:cNvSpPr txBox="1"/>
          <p:nvPr/>
        </p:nvSpPr>
        <p:spPr>
          <a:xfrm>
            <a:off x="4917950" y="5379919"/>
            <a:ext cx="25671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Contract</a:t>
            </a:r>
          </a:p>
          <a:p>
            <a:pPr algn="ctr"/>
            <a:r>
              <a:rPr lang="en-US" sz="1400" dirty="0"/>
              <a:t> generation</a:t>
            </a:r>
            <a:endParaRPr lang="en-US" sz="1309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9315BE-29EF-4EBB-A968-5346C04EA0E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5761410" y="5881956"/>
            <a:ext cx="10801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58DA85C-8CE4-48DB-BDEF-D7F258BE9F01}"/>
              </a:ext>
            </a:extLst>
          </p:cNvPr>
          <p:cNvSpPr txBox="1"/>
          <p:nvPr/>
        </p:nvSpPr>
        <p:spPr>
          <a:xfrm>
            <a:off x="3724641" y="4556720"/>
            <a:ext cx="20738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Use of dynamic adaptation</a:t>
            </a:r>
            <a:endParaRPr lang="en-US" sz="1309" dirty="0"/>
          </a:p>
        </p:txBody>
      </p:sp>
      <p:pic>
        <p:nvPicPr>
          <p:cNvPr id="44" name="Picture 8" descr="roue dentée Tapis de souris | Spreadshirt">
            <a:extLst>
              <a:ext uri="{FF2B5EF4-FFF2-40B4-BE49-F238E27FC236}">
                <a16:creationId xmlns:a16="http://schemas.microsoft.com/office/drawing/2014/main" id="{92821331-5E1F-4DFF-9C8E-990066F36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595423" y="4627431"/>
            <a:ext cx="416965" cy="416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1784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6560</TotalTime>
  <Words>423</Words>
  <Application>Microsoft Office PowerPoint</Application>
  <PresentationFormat>Widescreen</PresentationFormat>
  <Paragraphs>621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Philippe GLASS</dc:creator>
  <cp:lastModifiedBy>Philippe GLASS</cp:lastModifiedBy>
  <cp:revision>520</cp:revision>
  <dcterms:created xsi:type="dcterms:W3CDTF">2021-09-24T11:12:32Z</dcterms:created>
  <dcterms:modified xsi:type="dcterms:W3CDTF">2023-03-29T15:21:01Z</dcterms:modified>
</cp:coreProperties>
</file>