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4711363" cy="3632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8" autoAdjust="0"/>
  </p:normalViewPr>
  <p:slideViewPr>
    <p:cSldViewPr snapToGrid="0">
      <p:cViewPr>
        <p:scale>
          <a:sx n="75" d="100"/>
          <a:sy n="75" d="100"/>
        </p:scale>
        <p:origin x="13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4" y="5944627"/>
            <a:ext cx="12504659" cy="12645989"/>
          </a:xfrm>
        </p:spPr>
        <p:txBody>
          <a:bodyPr anchor="b"/>
          <a:lstStyle>
            <a:lvl1pPr algn="ctr">
              <a:defRPr sz="96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19078294"/>
            <a:ext cx="11033522" cy="8769791"/>
          </a:xfrm>
        </p:spPr>
        <p:txBody>
          <a:bodyPr/>
          <a:lstStyle>
            <a:lvl1pPr marL="0" indent="0" algn="ctr">
              <a:buNone/>
              <a:defRPr sz="3860"/>
            </a:lvl1pPr>
            <a:lvl2pPr marL="735532" indent="0" algn="ctr">
              <a:buNone/>
              <a:defRPr sz="3217"/>
            </a:lvl2pPr>
            <a:lvl3pPr marL="1471064" indent="0" algn="ctr">
              <a:buNone/>
              <a:defRPr sz="2896"/>
            </a:lvl3pPr>
            <a:lvl4pPr marL="2206596" indent="0" algn="ctr">
              <a:buNone/>
              <a:defRPr sz="2573"/>
            </a:lvl4pPr>
            <a:lvl5pPr marL="2942127" indent="0" algn="ctr">
              <a:buNone/>
              <a:defRPr sz="2573"/>
            </a:lvl5pPr>
            <a:lvl6pPr marL="3677659" indent="0" algn="ctr">
              <a:buNone/>
              <a:defRPr sz="2573"/>
            </a:lvl6pPr>
            <a:lvl7pPr marL="4413193" indent="0" algn="ctr">
              <a:buNone/>
              <a:defRPr sz="2573"/>
            </a:lvl7pPr>
            <a:lvl8pPr marL="5148725" indent="0" algn="ctr">
              <a:buNone/>
              <a:defRPr sz="2573"/>
            </a:lvl8pPr>
            <a:lvl9pPr marL="5884257" indent="0" algn="ctr">
              <a:buNone/>
              <a:defRPr sz="25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6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6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1933894"/>
            <a:ext cx="3172138" cy="30782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9" y="1933894"/>
            <a:ext cx="9332521" cy="30782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0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7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7" y="9055683"/>
            <a:ext cx="12688551" cy="15109602"/>
          </a:xfrm>
        </p:spPr>
        <p:txBody>
          <a:bodyPr anchor="b"/>
          <a:lstStyle>
            <a:lvl1pPr>
              <a:defRPr sz="96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7" y="24308228"/>
            <a:ext cx="12688551" cy="7945781"/>
          </a:xfrm>
        </p:spPr>
        <p:txBody>
          <a:bodyPr/>
          <a:lstStyle>
            <a:lvl1pPr marL="0" indent="0">
              <a:buNone/>
              <a:defRPr sz="3860">
                <a:solidFill>
                  <a:schemeClr val="tx1"/>
                </a:solidFill>
              </a:defRPr>
            </a:lvl1pPr>
            <a:lvl2pPr marL="735532" indent="0">
              <a:buNone/>
              <a:defRPr sz="3217">
                <a:solidFill>
                  <a:schemeClr val="tx1">
                    <a:tint val="75000"/>
                  </a:schemeClr>
                </a:solidFill>
              </a:defRPr>
            </a:lvl2pPr>
            <a:lvl3pPr marL="1471064" indent="0">
              <a:buNone/>
              <a:defRPr sz="2896">
                <a:solidFill>
                  <a:schemeClr val="tx1">
                    <a:tint val="75000"/>
                  </a:schemeClr>
                </a:solidFill>
              </a:defRPr>
            </a:lvl3pPr>
            <a:lvl4pPr marL="2206596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4pPr>
            <a:lvl5pPr marL="2942127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5pPr>
            <a:lvl6pPr marL="3677659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6pPr>
            <a:lvl7pPr marL="4413193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7pPr>
            <a:lvl8pPr marL="5148725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8pPr>
            <a:lvl9pPr marL="5884257" indent="0">
              <a:buNone/>
              <a:defRPr sz="25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8" y="9669475"/>
            <a:ext cx="6252329" cy="23046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30" y="9669475"/>
            <a:ext cx="6252329" cy="23046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1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1933905"/>
            <a:ext cx="12688551" cy="7020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8904328"/>
            <a:ext cx="6223595" cy="4363874"/>
          </a:xfrm>
        </p:spPr>
        <p:txBody>
          <a:bodyPr anchor="b"/>
          <a:lstStyle>
            <a:lvl1pPr marL="0" indent="0">
              <a:buNone/>
              <a:defRPr sz="3860" b="1"/>
            </a:lvl1pPr>
            <a:lvl2pPr marL="735532" indent="0">
              <a:buNone/>
              <a:defRPr sz="3217" b="1"/>
            </a:lvl2pPr>
            <a:lvl3pPr marL="1471064" indent="0">
              <a:buNone/>
              <a:defRPr sz="2896" b="1"/>
            </a:lvl3pPr>
            <a:lvl4pPr marL="2206596" indent="0">
              <a:buNone/>
              <a:defRPr sz="2573" b="1"/>
            </a:lvl4pPr>
            <a:lvl5pPr marL="2942127" indent="0">
              <a:buNone/>
              <a:defRPr sz="2573" b="1"/>
            </a:lvl5pPr>
            <a:lvl6pPr marL="3677659" indent="0">
              <a:buNone/>
              <a:defRPr sz="2573" b="1"/>
            </a:lvl6pPr>
            <a:lvl7pPr marL="4413193" indent="0">
              <a:buNone/>
              <a:defRPr sz="2573" b="1"/>
            </a:lvl7pPr>
            <a:lvl8pPr marL="5148725" indent="0">
              <a:buNone/>
              <a:defRPr sz="2573" b="1"/>
            </a:lvl8pPr>
            <a:lvl9pPr marL="5884257" indent="0">
              <a:buNone/>
              <a:defRPr sz="25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13268199"/>
            <a:ext cx="6223595" cy="19515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31" y="8904328"/>
            <a:ext cx="6254245" cy="4363874"/>
          </a:xfrm>
        </p:spPr>
        <p:txBody>
          <a:bodyPr anchor="b"/>
          <a:lstStyle>
            <a:lvl1pPr marL="0" indent="0">
              <a:buNone/>
              <a:defRPr sz="3860" b="1"/>
            </a:lvl1pPr>
            <a:lvl2pPr marL="735532" indent="0">
              <a:buNone/>
              <a:defRPr sz="3217" b="1"/>
            </a:lvl2pPr>
            <a:lvl3pPr marL="1471064" indent="0">
              <a:buNone/>
              <a:defRPr sz="2896" b="1"/>
            </a:lvl3pPr>
            <a:lvl4pPr marL="2206596" indent="0">
              <a:buNone/>
              <a:defRPr sz="2573" b="1"/>
            </a:lvl4pPr>
            <a:lvl5pPr marL="2942127" indent="0">
              <a:buNone/>
              <a:defRPr sz="2573" b="1"/>
            </a:lvl5pPr>
            <a:lvl6pPr marL="3677659" indent="0">
              <a:buNone/>
              <a:defRPr sz="2573" b="1"/>
            </a:lvl6pPr>
            <a:lvl7pPr marL="4413193" indent="0">
              <a:buNone/>
              <a:defRPr sz="2573" b="1"/>
            </a:lvl7pPr>
            <a:lvl8pPr marL="5148725" indent="0">
              <a:buNone/>
              <a:defRPr sz="2573" b="1"/>
            </a:lvl8pPr>
            <a:lvl9pPr marL="5884257" indent="0">
              <a:buNone/>
              <a:defRPr sz="25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31" y="13268199"/>
            <a:ext cx="6254245" cy="19515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8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7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5" y="2421573"/>
            <a:ext cx="4744797" cy="847550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5229933"/>
            <a:ext cx="7447628" cy="25813291"/>
          </a:xfrm>
        </p:spPr>
        <p:txBody>
          <a:bodyPr/>
          <a:lstStyle>
            <a:lvl1pPr>
              <a:defRPr sz="5148"/>
            </a:lvl1pPr>
            <a:lvl2pPr>
              <a:defRPr sz="4504"/>
            </a:lvl2pPr>
            <a:lvl3pPr>
              <a:defRPr sz="3860"/>
            </a:lvl3pPr>
            <a:lvl4pPr>
              <a:defRPr sz="3217"/>
            </a:lvl4pPr>
            <a:lvl5pPr>
              <a:defRPr sz="3217"/>
            </a:lvl5pPr>
            <a:lvl6pPr>
              <a:defRPr sz="3217"/>
            </a:lvl6pPr>
            <a:lvl7pPr>
              <a:defRPr sz="3217"/>
            </a:lvl7pPr>
            <a:lvl8pPr>
              <a:defRPr sz="3217"/>
            </a:lvl8pPr>
            <a:lvl9pPr>
              <a:defRPr sz="32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5" y="10897075"/>
            <a:ext cx="4744797" cy="20188183"/>
          </a:xfrm>
        </p:spPr>
        <p:txBody>
          <a:bodyPr/>
          <a:lstStyle>
            <a:lvl1pPr marL="0" indent="0">
              <a:buNone/>
              <a:defRPr sz="2573"/>
            </a:lvl1pPr>
            <a:lvl2pPr marL="735532" indent="0">
              <a:buNone/>
              <a:defRPr sz="2252"/>
            </a:lvl2pPr>
            <a:lvl3pPr marL="1471064" indent="0">
              <a:buNone/>
              <a:defRPr sz="1931"/>
            </a:lvl3pPr>
            <a:lvl4pPr marL="2206596" indent="0">
              <a:buNone/>
              <a:defRPr sz="1610"/>
            </a:lvl4pPr>
            <a:lvl5pPr marL="2942127" indent="0">
              <a:buNone/>
              <a:defRPr sz="1610"/>
            </a:lvl5pPr>
            <a:lvl6pPr marL="3677659" indent="0">
              <a:buNone/>
              <a:defRPr sz="1610"/>
            </a:lvl6pPr>
            <a:lvl7pPr marL="4413193" indent="0">
              <a:buNone/>
              <a:defRPr sz="1610"/>
            </a:lvl7pPr>
            <a:lvl8pPr marL="5148725" indent="0">
              <a:buNone/>
              <a:defRPr sz="1610"/>
            </a:lvl8pPr>
            <a:lvl9pPr marL="5884257" indent="0">
              <a:buNone/>
              <a:defRPr sz="1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5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5" y="2421573"/>
            <a:ext cx="4744797" cy="8475504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5229933"/>
            <a:ext cx="7447628" cy="25813291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32" indent="0">
              <a:buNone/>
              <a:defRPr sz="4504"/>
            </a:lvl2pPr>
            <a:lvl3pPr marL="1471064" indent="0">
              <a:buNone/>
              <a:defRPr sz="3860"/>
            </a:lvl3pPr>
            <a:lvl4pPr marL="2206596" indent="0">
              <a:buNone/>
              <a:defRPr sz="3217"/>
            </a:lvl4pPr>
            <a:lvl5pPr marL="2942127" indent="0">
              <a:buNone/>
              <a:defRPr sz="3217"/>
            </a:lvl5pPr>
            <a:lvl6pPr marL="3677659" indent="0">
              <a:buNone/>
              <a:defRPr sz="3217"/>
            </a:lvl6pPr>
            <a:lvl7pPr marL="4413193" indent="0">
              <a:buNone/>
              <a:defRPr sz="3217"/>
            </a:lvl7pPr>
            <a:lvl8pPr marL="5148725" indent="0">
              <a:buNone/>
              <a:defRPr sz="3217"/>
            </a:lvl8pPr>
            <a:lvl9pPr marL="5884257" indent="0">
              <a:buNone/>
              <a:defRPr sz="32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5" y="10897075"/>
            <a:ext cx="4744797" cy="20188183"/>
          </a:xfrm>
        </p:spPr>
        <p:txBody>
          <a:bodyPr/>
          <a:lstStyle>
            <a:lvl1pPr marL="0" indent="0">
              <a:buNone/>
              <a:defRPr sz="2573"/>
            </a:lvl1pPr>
            <a:lvl2pPr marL="735532" indent="0">
              <a:buNone/>
              <a:defRPr sz="2252"/>
            </a:lvl2pPr>
            <a:lvl3pPr marL="1471064" indent="0">
              <a:buNone/>
              <a:defRPr sz="1931"/>
            </a:lvl3pPr>
            <a:lvl4pPr marL="2206596" indent="0">
              <a:buNone/>
              <a:defRPr sz="1610"/>
            </a:lvl4pPr>
            <a:lvl5pPr marL="2942127" indent="0">
              <a:buNone/>
              <a:defRPr sz="1610"/>
            </a:lvl5pPr>
            <a:lvl6pPr marL="3677659" indent="0">
              <a:buNone/>
              <a:defRPr sz="1610"/>
            </a:lvl6pPr>
            <a:lvl7pPr marL="4413193" indent="0">
              <a:buNone/>
              <a:defRPr sz="1610"/>
            </a:lvl7pPr>
            <a:lvl8pPr marL="5148725" indent="0">
              <a:buNone/>
              <a:defRPr sz="1610"/>
            </a:lvl8pPr>
            <a:lvl9pPr marL="5884257" indent="0">
              <a:buNone/>
              <a:defRPr sz="16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84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8" y="1933905"/>
            <a:ext cx="12688551" cy="7020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8" y="9669475"/>
            <a:ext cx="12688551" cy="23046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8" y="33666593"/>
            <a:ext cx="3310057" cy="1933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241AD-4FDD-4973-B276-D23A5989E35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41" y="33666593"/>
            <a:ext cx="4965085" cy="1933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2" y="33666593"/>
            <a:ext cx="3310057" cy="1933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CB71-8C60-41E7-885A-238BC95B19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471064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67" indent="-367767" algn="l" defTabSz="1471064" rtl="0" eaLnBrk="1" latinLnBrk="0" hangingPunct="1">
        <a:lnSpc>
          <a:spcPct val="90000"/>
        </a:lnSpc>
        <a:spcBef>
          <a:spcPts val="1610"/>
        </a:spcBef>
        <a:buFont typeface="Arial" panose="020B0604020202020204" pitchFamily="34" charset="0"/>
        <a:buChar char="•"/>
        <a:defRPr sz="4504" kern="1200">
          <a:solidFill>
            <a:schemeClr val="tx1"/>
          </a:solidFill>
          <a:latin typeface="+mn-lt"/>
          <a:ea typeface="+mn-ea"/>
          <a:cs typeface="+mn-cs"/>
        </a:defRPr>
      </a:lvl1pPr>
      <a:lvl2pPr marL="1103299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860" kern="1200">
          <a:solidFill>
            <a:schemeClr val="tx1"/>
          </a:solidFill>
          <a:latin typeface="+mn-lt"/>
          <a:ea typeface="+mn-ea"/>
          <a:cs typeface="+mn-cs"/>
        </a:defRPr>
      </a:lvl2pPr>
      <a:lvl3pPr marL="1838831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217" kern="1200">
          <a:solidFill>
            <a:schemeClr val="tx1"/>
          </a:solidFill>
          <a:latin typeface="+mn-lt"/>
          <a:ea typeface="+mn-ea"/>
          <a:cs typeface="+mn-cs"/>
        </a:defRPr>
      </a:lvl3pPr>
      <a:lvl4pPr marL="2574362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09894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426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0958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490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024" indent="-367767" algn="l" defTabSz="1471064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32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064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596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127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659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193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8725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257" algn="l" defTabSz="1471064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299">
            <a:extLst>
              <a:ext uri="{FF2B5EF4-FFF2-40B4-BE49-F238E27FC236}">
                <a16:creationId xmlns:a16="http://schemas.microsoft.com/office/drawing/2014/main" id="{AF34ECF5-BCF3-B66D-9E2F-67ECCF3069D5}"/>
              </a:ext>
            </a:extLst>
          </p:cNvPr>
          <p:cNvSpPr/>
          <p:nvPr/>
        </p:nvSpPr>
        <p:spPr>
          <a:xfrm>
            <a:off x="11430039" y="6953120"/>
            <a:ext cx="2690813" cy="3423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27" indent="-28572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4: consumer 4 is sending a new contract to producer 3.</a:t>
            </a:r>
          </a:p>
          <a:p>
            <a:pPr marL="285727" indent="-28572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5: consumer 4 is receiving the approval from producer 3.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9D62409E-023E-E10D-0922-1632E8EBC212}"/>
              </a:ext>
            </a:extLst>
          </p:cNvPr>
          <p:cNvSpPr/>
          <p:nvPr/>
        </p:nvSpPr>
        <p:spPr>
          <a:xfrm>
            <a:off x="11436351" y="3474842"/>
            <a:ext cx="2690813" cy="3423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27" indent="-28572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2: Consumer 4 is sending new requests for energy.</a:t>
            </a:r>
          </a:p>
          <a:p>
            <a:pPr marL="285727" indent="-28572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3: Consumer 4 is receiving offers from producers 1,2, and 3.</a:t>
            </a:r>
          </a:p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6B237936-6882-83F3-D59A-58D9889A06D6}"/>
              </a:ext>
            </a:extLst>
          </p:cNvPr>
          <p:cNvSpPr/>
          <p:nvPr/>
        </p:nvSpPr>
        <p:spPr>
          <a:xfrm>
            <a:off x="5281744" y="1699441"/>
            <a:ext cx="791999" cy="79199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322C468A-19D1-35AF-D9A0-78BED8C84FCD}"/>
              </a:ext>
            </a:extLst>
          </p:cNvPr>
          <p:cNvSpPr/>
          <p:nvPr/>
        </p:nvSpPr>
        <p:spPr>
          <a:xfrm>
            <a:off x="8226469" y="320214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CA1B072A-E933-BD41-A609-9E4B3E8F93A7}"/>
              </a:ext>
            </a:extLst>
          </p:cNvPr>
          <p:cNvSpPr/>
          <p:nvPr/>
        </p:nvSpPr>
        <p:spPr>
          <a:xfrm>
            <a:off x="5261726" y="268407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28;p7">
            <a:extLst>
              <a:ext uri="{FF2B5EF4-FFF2-40B4-BE49-F238E27FC236}">
                <a16:creationId xmlns:a16="http://schemas.microsoft.com/office/drawing/2014/main" id="{159F39D4-E0C3-9898-5BFF-14CABF64A10C}"/>
              </a:ext>
            </a:extLst>
          </p:cNvPr>
          <p:cNvSpPr/>
          <p:nvPr/>
        </p:nvSpPr>
        <p:spPr>
          <a:xfrm>
            <a:off x="2766388" y="299224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8F4EA1-C862-D8F6-DB48-3660488A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30" y="630169"/>
            <a:ext cx="360000" cy="374694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2F946D7-05E8-CCA6-35B0-88D47D20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28" y="2079768"/>
            <a:ext cx="359998" cy="312198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E0E66F8-3D69-4BFF-A6FE-BDDD59D1D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88" y="664668"/>
            <a:ext cx="360000" cy="312198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FD7057ED-5745-B42C-5755-F8D3C1837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2" y="650205"/>
            <a:ext cx="359998" cy="312198"/>
          </a:xfrm>
          <a:prstGeom prst="rect">
            <a:avLst/>
          </a:prstGeom>
        </p:spPr>
      </p:pic>
      <p:sp>
        <p:nvSpPr>
          <p:cNvPr id="17" name="Google Shape;227;p7">
            <a:extLst>
              <a:ext uri="{FF2B5EF4-FFF2-40B4-BE49-F238E27FC236}">
                <a16:creationId xmlns:a16="http://schemas.microsoft.com/office/drawing/2014/main" id="{953D0F32-F1A0-76EF-A89B-299D51F0D213}"/>
              </a:ext>
            </a:extLst>
          </p:cNvPr>
          <p:cNvSpPr/>
          <p:nvPr/>
        </p:nvSpPr>
        <p:spPr>
          <a:xfrm>
            <a:off x="7537606" y="2004392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7E811A7-5AC8-2D9E-E49C-BCB2BA1B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67" y="2314333"/>
            <a:ext cx="359998" cy="374694"/>
          </a:xfrm>
          <a:prstGeom prst="rect">
            <a:avLst/>
          </a:prstGeom>
        </p:spPr>
      </p:pic>
      <p:sp>
        <p:nvSpPr>
          <p:cNvPr id="19" name="Google Shape;227;p7">
            <a:extLst>
              <a:ext uri="{FF2B5EF4-FFF2-40B4-BE49-F238E27FC236}">
                <a16:creationId xmlns:a16="http://schemas.microsoft.com/office/drawing/2014/main" id="{7EFA5D8B-57BB-16A5-F59C-1832CFDA90B8}"/>
              </a:ext>
            </a:extLst>
          </p:cNvPr>
          <p:cNvSpPr/>
          <p:nvPr/>
        </p:nvSpPr>
        <p:spPr>
          <a:xfrm>
            <a:off x="2792380" y="2042803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DB916D-FBD2-98DB-6713-00697A5E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9" y="2352760"/>
            <a:ext cx="360000" cy="374694"/>
          </a:xfrm>
          <a:prstGeom prst="rect">
            <a:avLst/>
          </a:prstGeom>
        </p:spPr>
      </p:pic>
      <p:cxnSp>
        <p:nvCxnSpPr>
          <p:cNvPr id="24" name="Connecteur droit avec flèche 161">
            <a:extLst>
              <a:ext uri="{FF2B5EF4-FFF2-40B4-BE49-F238E27FC236}">
                <a16:creationId xmlns:a16="http://schemas.microsoft.com/office/drawing/2014/main" id="{7030D854-D8F9-5095-AE92-E1EE0B73EB1C}"/>
              </a:ext>
            </a:extLst>
          </p:cNvPr>
          <p:cNvCxnSpPr>
            <a:cxnSpLocks/>
          </p:cNvCxnSpPr>
          <p:nvPr/>
        </p:nvCxnSpPr>
        <p:spPr>
          <a:xfrm flipV="1">
            <a:off x="6037805" y="880612"/>
            <a:ext cx="2258887" cy="104657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161">
            <a:extLst>
              <a:ext uri="{FF2B5EF4-FFF2-40B4-BE49-F238E27FC236}">
                <a16:creationId xmlns:a16="http://schemas.microsoft.com/office/drawing/2014/main" id="{428940FA-8827-3738-C499-35C8B657B46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677740" y="1024137"/>
            <a:ext cx="11288" cy="6752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5C6BE962-2780-A59D-71DC-D463364D6051}"/>
              </a:ext>
            </a:extLst>
          </p:cNvPr>
          <p:cNvCxnSpPr>
            <a:cxnSpLocks/>
          </p:cNvCxnSpPr>
          <p:nvPr/>
        </p:nvCxnSpPr>
        <p:spPr>
          <a:xfrm flipH="1" flipV="1">
            <a:off x="3195933" y="1095651"/>
            <a:ext cx="30947" cy="9471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161">
            <a:extLst>
              <a:ext uri="{FF2B5EF4-FFF2-40B4-BE49-F238E27FC236}">
                <a16:creationId xmlns:a16="http://schemas.microsoft.com/office/drawing/2014/main" id="{FF388D2D-614A-BE29-038B-A17F96B169A5}"/>
              </a:ext>
            </a:extLst>
          </p:cNvPr>
          <p:cNvCxnSpPr>
            <a:cxnSpLocks/>
            <a:stCxn id="6" idx="2"/>
            <a:endCxn id="9" idx="6"/>
          </p:cNvCxnSpPr>
          <p:nvPr/>
        </p:nvCxnSpPr>
        <p:spPr>
          <a:xfrm flipH="1">
            <a:off x="3558394" y="664399"/>
            <a:ext cx="1703330" cy="3082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161">
            <a:extLst>
              <a:ext uri="{FF2B5EF4-FFF2-40B4-BE49-F238E27FC236}">
                <a16:creationId xmlns:a16="http://schemas.microsoft.com/office/drawing/2014/main" id="{13F8AA3A-FEE8-8BD0-04CE-7C7C584429C8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6053719" y="664403"/>
            <a:ext cx="2172749" cy="5181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oogle Shape;228;p7">
            <a:extLst>
              <a:ext uri="{FF2B5EF4-FFF2-40B4-BE49-F238E27FC236}">
                <a16:creationId xmlns:a16="http://schemas.microsoft.com/office/drawing/2014/main" id="{DF004F58-FEEE-D861-37EB-B72ED8CB72CF}"/>
              </a:ext>
            </a:extLst>
          </p:cNvPr>
          <p:cNvSpPr/>
          <p:nvPr/>
        </p:nvSpPr>
        <p:spPr>
          <a:xfrm>
            <a:off x="10031873" y="356260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13455FB2-D6DF-A204-E5C3-883FFE850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279" y="732681"/>
            <a:ext cx="360000" cy="312198"/>
          </a:xfrm>
          <a:prstGeom prst="rect">
            <a:avLst/>
          </a:prstGeom>
        </p:spPr>
      </p:pic>
      <p:sp>
        <p:nvSpPr>
          <p:cNvPr id="36" name="Google Shape;228;p7">
            <a:extLst>
              <a:ext uri="{FF2B5EF4-FFF2-40B4-BE49-F238E27FC236}">
                <a16:creationId xmlns:a16="http://schemas.microsoft.com/office/drawing/2014/main" id="{72687CD8-3A00-698F-0520-B3A087681D1A}"/>
              </a:ext>
            </a:extLst>
          </p:cNvPr>
          <p:cNvSpPr/>
          <p:nvPr/>
        </p:nvSpPr>
        <p:spPr>
          <a:xfrm>
            <a:off x="9788480" y="1711605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Picture 36" descr="Icon&#10;&#10;Description automatically generated">
            <a:extLst>
              <a:ext uri="{FF2B5EF4-FFF2-40B4-BE49-F238E27FC236}">
                <a16:creationId xmlns:a16="http://schemas.microsoft.com/office/drawing/2014/main" id="{EFADFF1A-792B-5DD0-55A7-7D658ED77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426" y="2093409"/>
            <a:ext cx="360000" cy="312198"/>
          </a:xfrm>
          <a:prstGeom prst="rect">
            <a:avLst/>
          </a:prstGeom>
        </p:spPr>
      </p:pic>
      <p:cxnSp>
        <p:nvCxnSpPr>
          <p:cNvPr id="40" name="Connecteur droit avec flèche 161">
            <a:extLst>
              <a:ext uri="{FF2B5EF4-FFF2-40B4-BE49-F238E27FC236}">
                <a16:creationId xmlns:a16="http://schemas.microsoft.com/office/drawing/2014/main" id="{911AF647-1111-88CF-A38F-968167B543B4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9018474" y="716219"/>
            <a:ext cx="997956" cy="3604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161">
            <a:extLst>
              <a:ext uri="{FF2B5EF4-FFF2-40B4-BE49-F238E27FC236}">
                <a16:creationId xmlns:a16="http://schemas.microsoft.com/office/drawing/2014/main" id="{4CE08514-5553-E950-388D-763C930A56A4}"/>
              </a:ext>
            </a:extLst>
          </p:cNvPr>
          <p:cNvCxnSpPr>
            <a:cxnSpLocks/>
            <a:endCxn id="5" idx="4"/>
          </p:cNvCxnSpPr>
          <p:nvPr/>
        </p:nvCxnSpPr>
        <p:spPr>
          <a:xfrm flipH="1" flipV="1">
            <a:off x="8622473" y="1112221"/>
            <a:ext cx="1209864" cy="79967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61">
            <a:extLst>
              <a:ext uri="{FF2B5EF4-FFF2-40B4-BE49-F238E27FC236}">
                <a16:creationId xmlns:a16="http://schemas.microsoft.com/office/drawing/2014/main" id="{4D2A3BB6-7B48-4EC4-061F-0A6E0E2F9C15}"/>
              </a:ext>
            </a:extLst>
          </p:cNvPr>
          <p:cNvCxnSpPr>
            <a:cxnSpLocks/>
          </p:cNvCxnSpPr>
          <p:nvPr/>
        </p:nvCxnSpPr>
        <p:spPr>
          <a:xfrm flipH="1">
            <a:off x="3576351" y="2091722"/>
            <a:ext cx="1702384" cy="3426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243;p7">
            <a:extLst>
              <a:ext uri="{FF2B5EF4-FFF2-40B4-BE49-F238E27FC236}">
                <a16:creationId xmlns:a16="http://schemas.microsoft.com/office/drawing/2014/main" id="{4B22A52A-864B-B89E-C095-3EDE152CBB69}"/>
              </a:ext>
            </a:extLst>
          </p:cNvPr>
          <p:cNvSpPr/>
          <p:nvPr/>
        </p:nvSpPr>
        <p:spPr>
          <a:xfrm>
            <a:off x="623641" y="1250805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Picture 45" descr="Icon&#10;&#10;Description automatically generated">
            <a:extLst>
              <a:ext uri="{FF2B5EF4-FFF2-40B4-BE49-F238E27FC236}">
                <a16:creationId xmlns:a16="http://schemas.microsoft.com/office/drawing/2014/main" id="{4D188C9C-90F5-9DDF-C41B-855C93361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9" y="1608764"/>
            <a:ext cx="360000" cy="312198"/>
          </a:xfrm>
          <a:prstGeom prst="rect">
            <a:avLst/>
          </a:prstGeom>
        </p:spPr>
      </p:pic>
      <p:cxnSp>
        <p:nvCxnSpPr>
          <p:cNvPr id="47" name="Connecteur droit avec flèche 161">
            <a:extLst>
              <a:ext uri="{FF2B5EF4-FFF2-40B4-BE49-F238E27FC236}">
                <a16:creationId xmlns:a16="http://schemas.microsoft.com/office/drawing/2014/main" id="{4F15CB44-03FE-136A-A1F3-B46A4D369C88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484549" y="695230"/>
            <a:ext cx="1281836" cy="88331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161">
            <a:extLst>
              <a:ext uri="{FF2B5EF4-FFF2-40B4-BE49-F238E27FC236}">
                <a16:creationId xmlns:a16="http://schemas.microsoft.com/office/drawing/2014/main" id="{CBAAE2A5-5393-391D-7109-3874DEA0301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448334" y="1600628"/>
            <a:ext cx="1460037" cy="5581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161">
            <a:extLst>
              <a:ext uri="{FF2B5EF4-FFF2-40B4-BE49-F238E27FC236}">
                <a16:creationId xmlns:a16="http://schemas.microsoft.com/office/drawing/2014/main" id="{DCBD575D-B73A-61DE-15F3-C5A336FF0ADC}"/>
              </a:ext>
            </a:extLst>
          </p:cNvPr>
          <p:cNvCxnSpPr>
            <a:cxnSpLocks/>
            <a:stCxn id="17" idx="2"/>
            <a:endCxn id="4" idx="6"/>
          </p:cNvCxnSpPr>
          <p:nvPr/>
        </p:nvCxnSpPr>
        <p:spPr>
          <a:xfrm flipH="1" flipV="1">
            <a:off x="6073736" y="2095441"/>
            <a:ext cx="1463865" cy="3049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161">
            <a:extLst>
              <a:ext uri="{FF2B5EF4-FFF2-40B4-BE49-F238E27FC236}">
                <a16:creationId xmlns:a16="http://schemas.microsoft.com/office/drawing/2014/main" id="{F4728E6C-2840-EE3F-F958-27CB2180F7D4}"/>
              </a:ext>
            </a:extLst>
          </p:cNvPr>
          <p:cNvCxnSpPr>
            <a:cxnSpLocks/>
            <a:stCxn id="5" idx="4"/>
          </p:cNvCxnSpPr>
          <p:nvPr/>
        </p:nvCxnSpPr>
        <p:spPr>
          <a:xfrm flipH="1">
            <a:off x="8117338" y="1112213"/>
            <a:ext cx="505130" cy="9305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161">
            <a:extLst>
              <a:ext uri="{FF2B5EF4-FFF2-40B4-BE49-F238E27FC236}">
                <a16:creationId xmlns:a16="http://schemas.microsoft.com/office/drawing/2014/main" id="{860C1AF4-424C-4778-F1F2-B3766A1837D1}"/>
              </a:ext>
            </a:extLst>
          </p:cNvPr>
          <p:cNvCxnSpPr>
            <a:cxnSpLocks/>
            <a:stCxn id="36" idx="2"/>
            <a:endCxn id="17" idx="6"/>
          </p:cNvCxnSpPr>
          <p:nvPr/>
        </p:nvCxnSpPr>
        <p:spPr>
          <a:xfrm flipH="1">
            <a:off x="8329605" y="2107611"/>
            <a:ext cx="1458879" cy="29277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3B29A2-26AE-9AF1-6808-51B9ED75166F}"/>
              </a:ext>
            </a:extLst>
          </p:cNvPr>
          <p:cNvSpPr txBox="1"/>
          <p:nvPr/>
        </p:nvSpPr>
        <p:spPr>
          <a:xfrm>
            <a:off x="4503243" y="1444567"/>
            <a:ext cx="1795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Contract stopped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EEDE313-4A76-DFF0-0B73-3A5EA507A159}"/>
              </a:ext>
            </a:extLst>
          </p:cNvPr>
          <p:cNvCxnSpPr/>
          <p:nvPr/>
        </p:nvCxnSpPr>
        <p:spPr>
          <a:xfrm>
            <a:off x="1" y="3448050"/>
            <a:ext cx="1471136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A00FA212-6A8B-C1C1-18DA-485185EBAB04}"/>
              </a:ext>
            </a:extLst>
          </p:cNvPr>
          <p:cNvSpPr/>
          <p:nvPr/>
        </p:nvSpPr>
        <p:spPr>
          <a:xfrm>
            <a:off x="12405850" y="3472384"/>
            <a:ext cx="751816" cy="272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2474191-CAD1-B10F-DE02-241DB0D7EF6D}"/>
              </a:ext>
            </a:extLst>
          </p:cNvPr>
          <p:cNvSpPr/>
          <p:nvPr/>
        </p:nvSpPr>
        <p:spPr>
          <a:xfrm>
            <a:off x="11436350" y="0"/>
            <a:ext cx="2690813" cy="34237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27" indent="-285727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1: Contract of consumer 4 is stopping.</a:t>
            </a:r>
          </a:p>
        </p:txBody>
      </p:sp>
      <p:sp>
        <p:nvSpPr>
          <p:cNvPr id="207" name="Google Shape;226;p7">
            <a:extLst>
              <a:ext uri="{FF2B5EF4-FFF2-40B4-BE49-F238E27FC236}">
                <a16:creationId xmlns:a16="http://schemas.microsoft.com/office/drawing/2014/main" id="{F0D9383B-BC7D-D479-32B7-DDD665421795}"/>
              </a:ext>
            </a:extLst>
          </p:cNvPr>
          <p:cNvSpPr/>
          <p:nvPr/>
        </p:nvSpPr>
        <p:spPr>
          <a:xfrm>
            <a:off x="5281742" y="5174284"/>
            <a:ext cx="791999" cy="79199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27;p7">
            <a:extLst>
              <a:ext uri="{FF2B5EF4-FFF2-40B4-BE49-F238E27FC236}">
                <a16:creationId xmlns:a16="http://schemas.microsoft.com/office/drawing/2014/main" id="{E0018ABE-67E2-D7A2-628F-9778C20ED86A}"/>
              </a:ext>
            </a:extLst>
          </p:cNvPr>
          <p:cNvSpPr/>
          <p:nvPr/>
        </p:nvSpPr>
        <p:spPr>
          <a:xfrm>
            <a:off x="8226469" y="3795055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28;p7">
            <a:extLst>
              <a:ext uri="{FF2B5EF4-FFF2-40B4-BE49-F238E27FC236}">
                <a16:creationId xmlns:a16="http://schemas.microsoft.com/office/drawing/2014/main" id="{8C121219-E5B2-8127-1F38-C0A29868E613}"/>
              </a:ext>
            </a:extLst>
          </p:cNvPr>
          <p:cNvSpPr/>
          <p:nvPr/>
        </p:nvSpPr>
        <p:spPr>
          <a:xfrm>
            <a:off x="5261724" y="3743248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29;p7">
            <a:extLst>
              <a:ext uri="{FF2B5EF4-FFF2-40B4-BE49-F238E27FC236}">
                <a16:creationId xmlns:a16="http://schemas.microsoft.com/office/drawing/2014/main" id="{896FF32F-7CCE-8F86-6691-6962EC89EBE0}"/>
              </a:ext>
            </a:extLst>
          </p:cNvPr>
          <p:cNvCxnSpPr>
            <a:cxnSpLocks/>
          </p:cNvCxnSpPr>
          <p:nvPr/>
        </p:nvCxnSpPr>
        <p:spPr>
          <a:xfrm flipV="1">
            <a:off x="6073338" y="4317469"/>
            <a:ext cx="2163434" cy="1014111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1" name="Google Shape;228;p7">
            <a:extLst>
              <a:ext uri="{FF2B5EF4-FFF2-40B4-BE49-F238E27FC236}">
                <a16:creationId xmlns:a16="http://schemas.microsoft.com/office/drawing/2014/main" id="{8B2E3A86-8FDF-F14A-7D08-DAE354C6CF2C}"/>
              </a:ext>
            </a:extLst>
          </p:cNvPr>
          <p:cNvSpPr/>
          <p:nvPr/>
        </p:nvSpPr>
        <p:spPr>
          <a:xfrm>
            <a:off x="2766388" y="3774065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3;p7">
            <a:extLst>
              <a:ext uri="{FF2B5EF4-FFF2-40B4-BE49-F238E27FC236}">
                <a16:creationId xmlns:a16="http://schemas.microsoft.com/office/drawing/2014/main" id="{53588A61-8EEB-8345-CC44-D7AF7E8C1237}"/>
              </a:ext>
            </a:extLst>
          </p:cNvPr>
          <p:cNvSpPr/>
          <p:nvPr/>
        </p:nvSpPr>
        <p:spPr>
          <a:xfrm rot="20052264">
            <a:off x="5935085" y="4983444"/>
            <a:ext cx="789466" cy="18205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35;p7">
            <a:extLst>
              <a:ext uri="{FF2B5EF4-FFF2-40B4-BE49-F238E27FC236}">
                <a16:creationId xmlns:a16="http://schemas.microsoft.com/office/drawing/2014/main" id="{8CA70776-F664-1145-D356-E2205AC81F6F}"/>
              </a:ext>
            </a:extLst>
          </p:cNvPr>
          <p:cNvCxnSpPr>
            <a:cxnSpLocks/>
          </p:cNvCxnSpPr>
          <p:nvPr/>
        </p:nvCxnSpPr>
        <p:spPr>
          <a:xfrm flipH="1">
            <a:off x="6059047" y="4436600"/>
            <a:ext cx="2177727" cy="1007268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4" name="Google Shape;213;p7">
            <a:extLst>
              <a:ext uri="{FF2B5EF4-FFF2-40B4-BE49-F238E27FC236}">
                <a16:creationId xmlns:a16="http://schemas.microsoft.com/office/drawing/2014/main" id="{3044C24A-D93B-DD5E-72DE-B052830D34A6}"/>
              </a:ext>
            </a:extLst>
          </p:cNvPr>
          <p:cNvSpPr/>
          <p:nvPr/>
        </p:nvSpPr>
        <p:spPr>
          <a:xfrm rot="20151565">
            <a:off x="7711395" y="4583485"/>
            <a:ext cx="602128" cy="19292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OFFER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99C81946-795C-DF23-C895-4BF14171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28" y="4105012"/>
            <a:ext cx="360000" cy="374694"/>
          </a:xfrm>
          <a:prstGeom prst="rect">
            <a:avLst/>
          </a:prstGeom>
        </p:spPr>
      </p:pic>
      <p:pic>
        <p:nvPicPr>
          <p:cNvPr id="216" name="Picture 215" descr="Icon&#10;&#10;Description automatically generated">
            <a:extLst>
              <a:ext uri="{FF2B5EF4-FFF2-40B4-BE49-F238E27FC236}">
                <a16:creationId xmlns:a16="http://schemas.microsoft.com/office/drawing/2014/main" id="{9BFE99F9-A2AB-94BE-8129-4EF703068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28" y="5554611"/>
            <a:ext cx="359998" cy="312198"/>
          </a:xfrm>
          <a:prstGeom prst="rect">
            <a:avLst/>
          </a:prstGeom>
        </p:spPr>
      </p:pic>
      <p:pic>
        <p:nvPicPr>
          <p:cNvPr id="217" name="Picture 216" descr="Icon&#10;&#10;Description automatically generated">
            <a:extLst>
              <a:ext uri="{FF2B5EF4-FFF2-40B4-BE49-F238E27FC236}">
                <a16:creationId xmlns:a16="http://schemas.microsoft.com/office/drawing/2014/main" id="{B48833A7-CA15-E5B0-2AF8-81A97B2E7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88" y="4139510"/>
            <a:ext cx="360000" cy="312198"/>
          </a:xfrm>
          <a:prstGeom prst="rect">
            <a:avLst/>
          </a:prstGeom>
        </p:spPr>
      </p:pic>
      <p:pic>
        <p:nvPicPr>
          <p:cNvPr id="218" name="Picture 217" descr="Icon&#10;&#10;Description automatically generated">
            <a:extLst>
              <a:ext uri="{FF2B5EF4-FFF2-40B4-BE49-F238E27FC236}">
                <a16:creationId xmlns:a16="http://schemas.microsoft.com/office/drawing/2014/main" id="{08CFA6EA-2022-6D17-A818-2C34DD827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2" y="4125046"/>
            <a:ext cx="359998" cy="312198"/>
          </a:xfrm>
          <a:prstGeom prst="rect">
            <a:avLst/>
          </a:prstGeom>
        </p:spPr>
      </p:pic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2BD3456F-7403-36A4-52F3-12E57E32DED7}"/>
              </a:ext>
            </a:extLst>
          </p:cNvPr>
          <p:cNvSpPr/>
          <p:nvPr/>
        </p:nvSpPr>
        <p:spPr>
          <a:xfrm>
            <a:off x="7537604" y="5479233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EDC9D187-E793-E5B9-29A7-71D35E4E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65" y="5789177"/>
            <a:ext cx="359998" cy="374694"/>
          </a:xfrm>
          <a:prstGeom prst="rect">
            <a:avLst/>
          </a:prstGeom>
        </p:spPr>
      </p:pic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735A510F-EF45-3336-6C84-E1E8F7F24E78}"/>
              </a:ext>
            </a:extLst>
          </p:cNvPr>
          <p:cNvSpPr/>
          <p:nvPr/>
        </p:nvSpPr>
        <p:spPr>
          <a:xfrm>
            <a:off x="2792378" y="5517646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Picture 221">
            <a:extLst>
              <a:ext uri="{FF2B5EF4-FFF2-40B4-BE49-F238E27FC236}">
                <a16:creationId xmlns:a16="http://schemas.microsoft.com/office/drawing/2014/main" id="{4764805E-F8D3-43A6-ED32-A6A68B0D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9" y="5827602"/>
            <a:ext cx="360000" cy="374694"/>
          </a:xfrm>
          <a:prstGeom prst="rect">
            <a:avLst/>
          </a:prstGeom>
        </p:spPr>
      </p:pic>
      <p:cxnSp>
        <p:nvCxnSpPr>
          <p:cNvPr id="223" name="Google Shape;229;p7">
            <a:extLst>
              <a:ext uri="{FF2B5EF4-FFF2-40B4-BE49-F238E27FC236}">
                <a16:creationId xmlns:a16="http://schemas.microsoft.com/office/drawing/2014/main" id="{03EB7C76-E268-5212-C822-957B0883AD39}"/>
              </a:ext>
            </a:extLst>
          </p:cNvPr>
          <p:cNvCxnSpPr>
            <a:cxnSpLocks/>
          </p:cNvCxnSpPr>
          <p:nvPr/>
        </p:nvCxnSpPr>
        <p:spPr>
          <a:xfrm>
            <a:off x="6117091" y="5548195"/>
            <a:ext cx="1403375" cy="291674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4" name="Google Shape;213;p7">
            <a:extLst>
              <a:ext uri="{FF2B5EF4-FFF2-40B4-BE49-F238E27FC236}">
                <a16:creationId xmlns:a16="http://schemas.microsoft.com/office/drawing/2014/main" id="{C3897C30-9A77-11A9-4AAA-4155A6894946}"/>
              </a:ext>
            </a:extLst>
          </p:cNvPr>
          <p:cNvSpPr/>
          <p:nvPr/>
        </p:nvSpPr>
        <p:spPr>
          <a:xfrm rot="673151">
            <a:off x="6291712" y="5455879"/>
            <a:ext cx="791231" cy="18205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Connecteur droit avec flèche 161">
            <a:extLst>
              <a:ext uri="{FF2B5EF4-FFF2-40B4-BE49-F238E27FC236}">
                <a16:creationId xmlns:a16="http://schemas.microsoft.com/office/drawing/2014/main" id="{7B0D7DE2-3CE7-B9F8-E275-EEB52A35F569}"/>
              </a:ext>
            </a:extLst>
          </p:cNvPr>
          <p:cNvCxnSpPr>
            <a:cxnSpLocks/>
          </p:cNvCxnSpPr>
          <p:nvPr/>
        </p:nvCxnSpPr>
        <p:spPr>
          <a:xfrm flipV="1">
            <a:off x="6037803" y="4355454"/>
            <a:ext cx="2258887" cy="104657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oogle Shape;229;p7">
            <a:extLst>
              <a:ext uri="{FF2B5EF4-FFF2-40B4-BE49-F238E27FC236}">
                <a16:creationId xmlns:a16="http://schemas.microsoft.com/office/drawing/2014/main" id="{1A1F2E1C-874D-D065-C30A-211D36C1AD86}"/>
              </a:ext>
            </a:extLst>
          </p:cNvPr>
          <p:cNvCxnSpPr>
            <a:cxnSpLocks/>
          </p:cNvCxnSpPr>
          <p:nvPr/>
        </p:nvCxnSpPr>
        <p:spPr>
          <a:xfrm flipH="1">
            <a:off x="3621428" y="5522550"/>
            <a:ext cx="1650642" cy="31731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7" name="Google Shape;213;p7">
            <a:extLst>
              <a:ext uri="{FF2B5EF4-FFF2-40B4-BE49-F238E27FC236}">
                <a16:creationId xmlns:a16="http://schemas.microsoft.com/office/drawing/2014/main" id="{B4DDEAF8-CFAB-0D8F-7B56-304D4498EA6B}"/>
              </a:ext>
            </a:extLst>
          </p:cNvPr>
          <p:cNvSpPr/>
          <p:nvPr/>
        </p:nvSpPr>
        <p:spPr>
          <a:xfrm rot="20944296">
            <a:off x="4468534" y="5384048"/>
            <a:ext cx="784593" cy="18560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REQUEST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Connecteur droit avec flèche 161">
            <a:extLst>
              <a:ext uri="{FF2B5EF4-FFF2-40B4-BE49-F238E27FC236}">
                <a16:creationId xmlns:a16="http://schemas.microsoft.com/office/drawing/2014/main" id="{A55055E8-826B-3275-016A-713532734D9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677738" y="4498980"/>
            <a:ext cx="11288" cy="6752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avec flèche 161">
            <a:extLst>
              <a:ext uri="{FF2B5EF4-FFF2-40B4-BE49-F238E27FC236}">
                <a16:creationId xmlns:a16="http://schemas.microsoft.com/office/drawing/2014/main" id="{A0A28531-11F1-D4DB-199B-BEBF40D402EA}"/>
              </a:ext>
            </a:extLst>
          </p:cNvPr>
          <p:cNvCxnSpPr>
            <a:cxnSpLocks/>
          </p:cNvCxnSpPr>
          <p:nvPr/>
        </p:nvCxnSpPr>
        <p:spPr>
          <a:xfrm flipH="1" flipV="1">
            <a:off x="3195931" y="4570494"/>
            <a:ext cx="30947" cy="9471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eur droit avec flèche 161">
            <a:extLst>
              <a:ext uri="{FF2B5EF4-FFF2-40B4-BE49-F238E27FC236}">
                <a16:creationId xmlns:a16="http://schemas.microsoft.com/office/drawing/2014/main" id="{B882861C-8C9C-D2E0-30CA-43875539FF84}"/>
              </a:ext>
            </a:extLst>
          </p:cNvPr>
          <p:cNvCxnSpPr>
            <a:cxnSpLocks/>
            <a:stCxn id="209" idx="2"/>
            <a:endCxn id="211" idx="6"/>
          </p:cNvCxnSpPr>
          <p:nvPr/>
        </p:nvCxnSpPr>
        <p:spPr>
          <a:xfrm flipH="1">
            <a:off x="3558392" y="4139241"/>
            <a:ext cx="1703330" cy="3082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avec flèche 161">
            <a:extLst>
              <a:ext uri="{FF2B5EF4-FFF2-40B4-BE49-F238E27FC236}">
                <a16:creationId xmlns:a16="http://schemas.microsoft.com/office/drawing/2014/main" id="{6706CF7E-6910-519C-F604-48C132F195B2}"/>
              </a:ext>
            </a:extLst>
          </p:cNvPr>
          <p:cNvCxnSpPr>
            <a:cxnSpLocks/>
            <a:stCxn id="208" idx="2"/>
            <a:endCxn id="209" idx="6"/>
          </p:cNvCxnSpPr>
          <p:nvPr/>
        </p:nvCxnSpPr>
        <p:spPr>
          <a:xfrm flipH="1" flipV="1">
            <a:off x="6053719" y="4139244"/>
            <a:ext cx="2172749" cy="5181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Google Shape;228;p7">
            <a:extLst>
              <a:ext uri="{FF2B5EF4-FFF2-40B4-BE49-F238E27FC236}">
                <a16:creationId xmlns:a16="http://schemas.microsoft.com/office/drawing/2014/main" id="{AD2919FF-5365-33FF-A5A7-922E9B4192F2}"/>
              </a:ext>
            </a:extLst>
          </p:cNvPr>
          <p:cNvSpPr/>
          <p:nvPr/>
        </p:nvSpPr>
        <p:spPr>
          <a:xfrm>
            <a:off x="10031871" y="3831101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Picture 232" descr="Icon&#10;&#10;Description automatically generated">
            <a:extLst>
              <a:ext uri="{FF2B5EF4-FFF2-40B4-BE49-F238E27FC236}">
                <a16:creationId xmlns:a16="http://schemas.microsoft.com/office/drawing/2014/main" id="{368B1CD6-CBCD-2525-3C9C-3D3875A98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277" y="4207522"/>
            <a:ext cx="360000" cy="312198"/>
          </a:xfrm>
          <a:prstGeom prst="rect">
            <a:avLst/>
          </a:prstGeom>
        </p:spPr>
      </p:pic>
      <p:sp>
        <p:nvSpPr>
          <p:cNvPr id="234" name="Google Shape;228;p7">
            <a:extLst>
              <a:ext uri="{FF2B5EF4-FFF2-40B4-BE49-F238E27FC236}">
                <a16:creationId xmlns:a16="http://schemas.microsoft.com/office/drawing/2014/main" id="{289AFE1A-6A1F-AF11-0324-5BD927A49F67}"/>
              </a:ext>
            </a:extLst>
          </p:cNvPr>
          <p:cNvSpPr/>
          <p:nvPr/>
        </p:nvSpPr>
        <p:spPr>
          <a:xfrm>
            <a:off x="9788478" y="5186448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Picture 234" descr="Icon&#10;&#10;Description automatically generated">
            <a:extLst>
              <a:ext uri="{FF2B5EF4-FFF2-40B4-BE49-F238E27FC236}">
                <a16:creationId xmlns:a16="http://schemas.microsoft.com/office/drawing/2014/main" id="{E60C64F6-6428-B8F0-5E9D-72E34098D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426" y="5568252"/>
            <a:ext cx="360000" cy="312198"/>
          </a:xfrm>
          <a:prstGeom prst="rect">
            <a:avLst/>
          </a:prstGeom>
        </p:spPr>
      </p:pic>
      <p:cxnSp>
        <p:nvCxnSpPr>
          <p:cNvPr id="236" name="Connecteur droit avec flèche 161">
            <a:extLst>
              <a:ext uri="{FF2B5EF4-FFF2-40B4-BE49-F238E27FC236}">
                <a16:creationId xmlns:a16="http://schemas.microsoft.com/office/drawing/2014/main" id="{CC37C818-923A-A351-8E7B-DC1D3C1DCB3A}"/>
              </a:ext>
            </a:extLst>
          </p:cNvPr>
          <p:cNvCxnSpPr>
            <a:cxnSpLocks/>
            <a:endCxn id="208" idx="6"/>
          </p:cNvCxnSpPr>
          <p:nvPr/>
        </p:nvCxnSpPr>
        <p:spPr>
          <a:xfrm flipH="1" flipV="1">
            <a:off x="9018474" y="4191060"/>
            <a:ext cx="997956" cy="3604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161">
            <a:extLst>
              <a:ext uri="{FF2B5EF4-FFF2-40B4-BE49-F238E27FC236}">
                <a16:creationId xmlns:a16="http://schemas.microsoft.com/office/drawing/2014/main" id="{534DD513-C57A-1D76-C093-1DD1068DF98E}"/>
              </a:ext>
            </a:extLst>
          </p:cNvPr>
          <p:cNvCxnSpPr>
            <a:cxnSpLocks/>
            <a:endCxn id="208" idx="4"/>
          </p:cNvCxnSpPr>
          <p:nvPr/>
        </p:nvCxnSpPr>
        <p:spPr>
          <a:xfrm flipH="1" flipV="1">
            <a:off x="8622473" y="4587062"/>
            <a:ext cx="1209864" cy="79967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eur droit avec flèche 161">
            <a:extLst>
              <a:ext uri="{FF2B5EF4-FFF2-40B4-BE49-F238E27FC236}">
                <a16:creationId xmlns:a16="http://schemas.microsoft.com/office/drawing/2014/main" id="{D22D59D2-B0FF-21DC-8DB1-E67551C4ADA5}"/>
              </a:ext>
            </a:extLst>
          </p:cNvPr>
          <p:cNvCxnSpPr>
            <a:cxnSpLocks/>
          </p:cNvCxnSpPr>
          <p:nvPr/>
        </p:nvCxnSpPr>
        <p:spPr>
          <a:xfrm flipH="1">
            <a:off x="3576349" y="5566563"/>
            <a:ext cx="1702384" cy="3426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Google Shape;243;p7">
            <a:extLst>
              <a:ext uri="{FF2B5EF4-FFF2-40B4-BE49-F238E27FC236}">
                <a16:creationId xmlns:a16="http://schemas.microsoft.com/office/drawing/2014/main" id="{3BC73E8F-1D1C-D3AF-5F6B-2D53D32EA939}"/>
              </a:ext>
            </a:extLst>
          </p:cNvPr>
          <p:cNvSpPr/>
          <p:nvPr/>
        </p:nvSpPr>
        <p:spPr>
          <a:xfrm>
            <a:off x="623641" y="4725647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Picture 239" descr="Icon&#10;&#10;Description automatically generated">
            <a:extLst>
              <a:ext uri="{FF2B5EF4-FFF2-40B4-BE49-F238E27FC236}">
                <a16:creationId xmlns:a16="http://schemas.microsoft.com/office/drawing/2014/main" id="{7EC2434F-0337-720E-07EC-4C1E1765C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7" y="5083608"/>
            <a:ext cx="360000" cy="312198"/>
          </a:xfrm>
          <a:prstGeom prst="rect">
            <a:avLst/>
          </a:prstGeom>
        </p:spPr>
      </p:pic>
      <p:cxnSp>
        <p:nvCxnSpPr>
          <p:cNvPr id="241" name="Connecteur droit avec flèche 161">
            <a:extLst>
              <a:ext uri="{FF2B5EF4-FFF2-40B4-BE49-F238E27FC236}">
                <a16:creationId xmlns:a16="http://schemas.microsoft.com/office/drawing/2014/main" id="{CAB44D24-83D2-629F-05B0-05C8B25DAF20}"/>
              </a:ext>
            </a:extLst>
          </p:cNvPr>
          <p:cNvCxnSpPr>
            <a:cxnSpLocks/>
            <a:endCxn id="211" idx="2"/>
          </p:cNvCxnSpPr>
          <p:nvPr/>
        </p:nvCxnSpPr>
        <p:spPr>
          <a:xfrm flipV="1">
            <a:off x="1484549" y="4170072"/>
            <a:ext cx="1281836" cy="88331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eur droit avec flèche 161">
            <a:extLst>
              <a:ext uri="{FF2B5EF4-FFF2-40B4-BE49-F238E27FC236}">
                <a16:creationId xmlns:a16="http://schemas.microsoft.com/office/drawing/2014/main" id="{B5C2E6B8-1FC3-84BA-3889-23ACE521B5F5}"/>
              </a:ext>
            </a:extLst>
          </p:cNvPr>
          <p:cNvCxnSpPr>
            <a:cxnSpLocks/>
            <a:endCxn id="221" idx="1"/>
          </p:cNvCxnSpPr>
          <p:nvPr/>
        </p:nvCxnSpPr>
        <p:spPr>
          <a:xfrm>
            <a:off x="1448332" y="5075472"/>
            <a:ext cx="1460037" cy="5581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avec flèche 161">
            <a:extLst>
              <a:ext uri="{FF2B5EF4-FFF2-40B4-BE49-F238E27FC236}">
                <a16:creationId xmlns:a16="http://schemas.microsoft.com/office/drawing/2014/main" id="{103EC805-4066-0626-E547-231E83245F5F}"/>
              </a:ext>
            </a:extLst>
          </p:cNvPr>
          <p:cNvCxnSpPr>
            <a:cxnSpLocks/>
            <a:stCxn id="219" idx="2"/>
            <a:endCxn id="207" idx="6"/>
          </p:cNvCxnSpPr>
          <p:nvPr/>
        </p:nvCxnSpPr>
        <p:spPr>
          <a:xfrm flipH="1" flipV="1">
            <a:off x="6073734" y="5570283"/>
            <a:ext cx="1463865" cy="3049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oogle Shape;235;p7">
            <a:extLst>
              <a:ext uri="{FF2B5EF4-FFF2-40B4-BE49-F238E27FC236}">
                <a16:creationId xmlns:a16="http://schemas.microsoft.com/office/drawing/2014/main" id="{3197B247-68E9-7D95-A198-3A424B75546C}"/>
              </a:ext>
            </a:extLst>
          </p:cNvPr>
          <p:cNvCxnSpPr>
            <a:cxnSpLocks/>
          </p:cNvCxnSpPr>
          <p:nvPr/>
        </p:nvCxnSpPr>
        <p:spPr>
          <a:xfrm flipH="1" flipV="1">
            <a:off x="6090117" y="5623117"/>
            <a:ext cx="1419058" cy="292041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13;p7">
            <a:extLst>
              <a:ext uri="{FF2B5EF4-FFF2-40B4-BE49-F238E27FC236}">
                <a16:creationId xmlns:a16="http://schemas.microsoft.com/office/drawing/2014/main" id="{DF925F61-9438-8BCA-235A-25396229FFDD}"/>
              </a:ext>
            </a:extLst>
          </p:cNvPr>
          <p:cNvSpPr/>
          <p:nvPr/>
        </p:nvSpPr>
        <p:spPr>
          <a:xfrm rot="711584">
            <a:off x="6902747" y="5882966"/>
            <a:ext cx="609479" cy="19292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OFFER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35;p7">
            <a:extLst>
              <a:ext uri="{FF2B5EF4-FFF2-40B4-BE49-F238E27FC236}">
                <a16:creationId xmlns:a16="http://schemas.microsoft.com/office/drawing/2014/main" id="{EA5A811D-D66D-AA5A-B0E4-F51D53D98E74}"/>
              </a:ext>
            </a:extLst>
          </p:cNvPr>
          <p:cNvCxnSpPr>
            <a:cxnSpLocks/>
          </p:cNvCxnSpPr>
          <p:nvPr/>
        </p:nvCxnSpPr>
        <p:spPr>
          <a:xfrm flipV="1">
            <a:off x="3653296" y="5633066"/>
            <a:ext cx="1601636" cy="306423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Google Shape;213;p7">
            <a:extLst>
              <a:ext uri="{FF2B5EF4-FFF2-40B4-BE49-F238E27FC236}">
                <a16:creationId xmlns:a16="http://schemas.microsoft.com/office/drawing/2014/main" id="{7F4F11B3-82C3-6F6C-05F2-7513415E7631}"/>
              </a:ext>
            </a:extLst>
          </p:cNvPr>
          <p:cNvSpPr/>
          <p:nvPr/>
        </p:nvSpPr>
        <p:spPr>
          <a:xfrm rot="20923875">
            <a:off x="3608097" y="5920792"/>
            <a:ext cx="633486" cy="22173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OFFER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Connecteur droit avec flèche 161">
            <a:extLst>
              <a:ext uri="{FF2B5EF4-FFF2-40B4-BE49-F238E27FC236}">
                <a16:creationId xmlns:a16="http://schemas.microsoft.com/office/drawing/2014/main" id="{D18B2DDD-F4D9-E562-AE0B-4E21D29AA5F4}"/>
              </a:ext>
            </a:extLst>
          </p:cNvPr>
          <p:cNvCxnSpPr>
            <a:cxnSpLocks/>
            <a:stCxn id="208" idx="4"/>
          </p:cNvCxnSpPr>
          <p:nvPr/>
        </p:nvCxnSpPr>
        <p:spPr>
          <a:xfrm flipH="1">
            <a:off x="8117336" y="4587056"/>
            <a:ext cx="505130" cy="9305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161">
            <a:extLst>
              <a:ext uri="{FF2B5EF4-FFF2-40B4-BE49-F238E27FC236}">
                <a16:creationId xmlns:a16="http://schemas.microsoft.com/office/drawing/2014/main" id="{0EFEA79D-834F-2597-8D62-263B778A5E18}"/>
              </a:ext>
            </a:extLst>
          </p:cNvPr>
          <p:cNvCxnSpPr>
            <a:cxnSpLocks/>
            <a:stCxn id="234" idx="2"/>
            <a:endCxn id="219" idx="6"/>
          </p:cNvCxnSpPr>
          <p:nvPr/>
        </p:nvCxnSpPr>
        <p:spPr>
          <a:xfrm flipH="1">
            <a:off x="8329603" y="5582452"/>
            <a:ext cx="1458879" cy="29277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4DF95F5-540A-2617-3AB9-86F1F14E72C2}"/>
              </a:ext>
            </a:extLst>
          </p:cNvPr>
          <p:cNvCxnSpPr/>
          <p:nvPr/>
        </p:nvCxnSpPr>
        <p:spPr>
          <a:xfrm>
            <a:off x="-1" y="6922891"/>
            <a:ext cx="1471136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Arrow: Down 251">
            <a:extLst>
              <a:ext uri="{FF2B5EF4-FFF2-40B4-BE49-F238E27FC236}">
                <a16:creationId xmlns:a16="http://schemas.microsoft.com/office/drawing/2014/main" id="{403B5210-4032-B0AD-0769-E5E9FD7F4A29}"/>
              </a:ext>
            </a:extLst>
          </p:cNvPr>
          <p:cNvSpPr/>
          <p:nvPr/>
        </p:nvSpPr>
        <p:spPr>
          <a:xfrm>
            <a:off x="12405848" y="6947228"/>
            <a:ext cx="751816" cy="272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54" name="Google Shape;226;p7">
            <a:extLst>
              <a:ext uri="{FF2B5EF4-FFF2-40B4-BE49-F238E27FC236}">
                <a16:creationId xmlns:a16="http://schemas.microsoft.com/office/drawing/2014/main" id="{7074D157-DE2C-90C0-FD19-29813B3DED5B}"/>
              </a:ext>
            </a:extLst>
          </p:cNvPr>
          <p:cNvSpPr/>
          <p:nvPr/>
        </p:nvSpPr>
        <p:spPr>
          <a:xfrm>
            <a:off x="5281742" y="8643834"/>
            <a:ext cx="791999" cy="791999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27;p7">
            <a:extLst>
              <a:ext uri="{FF2B5EF4-FFF2-40B4-BE49-F238E27FC236}">
                <a16:creationId xmlns:a16="http://schemas.microsoft.com/office/drawing/2014/main" id="{6B628859-05B7-B8B7-B340-158262321F26}"/>
              </a:ext>
            </a:extLst>
          </p:cNvPr>
          <p:cNvSpPr/>
          <p:nvPr/>
        </p:nvSpPr>
        <p:spPr>
          <a:xfrm>
            <a:off x="8226467" y="7264607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28;p7">
            <a:extLst>
              <a:ext uri="{FF2B5EF4-FFF2-40B4-BE49-F238E27FC236}">
                <a16:creationId xmlns:a16="http://schemas.microsoft.com/office/drawing/2014/main" id="{479C438E-21E7-4E5C-CF09-AAE0C34A7828}"/>
              </a:ext>
            </a:extLst>
          </p:cNvPr>
          <p:cNvSpPr/>
          <p:nvPr/>
        </p:nvSpPr>
        <p:spPr>
          <a:xfrm>
            <a:off x="5261724" y="7212799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28;p7">
            <a:extLst>
              <a:ext uri="{FF2B5EF4-FFF2-40B4-BE49-F238E27FC236}">
                <a16:creationId xmlns:a16="http://schemas.microsoft.com/office/drawing/2014/main" id="{12471792-7A70-E293-1FA8-C400BAB3C083}"/>
              </a:ext>
            </a:extLst>
          </p:cNvPr>
          <p:cNvSpPr/>
          <p:nvPr/>
        </p:nvSpPr>
        <p:spPr>
          <a:xfrm>
            <a:off x="2766386" y="7243617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Picture 261">
            <a:extLst>
              <a:ext uri="{FF2B5EF4-FFF2-40B4-BE49-F238E27FC236}">
                <a16:creationId xmlns:a16="http://schemas.microsoft.com/office/drawing/2014/main" id="{D5D92843-D889-79F9-66A4-D4829C86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28" y="7574563"/>
            <a:ext cx="360000" cy="374694"/>
          </a:xfrm>
          <a:prstGeom prst="rect">
            <a:avLst/>
          </a:prstGeom>
        </p:spPr>
      </p:pic>
      <p:pic>
        <p:nvPicPr>
          <p:cNvPr id="263" name="Picture 262" descr="Icon&#10;&#10;Description automatically generated">
            <a:extLst>
              <a:ext uri="{FF2B5EF4-FFF2-40B4-BE49-F238E27FC236}">
                <a16:creationId xmlns:a16="http://schemas.microsoft.com/office/drawing/2014/main" id="{6943E424-B806-E62E-BFA0-7FEE2E3B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26" y="9024161"/>
            <a:ext cx="359998" cy="312198"/>
          </a:xfrm>
          <a:prstGeom prst="rect">
            <a:avLst/>
          </a:prstGeom>
        </p:spPr>
      </p:pic>
      <p:pic>
        <p:nvPicPr>
          <p:cNvPr id="264" name="Picture 263" descr="Icon&#10;&#10;Description automatically generated">
            <a:extLst>
              <a:ext uri="{FF2B5EF4-FFF2-40B4-BE49-F238E27FC236}">
                <a16:creationId xmlns:a16="http://schemas.microsoft.com/office/drawing/2014/main" id="{7BC17536-0218-383A-7A9A-72F114EA1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86" y="7609062"/>
            <a:ext cx="360000" cy="312198"/>
          </a:xfrm>
          <a:prstGeom prst="rect">
            <a:avLst/>
          </a:prstGeom>
        </p:spPr>
      </p:pic>
      <p:pic>
        <p:nvPicPr>
          <p:cNvPr id="265" name="Picture 264" descr="Icon&#10;&#10;Description automatically generated">
            <a:extLst>
              <a:ext uri="{FF2B5EF4-FFF2-40B4-BE49-F238E27FC236}">
                <a16:creationId xmlns:a16="http://schemas.microsoft.com/office/drawing/2014/main" id="{4F70E38E-34F4-FB47-76FB-2B88010EA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0" y="7594596"/>
            <a:ext cx="359998" cy="312198"/>
          </a:xfrm>
          <a:prstGeom prst="rect">
            <a:avLst/>
          </a:prstGeom>
        </p:spPr>
      </p:pic>
      <p:sp>
        <p:nvSpPr>
          <p:cNvPr id="266" name="Google Shape;227;p7">
            <a:extLst>
              <a:ext uri="{FF2B5EF4-FFF2-40B4-BE49-F238E27FC236}">
                <a16:creationId xmlns:a16="http://schemas.microsoft.com/office/drawing/2014/main" id="{7C641E95-7986-34AE-2CF7-05F19BD127FF}"/>
              </a:ext>
            </a:extLst>
          </p:cNvPr>
          <p:cNvSpPr/>
          <p:nvPr/>
        </p:nvSpPr>
        <p:spPr>
          <a:xfrm>
            <a:off x="7537604" y="8948785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Picture 266">
            <a:extLst>
              <a:ext uri="{FF2B5EF4-FFF2-40B4-BE49-F238E27FC236}">
                <a16:creationId xmlns:a16="http://schemas.microsoft.com/office/drawing/2014/main" id="{F6B7C7AF-C6BB-B200-8782-77997CFBB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65" y="9258727"/>
            <a:ext cx="359998" cy="374694"/>
          </a:xfrm>
          <a:prstGeom prst="rect">
            <a:avLst/>
          </a:prstGeom>
        </p:spPr>
      </p:pic>
      <p:sp>
        <p:nvSpPr>
          <p:cNvPr id="268" name="Google Shape;227;p7">
            <a:extLst>
              <a:ext uri="{FF2B5EF4-FFF2-40B4-BE49-F238E27FC236}">
                <a16:creationId xmlns:a16="http://schemas.microsoft.com/office/drawing/2014/main" id="{90BCAB10-A380-1B31-6274-78ED367F3CD1}"/>
              </a:ext>
            </a:extLst>
          </p:cNvPr>
          <p:cNvSpPr/>
          <p:nvPr/>
        </p:nvSpPr>
        <p:spPr>
          <a:xfrm>
            <a:off x="2792378" y="8987196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Picture 268">
            <a:extLst>
              <a:ext uri="{FF2B5EF4-FFF2-40B4-BE49-F238E27FC236}">
                <a16:creationId xmlns:a16="http://schemas.microsoft.com/office/drawing/2014/main" id="{07550B5B-EDDB-3664-77E3-2ADA4C56F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7" y="9297154"/>
            <a:ext cx="360000" cy="374694"/>
          </a:xfrm>
          <a:prstGeom prst="rect">
            <a:avLst/>
          </a:prstGeom>
        </p:spPr>
      </p:pic>
      <p:cxnSp>
        <p:nvCxnSpPr>
          <p:cNvPr id="272" name="Connecteur droit avec flèche 161">
            <a:extLst>
              <a:ext uri="{FF2B5EF4-FFF2-40B4-BE49-F238E27FC236}">
                <a16:creationId xmlns:a16="http://schemas.microsoft.com/office/drawing/2014/main" id="{CD8D0757-03EA-0CC4-B5A1-BD6860A18A88}"/>
              </a:ext>
            </a:extLst>
          </p:cNvPr>
          <p:cNvCxnSpPr>
            <a:cxnSpLocks/>
          </p:cNvCxnSpPr>
          <p:nvPr/>
        </p:nvCxnSpPr>
        <p:spPr>
          <a:xfrm flipV="1">
            <a:off x="6037803" y="7825006"/>
            <a:ext cx="2258887" cy="104657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avec flèche 161">
            <a:extLst>
              <a:ext uri="{FF2B5EF4-FFF2-40B4-BE49-F238E27FC236}">
                <a16:creationId xmlns:a16="http://schemas.microsoft.com/office/drawing/2014/main" id="{DC663951-07A2-CC6F-D1AC-4966BACF96FA}"/>
              </a:ext>
            </a:extLst>
          </p:cNvPr>
          <p:cNvCxnSpPr>
            <a:cxnSpLocks/>
            <a:stCxn id="254" idx="0"/>
          </p:cNvCxnSpPr>
          <p:nvPr/>
        </p:nvCxnSpPr>
        <p:spPr>
          <a:xfrm flipV="1">
            <a:off x="5677738" y="7968530"/>
            <a:ext cx="11288" cy="6752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eur droit avec flèche 161">
            <a:extLst>
              <a:ext uri="{FF2B5EF4-FFF2-40B4-BE49-F238E27FC236}">
                <a16:creationId xmlns:a16="http://schemas.microsoft.com/office/drawing/2014/main" id="{21F1FB91-9787-45C8-60DA-B4A2246FD2B2}"/>
              </a:ext>
            </a:extLst>
          </p:cNvPr>
          <p:cNvCxnSpPr>
            <a:cxnSpLocks/>
          </p:cNvCxnSpPr>
          <p:nvPr/>
        </p:nvCxnSpPr>
        <p:spPr>
          <a:xfrm flipH="1" flipV="1">
            <a:off x="3195931" y="8040044"/>
            <a:ext cx="30947" cy="9471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avec flèche 161">
            <a:extLst>
              <a:ext uri="{FF2B5EF4-FFF2-40B4-BE49-F238E27FC236}">
                <a16:creationId xmlns:a16="http://schemas.microsoft.com/office/drawing/2014/main" id="{63423009-DFEA-0703-889E-D09EC13BFC95}"/>
              </a:ext>
            </a:extLst>
          </p:cNvPr>
          <p:cNvCxnSpPr>
            <a:cxnSpLocks/>
            <a:stCxn id="256" idx="2"/>
            <a:endCxn id="258" idx="6"/>
          </p:cNvCxnSpPr>
          <p:nvPr/>
        </p:nvCxnSpPr>
        <p:spPr>
          <a:xfrm flipH="1">
            <a:off x="3558392" y="7608793"/>
            <a:ext cx="1703330" cy="3082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necteur droit avec flèche 161">
            <a:extLst>
              <a:ext uri="{FF2B5EF4-FFF2-40B4-BE49-F238E27FC236}">
                <a16:creationId xmlns:a16="http://schemas.microsoft.com/office/drawing/2014/main" id="{C30DFFFD-B46D-619B-96F8-CBF982F6D261}"/>
              </a:ext>
            </a:extLst>
          </p:cNvPr>
          <p:cNvCxnSpPr>
            <a:cxnSpLocks/>
            <a:stCxn id="255" idx="2"/>
            <a:endCxn id="256" idx="6"/>
          </p:cNvCxnSpPr>
          <p:nvPr/>
        </p:nvCxnSpPr>
        <p:spPr>
          <a:xfrm flipH="1" flipV="1">
            <a:off x="6053717" y="7608794"/>
            <a:ext cx="2172749" cy="5181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Google Shape;228;p7">
            <a:extLst>
              <a:ext uri="{FF2B5EF4-FFF2-40B4-BE49-F238E27FC236}">
                <a16:creationId xmlns:a16="http://schemas.microsoft.com/office/drawing/2014/main" id="{E87986DF-EE9A-BD58-E2B5-D088527DBB5F}"/>
              </a:ext>
            </a:extLst>
          </p:cNvPr>
          <p:cNvSpPr/>
          <p:nvPr/>
        </p:nvSpPr>
        <p:spPr>
          <a:xfrm>
            <a:off x="10031871" y="7300653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Picture 279" descr="Icon&#10;&#10;Description automatically generated">
            <a:extLst>
              <a:ext uri="{FF2B5EF4-FFF2-40B4-BE49-F238E27FC236}">
                <a16:creationId xmlns:a16="http://schemas.microsoft.com/office/drawing/2014/main" id="{CB87F79E-EACC-4E1C-66B9-E574B91F0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277" y="7677074"/>
            <a:ext cx="360000" cy="312198"/>
          </a:xfrm>
          <a:prstGeom prst="rect">
            <a:avLst/>
          </a:prstGeom>
        </p:spPr>
      </p:pic>
      <p:sp>
        <p:nvSpPr>
          <p:cNvPr id="281" name="Google Shape;228;p7">
            <a:extLst>
              <a:ext uri="{FF2B5EF4-FFF2-40B4-BE49-F238E27FC236}">
                <a16:creationId xmlns:a16="http://schemas.microsoft.com/office/drawing/2014/main" id="{474DD0FF-A4DC-F57C-DA79-274248228EC7}"/>
              </a:ext>
            </a:extLst>
          </p:cNvPr>
          <p:cNvSpPr/>
          <p:nvPr/>
        </p:nvSpPr>
        <p:spPr>
          <a:xfrm>
            <a:off x="9788478" y="8655999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Picture 281" descr="Icon&#10;&#10;Description automatically generated">
            <a:extLst>
              <a:ext uri="{FF2B5EF4-FFF2-40B4-BE49-F238E27FC236}">
                <a16:creationId xmlns:a16="http://schemas.microsoft.com/office/drawing/2014/main" id="{5B16F8A0-68ED-1555-6D40-D7F53EB37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424" y="9037802"/>
            <a:ext cx="360000" cy="312198"/>
          </a:xfrm>
          <a:prstGeom prst="rect">
            <a:avLst/>
          </a:prstGeom>
        </p:spPr>
      </p:pic>
      <p:cxnSp>
        <p:nvCxnSpPr>
          <p:cNvPr id="283" name="Connecteur droit avec flèche 161">
            <a:extLst>
              <a:ext uri="{FF2B5EF4-FFF2-40B4-BE49-F238E27FC236}">
                <a16:creationId xmlns:a16="http://schemas.microsoft.com/office/drawing/2014/main" id="{18ED9486-C5B2-5E04-1D9A-7C594991194B}"/>
              </a:ext>
            </a:extLst>
          </p:cNvPr>
          <p:cNvCxnSpPr>
            <a:cxnSpLocks/>
            <a:endCxn id="255" idx="6"/>
          </p:cNvCxnSpPr>
          <p:nvPr/>
        </p:nvCxnSpPr>
        <p:spPr>
          <a:xfrm flipH="1" flipV="1">
            <a:off x="9018472" y="7660612"/>
            <a:ext cx="997956" cy="3604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161">
            <a:extLst>
              <a:ext uri="{FF2B5EF4-FFF2-40B4-BE49-F238E27FC236}">
                <a16:creationId xmlns:a16="http://schemas.microsoft.com/office/drawing/2014/main" id="{4294AE1D-010B-F4B7-AEE8-53643EC6D1D9}"/>
              </a:ext>
            </a:extLst>
          </p:cNvPr>
          <p:cNvCxnSpPr>
            <a:cxnSpLocks/>
            <a:endCxn id="255" idx="4"/>
          </p:cNvCxnSpPr>
          <p:nvPr/>
        </p:nvCxnSpPr>
        <p:spPr>
          <a:xfrm flipH="1" flipV="1">
            <a:off x="8622471" y="8056614"/>
            <a:ext cx="1209864" cy="79967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avec flèche 161">
            <a:extLst>
              <a:ext uri="{FF2B5EF4-FFF2-40B4-BE49-F238E27FC236}">
                <a16:creationId xmlns:a16="http://schemas.microsoft.com/office/drawing/2014/main" id="{8D50AE11-24F2-B320-7D34-009B53295D85}"/>
              </a:ext>
            </a:extLst>
          </p:cNvPr>
          <p:cNvCxnSpPr>
            <a:cxnSpLocks/>
          </p:cNvCxnSpPr>
          <p:nvPr/>
        </p:nvCxnSpPr>
        <p:spPr>
          <a:xfrm flipH="1">
            <a:off x="3576349" y="9036113"/>
            <a:ext cx="1702384" cy="3426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Google Shape;243;p7">
            <a:extLst>
              <a:ext uri="{FF2B5EF4-FFF2-40B4-BE49-F238E27FC236}">
                <a16:creationId xmlns:a16="http://schemas.microsoft.com/office/drawing/2014/main" id="{7D17CE0F-17AC-84BC-94C8-6B7E0531E443}"/>
              </a:ext>
            </a:extLst>
          </p:cNvPr>
          <p:cNvSpPr/>
          <p:nvPr/>
        </p:nvSpPr>
        <p:spPr>
          <a:xfrm>
            <a:off x="623639" y="8195197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Picture 286" descr="Icon&#10;&#10;Description automatically generated">
            <a:extLst>
              <a:ext uri="{FF2B5EF4-FFF2-40B4-BE49-F238E27FC236}">
                <a16:creationId xmlns:a16="http://schemas.microsoft.com/office/drawing/2014/main" id="{5EFE8564-805D-A69F-9F27-24322A8D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7" y="8553158"/>
            <a:ext cx="360000" cy="312198"/>
          </a:xfrm>
          <a:prstGeom prst="rect">
            <a:avLst/>
          </a:prstGeom>
        </p:spPr>
      </p:pic>
      <p:cxnSp>
        <p:nvCxnSpPr>
          <p:cNvPr id="288" name="Connecteur droit avec flèche 161">
            <a:extLst>
              <a:ext uri="{FF2B5EF4-FFF2-40B4-BE49-F238E27FC236}">
                <a16:creationId xmlns:a16="http://schemas.microsoft.com/office/drawing/2014/main" id="{74867FC0-51B0-B16D-BE15-B77BB75DA7D9}"/>
              </a:ext>
            </a:extLst>
          </p:cNvPr>
          <p:cNvCxnSpPr>
            <a:cxnSpLocks/>
            <a:endCxn id="258" idx="2"/>
          </p:cNvCxnSpPr>
          <p:nvPr/>
        </p:nvCxnSpPr>
        <p:spPr>
          <a:xfrm flipV="1">
            <a:off x="1484547" y="7639622"/>
            <a:ext cx="1281836" cy="88331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avec flèche 161">
            <a:extLst>
              <a:ext uri="{FF2B5EF4-FFF2-40B4-BE49-F238E27FC236}">
                <a16:creationId xmlns:a16="http://schemas.microsoft.com/office/drawing/2014/main" id="{E67BA055-4595-C00E-BF04-92F495843571}"/>
              </a:ext>
            </a:extLst>
          </p:cNvPr>
          <p:cNvCxnSpPr>
            <a:cxnSpLocks/>
            <a:endCxn id="268" idx="1"/>
          </p:cNvCxnSpPr>
          <p:nvPr/>
        </p:nvCxnSpPr>
        <p:spPr>
          <a:xfrm>
            <a:off x="1448332" y="8545022"/>
            <a:ext cx="1460037" cy="5581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Connecteur droit avec flèche 161">
            <a:extLst>
              <a:ext uri="{FF2B5EF4-FFF2-40B4-BE49-F238E27FC236}">
                <a16:creationId xmlns:a16="http://schemas.microsoft.com/office/drawing/2014/main" id="{0727CA0E-F7CE-88F5-B6CF-4F3ACF8EFAD4}"/>
              </a:ext>
            </a:extLst>
          </p:cNvPr>
          <p:cNvCxnSpPr>
            <a:cxnSpLocks/>
            <a:stCxn id="266" idx="2"/>
            <a:endCxn id="254" idx="6"/>
          </p:cNvCxnSpPr>
          <p:nvPr/>
        </p:nvCxnSpPr>
        <p:spPr>
          <a:xfrm flipH="1" flipV="1">
            <a:off x="6073734" y="9039835"/>
            <a:ext cx="1463865" cy="3049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avec flèche 161">
            <a:extLst>
              <a:ext uri="{FF2B5EF4-FFF2-40B4-BE49-F238E27FC236}">
                <a16:creationId xmlns:a16="http://schemas.microsoft.com/office/drawing/2014/main" id="{EEF0E6D9-2ACA-A632-523B-E75974896BBF}"/>
              </a:ext>
            </a:extLst>
          </p:cNvPr>
          <p:cNvCxnSpPr>
            <a:cxnSpLocks/>
            <a:stCxn id="255" idx="4"/>
          </p:cNvCxnSpPr>
          <p:nvPr/>
        </p:nvCxnSpPr>
        <p:spPr>
          <a:xfrm flipH="1">
            <a:off x="8117336" y="8056606"/>
            <a:ext cx="505130" cy="9305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necteur droit avec flèche 161">
            <a:extLst>
              <a:ext uri="{FF2B5EF4-FFF2-40B4-BE49-F238E27FC236}">
                <a16:creationId xmlns:a16="http://schemas.microsoft.com/office/drawing/2014/main" id="{B0221EDD-3D44-670F-529D-31975AF43038}"/>
              </a:ext>
            </a:extLst>
          </p:cNvPr>
          <p:cNvCxnSpPr>
            <a:cxnSpLocks/>
            <a:stCxn id="281" idx="2"/>
            <a:endCxn id="266" idx="6"/>
          </p:cNvCxnSpPr>
          <p:nvPr/>
        </p:nvCxnSpPr>
        <p:spPr>
          <a:xfrm flipH="1">
            <a:off x="8329603" y="9052004"/>
            <a:ext cx="1458879" cy="29277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93D0E95-E3D6-84E6-D244-BC29DF6CC460}"/>
              </a:ext>
            </a:extLst>
          </p:cNvPr>
          <p:cNvCxnSpPr/>
          <p:nvPr/>
        </p:nvCxnSpPr>
        <p:spPr>
          <a:xfrm>
            <a:off x="-2" y="10392444"/>
            <a:ext cx="1471136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Arrow: Down 298">
            <a:extLst>
              <a:ext uri="{FF2B5EF4-FFF2-40B4-BE49-F238E27FC236}">
                <a16:creationId xmlns:a16="http://schemas.microsoft.com/office/drawing/2014/main" id="{FBD71C6F-576F-A70C-9FF6-343D05840D42}"/>
              </a:ext>
            </a:extLst>
          </p:cNvPr>
          <p:cNvSpPr/>
          <p:nvPr/>
        </p:nvSpPr>
        <p:spPr>
          <a:xfrm>
            <a:off x="12990048" y="10416778"/>
            <a:ext cx="751816" cy="272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8" name="Arrow: Down 347">
            <a:extLst>
              <a:ext uri="{FF2B5EF4-FFF2-40B4-BE49-F238E27FC236}">
                <a16:creationId xmlns:a16="http://schemas.microsoft.com/office/drawing/2014/main" id="{C8400671-A461-781D-CB3E-F1603CB6AC28}"/>
              </a:ext>
            </a:extLst>
          </p:cNvPr>
          <p:cNvSpPr/>
          <p:nvPr/>
        </p:nvSpPr>
        <p:spPr>
          <a:xfrm>
            <a:off x="12990048" y="10407443"/>
            <a:ext cx="751816" cy="272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9" name="Google Shape;226;p7">
            <a:extLst>
              <a:ext uri="{FF2B5EF4-FFF2-40B4-BE49-F238E27FC236}">
                <a16:creationId xmlns:a16="http://schemas.microsoft.com/office/drawing/2014/main" id="{881BF729-84FD-0CD3-1329-36C77EDFCFC8}"/>
              </a:ext>
            </a:extLst>
          </p:cNvPr>
          <p:cNvSpPr/>
          <p:nvPr/>
        </p:nvSpPr>
        <p:spPr>
          <a:xfrm>
            <a:off x="5281740" y="12104049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227;p7">
            <a:extLst>
              <a:ext uri="{FF2B5EF4-FFF2-40B4-BE49-F238E27FC236}">
                <a16:creationId xmlns:a16="http://schemas.microsoft.com/office/drawing/2014/main" id="{BED6CE6C-9386-06E6-58F0-4506189EB9F8}"/>
              </a:ext>
            </a:extLst>
          </p:cNvPr>
          <p:cNvSpPr/>
          <p:nvPr/>
        </p:nvSpPr>
        <p:spPr>
          <a:xfrm>
            <a:off x="8226467" y="10724822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228;p7">
            <a:extLst>
              <a:ext uri="{FF2B5EF4-FFF2-40B4-BE49-F238E27FC236}">
                <a16:creationId xmlns:a16="http://schemas.microsoft.com/office/drawing/2014/main" id="{9266EC3E-CFD6-9BA3-08CE-204C59EF14EB}"/>
              </a:ext>
            </a:extLst>
          </p:cNvPr>
          <p:cNvSpPr/>
          <p:nvPr/>
        </p:nvSpPr>
        <p:spPr>
          <a:xfrm>
            <a:off x="5261722" y="10673014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228;p7">
            <a:extLst>
              <a:ext uri="{FF2B5EF4-FFF2-40B4-BE49-F238E27FC236}">
                <a16:creationId xmlns:a16="http://schemas.microsoft.com/office/drawing/2014/main" id="{C4ADC868-FE35-6854-199C-3AF8032EAB0E}"/>
              </a:ext>
            </a:extLst>
          </p:cNvPr>
          <p:cNvSpPr/>
          <p:nvPr/>
        </p:nvSpPr>
        <p:spPr>
          <a:xfrm>
            <a:off x="2766386" y="10703832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Picture 356">
            <a:extLst>
              <a:ext uri="{FF2B5EF4-FFF2-40B4-BE49-F238E27FC236}">
                <a16:creationId xmlns:a16="http://schemas.microsoft.com/office/drawing/2014/main" id="{52E567AB-5795-DC8E-60E1-C17A12843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926" y="11034778"/>
            <a:ext cx="360000" cy="374694"/>
          </a:xfrm>
          <a:prstGeom prst="rect">
            <a:avLst/>
          </a:prstGeom>
        </p:spPr>
      </p:pic>
      <p:pic>
        <p:nvPicPr>
          <p:cNvPr id="358" name="Picture 357" descr="Icon&#10;&#10;Description automatically generated">
            <a:extLst>
              <a:ext uri="{FF2B5EF4-FFF2-40B4-BE49-F238E27FC236}">
                <a16:creationId xmlns:a16="http://schemas.microsoft.com/office/drawing/2014/main" id="{B480AEB4-D105-D5E9-AE5C-016B9E629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26" y="12484376"/>
            <a:ext cx="359998" cy="312198"/>
          </a:xfrm>
          <a:prstGeom prst="rect">
            <a:avLst/>
          </a:prstGeom>
        </p:spPr>
      </p:pic>
      <p:pic>
        <p:nvPicPr>
          <p:cNvPr id="359" name="Picture 358" descr="Icon&#10;&#10;Description automatically generated">
            <a:extLst>
              <a:ext uri="{FF2B5EF4-FFF2-40B4-BE49-F238E27FC236}">
                <a16:creationId xmlns:a16="http://schemas.microsoft.com/office/drawing/2014/main" id="{27741C06-480D-5608-844F-100D286C6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386" y="11069277"/>
            <a:ext cx="360000" cy="312198"/>
          </a:xfrm>
          <a:prstGeom prst="rect">
            <a:avLst/>
          </a:prstGeom>
        </p:spPr>
      </p:pic>
      <p:pic>
        <p:nvPicPr>
          <p:cNvPr id="360" name="Picture 359" descr="Icon&#10;&#10;Description automatically generated">
            <a:extLst>
              <a:ext uri="{FF2B5EF4-FFF2-40B4-BE49-F238E27FC236}">
                <a16:creationId xmlns:a16="http://schemas.microsoft.com/office/drawing/2014/main" id="{AD356940-6F36-01DA-072A-568CEEC2A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670" y="11054811"/>
            <a:ext cx="359998" cy="312198"/>
          </a:xfrm>
          <a:prstGeom prst="rect">
            <a:avLst/>
          </a:prstGeom>
        </p:spPr>
      </p:pic>
      <p:sp>
        <p:nvSpPr>
          <p:cNvPr id="361" name="Google Shape;227;p7">
            <a:extLst>
              <a:ext uri="{FF2B5EF4-FFF2-40B4-BE49-F238E27FC236}">
                <a16:creationId xmlns:a16="http://schemas.microsoft.com/office/drawing/2014/main" id="{961B1141-9C09-77C7-C239-24BC841CCAF2}"/>
              </a:ext>
            </a:extLst>
          </p:cNvPr>
          <p:cNvSpPr/>
          <p:nvPr/>
        </p:nvSpPr>
        <p:spPr>
          <a:xfrm>
            <a:off x="7537602" y="12409000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Picture 361">
            <a:extLst>
              <a:ext uri="{FF2B5EF4-FFF2-40B4-BE49-F238E27FC236}">
                <a16:creationId xmlns:a16="http://schemas.microsoft.com/office/drawing/2014/main" id="{693F8DE1-8B9B-94B7-BA1E-F4B6274FA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63" y="12718942"/>
            <a:ext cx="359998" cy="374694"/>
          </a:xfrm>
          <a:prstGeom prst="rect">
            <a:avLst/>
          </a:prstGeom>
        </p:spPr>
      </p:pic>
      <p:sp>
        <p:nvSpPr>
          <p:cNvPr id="363" name="Google Shape;227;p7">
            <a:extLst>
              <a:ext uri="{FF2B5EF4-FFF2-40B4-BE49-F238E27FC236}">
                <a16:creationId xmlns:a16="http://schemas.microsoft.com/office/drawing/2014/main" id="{4F83D28D-D1DE-65D9-FD1C-080B5A466EEC}"/>
              </a:ext>
            </a:extLst>
          </p:cNvPr>
          <p:cNvSpPr/>
          <p:nvPr/>
        </p:nvSpPr>
        <p:spPr>
          <a:xfrm>
            <a:off x="2792376" y="12447411"/>
            <a:ext cx="791999" cy="791999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0F7E59F2-E46B-B06B-35C7-3FDDD51A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37" y="12757369"/>
            <a:ext cx="360000" cy="374694"/>
          </a:xfrm>
          <a:prstGeom prst="rect">
            <a:avLst/>
          </a:prstGeom>
        </p:spPr>
      </p:pic>
      <p:cxnSp>
        <p:nvCxnSpPr>
          <p:cNvPr id="367" name="Connecteur droit avec flèche 161">
            <a:extLst>
              <a:ext uri="{FF2B5EF4-FFF2-40B4-BE49-F238E27FC236}">
                <a16:creationId xmlns:a16="http://schemas.microsoft.com/office/drawing/2014/main" id="{221F1093-0E57-DCEF-F5B1-7C2E6F640758}"/>
              </a:ext>
            </a:extLst>
          </p:cNvPr>
          <p:cNvCxnSpPr>
            <a:cxnSpLocks/>
          </p:cNvCxnSpPr>
          <p:nvPr/>
        </p:nvCxnSpPr>
        <p:spPr>
          <a:xfrm flipV="1">
            <a:off x="6037801" y="11285221"/>
            <a:ext cx="2258887" cy="104657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eur droit avec flèche 161">
            <a:extLst>
              <a:ext uri="{FF2B5EF4-FFF2-40B4-BE49-F238E27FC236}">
                <a16:creationId xmlns:a16="http://schemas.microsoft.com/office/drawing/2014/main" id="{31349E63-3970-D056-E9F6-C35D8E9D21EF}"/>
              </a:ext>
            </a:extLst>
          </p:cNvPr>
          <p:cNvCxnSpPr>
            <a:cxnSpLocks/>
            <a:stCxn id="349" idx="0"/>
          </p:cNvCxnSpPr>
          <p:nvPr/>
        </p:nvCxnSpPr>
        <p:spPr>
          <a:xfrm flipV="1">
            <a:off x="5677736" y="11428745"/>
            <a:ext cx="11288" cy="6752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Connecteur droit avec flèche 161">
            <a:extLst>
              <a:ext uri="{FF2B5EF4-FFF2-40B4-BE49-F238E27FC236}">
                <a16:creationId xmlns:a16="http://schemas.microsoft.com/office/drawing/2014/main" id="{B3DCB679-58AB-A81E-7933-BF0EF6B7BBE8}"/>
              </a:ext>
            </a:extLst>
          </p:cNvPr>
          <p:cNvCxnSpPr>
            <a:cxnSpLocks/>
          </p:cNvCxnSpPr>
          <p:nvPr/>
        </p:nvCxnSpPr>
        <p:spPr>
          <a:xfrm flipH="1" flipV="1">
            <a:off x="3195929" y="11500259"/>
            <a:ext cx="30947" cy="9471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Connecteur droit avec flèche 161">
            <a:extLst>
              <a:ext uri="{FF2B5EF4-FFF2-40B4-BE49-F238E27FC236}">
                <a16:creationId xmlns:a16="http://schemas.microsoft.com/office/drawing/2014/main" id="{E8608BF0-3D1E-22AC-B8AE-BB0137E75631}"/>
              </a:ext>
            </a:extLst>
          </p:cNvPr>
          <p:cNvCxnSpPr>
            <a:cxnSpLocks/>
            <a:stCxn id="351" idx="2"/>
            <a:endCxn id="353" idx="6"/>
          </p:cNvCxnSpPr>
          <p:nvPr/>
        </p:nvCxnSpPr>
        <p:spPr>
          <a:xfrm flipH="1">
            <a:off x="3558390" y="11069008"/>
            <a:ext cx="1703330" cy="3082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eur droit avec flèche 161">
            <a:extLst>
              <a:ext uri="{FF2B5EF4-FFF2-40B4-BE49-F238E27FC236}">
                <a16:creationId xmlns:a16="http://schemas.microsoft.com/office/drawing/2014/main" id="{B78926E1-F9ED-C61A-745B-AAE2019DA2B5}"/>
              </a:ext>
            </a:extLst>
          </p:cNvPr>
          <p:cNvCxnSpPr>
            <a:cxnSpLocks/>
            <a:stCxn id="350" idx="2"/>
            <a:endCxn id="351" idx="6"/>
          </p:cNvCxnSpPr>
          <p:nvPr/>
        </p:nvCxnSpPr>
        <p:spPr>
          <a:xfrm flipH="1" flipV="1">
            <a:off x="6053717" y="11069009"/>
            <a:ext cx="2172749" cy="5181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Google Shape;228;p7">
            <a:extLst>
              <a:ext uri="{FF2B5EF4-FFF2-40B4-BE49-F238E27FC236}">
                <a16:creationId xmlns:a16="http://schemas.microsoft.com/office/drawing/2014/main" id="{E35DD79A-4240-C456-0D69-BD7CF0525588}"/>
              </a:ext>
            </a:extLst>
          </p:cNvPr>
          <p:cNvSpPr/>
          <p:nvPr/>
        </p:nvSpPr>
        <p:spPr>
          <a:xfrm>
            <a:off x="10031869" y="10760868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Picture 374" descr="Icon&#10;&#10;Description automatically generated">
            <a:extLst>
              <a:ext uri="{FF2B5EF4-FFF2-40B4-BE49-F238E27FC236}">
                <a16:creationId xmlns:a16="http://schemas.microsoft.com/office/drawing/2014/main" id="{1D865539-CABA-7580-8711-2B6CE51DD3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275" y="11137289"/>
            <a:ext cx="360000" cy="312198"/>
          </a:xfrm>
          <a:prstGeom prst="rect">
            <a:avLst/>
          </a:prstGeom>
        </p:spPr>
      </p:pic>
      <p:sp>
        <p:nvSpPr>
          <p:cNvPr id="376" name="Google Shape;228;p7">
            <a:extLst>
              <a:ext uri="{FF2B5EF4-FFF2-40B4-BE49-F238E27FC236}">
                <a16:creationId xmlns:a16="http://schemas.microsoft.com/office/drawing/2014/main" id="{3EBF2767-E9A3-6C88-98AD-AFC6983D3FAE}"/>
              </a:ext>
            </a:extLst>
          </p:cNvPr>
          <p:cNvSpPr/>
          <p:nvPr/>
        </p:nvSpPr>
        <p:spPr>
          <a:xfrm>
            <a:off x="9788476" y="12116214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Picture 376" descr="Icon&#10;&#10;Description automatically generated">
            <a:extLst>
              <a:ext uri="{FF2B5EF4-FFF2-40B4-BE49-F238E27FC236}">
                <a16:creationId xmlns:a16="http://schemas.microsoft.com/office/drawing/2014/main" id="{0161A771-EBDB-C059-D966-1B9B4A103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424" y="12498017"/>
            <a:ext cx="360000" cy="312198"/>
          </a:xfrm>
          <a:prstGeom prst="rect">
            <a:avLst/>
          </a:prstGeom>
        </p:spPr>
      </p:pic>
      <p:cxnSp>
        <p:nvCxnSpPr>
          <p:cNvPr id="378" name="Connecteur droit avec flèche 161">
            <a:extLst>
              <a:ext uri="{FF2B5EF4-FFF2-40B4-BE49-F238E27FC236}">
                <a16:creationId xmlns:a16="http://schemas.microsoft.com/office/drawing/2014/main" id="{FC9ACB25-8036-B044-D31B-11AD31517F58}"/>
              </a:ext>
            </a:extLst>
          </p:cNvPr>
          <p:cNvCxnSpPr>
            <a:cxnSpLocks/>
            <a:endCxn id="350" idx="6"/>
          </p:cNvCxnSpPr>
          <p:nvPr/>
        </p:nvCxnSpPr>
        <p:spPr>
          <a:xfrm flipH="1" flipV="1">
            <a:off x="9018472" y="11120827"/>
            <a:ext cx="997956" cy="3604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eur droit avec flèche 161">
            <a:extLst>
              <a:ext uri="{FF2B5EF4-FFF2-40B4-BE49-F238E27FC236}">
                <a16:creationId xmlns:a16="http://schemas.microsoft.com/office/drawing/2014/main" id="{5E58BEE5-235B-837E-13FE-768E395F7CA3}"/>
              </a:ext>
            </a:extLst>
          </p:cNvPr>
          <p:cNvCxnSpPr>
            <a:cxnSpLocks/>
            <a:endCxn id="350" idx="4"/>
          </p:cNvCxnSpPr>
          <p:nvPr/>
        </p:nvCxnSpPr>
        <p:spPr>
          <a:xfrm flipH="1" flipV="1">
            <a:off x="8622471" y="11516829"/>
            <a:ext cx="1209864" cy="79967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necteur droit avec flèche 161">
            <a:extLst>
              <a:ext uri="{FF2B5EF4-FFF2-40B4-BE49-F238E27FC236}">
                <a16:creationId xmlns:a16="http://schemas.microsoft.com/office/drawing/2014/main" id="{53EAFE41-EB57-4C82-CD0C-EC9E9082FD67}"/>
              </a:ext>
            </a:extLst>
          </p:cNvPr>
          <p:cNvCxnSpPr>
            <a:cxnSpLocks/>
          </p:cNvCxnSpPr>
          <p:nvPr/>
        </p:nvCxnSpPr>
        <p:spPr>
          <a:xfrm flipH="1">
            <a:off x="3576347" y="12496328"/>
            <a:ext cx="1702384" cy="34260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Google Shape;243;p7">
            <a:extLst>
              <a:ext uri="{FF2B5EF4-FFF2-40B4-BE49-F238E27FC236}">
                <a16:creationId xmlns:a16="http://schemas.microsoft.com/office/drawing/2014/main" id="{835ABBAF-864C-31B8-52B9-2F14B68DA02A}"/>
              </a:ext>
            </a:extLst>
          </p:cNvPr>
          <p:cNvSpPr/>
          <p:nvPr/>
        </p:nvSpPr>
        <p:spPr>
          <a:xfrm>
            <a:off x="623639" y="11655412"/>
            <a:ext cx="791999" cy="791999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Picture 381" descr="Icon&#10;&#10;Description automatically generated">
            <a:extLst>
              <a:ext uri="{FF2B5EF4-FFF2-40B4-BE49-F238E27FC236}">
                <a16:creationId xmlns:a16="http://schemas.microsoft.com/office/drawing/2014/main" id="{B1078EE7-E27C-FF02-B8FD-451597E29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05" y="12013373"/>
            <a:ext cx="360000" cy="312198"/>
          </a:xfrm>
          <a:prstGeom prst="rect">
            <a:avLst/>
          </a:prstGeom>
        </p:spPr>
      </p:pic>
      <p:cxnSp>
        <p:nvCxnSpPr>
          <p:cNvPr id="383" name="Connecteur droit avec flèche 161">
            <a:extLst>
              <a:ext uri="{FF2B5EF4-FFF2-40B4-BE49-F238E27FC236}">
                <a16:creationId xmlns:a16="http://schemas.microsoft.com/office/drawing/2014/main" id="{7CA93F46-FD8C-6D50-A09D-5A90DB22EE5A}"/>
              </a:ext>
            </a:extLst>
          </p:cNvPr>
          <p:cNvCxnSpPr>
            <a:cxnSpLocks/>
            <a:endCxn id="353" idx="2"/>
          </p:cNvCxnSpPr>
          <p:nvPr/>
        </p:nvCxnSpPr>
        <p:spPr>
          <a:xfrm flipV="1">
            <a:off x="1484547" y="11099837"/>
            <a:ext cx="1281836" cy="88331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Connecteur droit avec flèche 161">
            <a:extLst>
              <a:ext uri="{FF2B5EF4-FFF2-40B4-BE49-F238E27FC236}">
                <a16:creationId xmlns:a16="http://schemas.microsoft.com/office/drawing/2014/main" id="{50415AE5-2548-6BD4-4393-C2E5965F4279}"/>
              </a:ext>
            </a:extLst>
          </p:cNvPr>
          <p:cNvCxnSpPr>
            <a:cxnSpLocks/>
            <a:endCxn id="363" idx="1"/>
          </p:cNvCxnSpPr>
          <p:nvPr/>
        </p:nvCxnSpPr>
        <p:spPr>
          <a:xfrm>
            <a:off x="1448330" y="12005237"/>
            <a:ext cx="1460037" cy="5581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 droit avec flèche 161">
            <a:extLst>
              <a:ext uri="{FF2B5EF4-FFF2-40B4-BE49-F238E27FC236}">
                <a16:creationId xmlns:a16="http://schemas.microsoft.com/office/drawing/2014/main" id="{4175FFC8-42DB-3BCF-67A4-28DEBA9D7309}"/>
              </a:ext>
            </a:extLst>
          </p:cNvPr>
          <p:cNvCxnSpPr>
            <a:cxnSpLocks/>
            <a:stCxn id="361" idx="2"/>
            <a:endCxn id="349" idx="6"/>
          </p:cNvCxnSpPr>
          <p:nvPr/>
        </p:nvCxnSpPr>
        <p:spPr>
          <a:xfrm flipH="1" flipV="1">
            <a:off x="6073732" y="12500050"/>
            <a:ext cx="1463865" cy="3049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necteur droit avec flèche 161">
            <a:extLst>
              <a:ext uri="{FF2B5EF4-FFF2-40B4-BE49-F238E27FC236}">
                <a16:creationId xmlns:a16="http://schemas.microsoft.com/office/drawing/2014/main" id="{75F82960-0ADD-ADE2-A913-D1D03ED028B2}"/>
              </a:ext>
            </a:extLst>
          </p:cNvPr>
          <p:cNvCxnSpPr>
            <a:cxnSpLocks/>
            <a:stCxn id="350" idx="4"/>
          </p:cNvCxnSpPr>
          <p:nvPr/>
        </p:nvCxnSpPr>
        <p:spPr>
          <a:xfrm flipH="1">
            <a:off x="8117334" y="11516821"/>
            <a:ext cx="505130" cy="9305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onnecteur droit avec flèche 161">
            <a:extLst>
              <a:ext uri="{FF2B5EF4-FFF2-40B4-BE49-F238E27FC236}">
                <a16:creationId xmlns:a16="http://schemas.microsoft.com/office/drawing/2014/main" id="{6FA597D0-C70F-B666-800F-48D5E2B8A0E5}"/>
              </a:ext>
            </a:extLst>
          </p:cNvPr>
          <p:cNvCxnSpPr>
            <a:cxnSpLocks/>
            <a:stCxn id="376" idx="2"/>
            <a:endCxn id="361" idx="6"/>
          </p:cNvCxnSpPr>
          <p:nvPr/>
        </p:nvCxnSpPr>
        <p:spPr>
          <a:xfrm flipH="1">
            <a:off x="8329601" y="12512219"/>
            <a:ext cx="1458879" cy="29277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TextBox 391">
            <a:extLst>
              <a:ext uri="{FF2B5EF4-FFF2-40B4-BE49-F238E27FC236}">
                <a16:creationId xmlns:a16="http://schemas.microsoft.com/office/drawing/2014/main" id="{0E6A153E-8E10-7211-5DC4-2EE9A11B5794}"/>
              </a:ext>
            </a:extLst>
          </p:cNvPr>
          <p:cNvSpPr txBox="1"/>
          <p:nvPr/>
        </p:nvSpPr>
        <p:spPr>
          <a:xfrm>
            <a:off x="4503241" y="11849175"/>
            <a:ext cx="1795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Supply restarted</a:t>
            </a:r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21EA6F49-731E-DE52-EEFC-67B0E031E627}"/>
              </a:ext>
            </a:extLst>
          </p:cNvPr>
          <p:cNvCxnSpPr/>
          <p:nvPr/>
        </p:nvCxnSpPr>
        <p:spPr>
          <a:xfrm>
            <a:off x="-2" y="13878059"/>
            <a:ext cx="1471136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Rectangle 394">
            <a:extLst>
              <a:ext uri="{FF2B5EF4-FFF2-40B4-BE49-F238E27FC236}">
                <a16:creationId xmlns:a16="http://schemas.microsoft.com/office/drawing/2014/main" id="{69DAEB9C-9494-587B-C737-6DAAEAC0CAF7}"/>
              </a:ext>
            </a:extLst>
          </p:cNvPr>
          <p:cNvSpPr/>
          <p:nvPr/>
        </p:nvSpPr>
        <p:spPr>
          <a:xfrm>
            <a:off x="11429999" y="10417307"/>
            <a:ext cx="2690813" cy="34237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6: consumer 4 is validating the new contract.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Stage 7: the supply of consumer 4 is starting.</a:t>
            </a:r>
          </a:p>
        </p:txBody>
      </p:sp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DEF271E3-29E6-00B7-8F14-FA0EF21B93A4}"/>
              </a:ext>
            </a:extLst>
          </p:cNvPr>
          <p:cNvSpPr/>
          <p:nvPr/>
        </p:nvSpPr>
        <p:spPr>
          <a:xfrm>
            <a:off x="4503240" y="1250804"/>
            <a:ext cx="2258887" cy="158399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2B730F0E-ECC7-7848-9923-94B24AC2149B}"/>
              </a:ext>
            </a:extLst>
          </p:cNvPr>
          <p:cNvSpPr/>
          <p:nvPr/>
        </p:nvSpPr>
        <p:spPr>
          <a:xfrm>
            <a:off x="4503240" y="4804880"/>
            <a:ext cx="2258887" cy="158399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Google Shape;229;p7">
            <a:extLst>
              <a:ext uri="{FF2B5EF4-FFF2-40B4-BE49-F238E27FC236}">
                <a16:creationId xmlns:a16="http://schemas.microsoft.com/office/drawing/2014/main" id="{4F5558EF-1392-BD28-6933-1B880F5624C9}"/>
              </a:ext>
            </a:extLst>
          </p:cNvPr>
          <p:cNvCxnSpPr>
            <a:cxnSpLocks/>
          </p:cNvCxnSpPr>
          <p:nvPr/>
        </p:nvCxnSpPr>
        <p:spPr>
          <a:xfrm flipV="1">
            <a:off x="6062704" y="7809509"/>
            <a:ext cx="2145588" cy="98228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213;p7">
            <a:extLst>
              <a:ext uri="{FF2B5EF4-FFF2-40B4-BE49-F238E27FC236}">
                <a16:creationId xmlns:a16="http://schemas.microsoft.com/office/drawing/2014/main" id="{53DCD0BF-8D35-9989-9DD8-5E8225E97B39}"/>
              </a:ext>
            </a:extLst>
          </p:cNvPr>
          <p:cNvSpPr/>
          <p:nvPr/>
        </p:nvSpPr>
        <p:spPr>
          <a:xfrm rot="20079589">
            <a:off x="5991984" y="8417088"/>
            <a:ext cx="897463" cy="17456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CONTRACT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213;p7">
            <a:extLst>
              <a:ext uri="{FF2B5EF4-FFF2-40B4-BE49-F238E27FC236}">
                <a16:creationId xmlns:a16="http://schemas.microsoft.com/office/drawing/2014/main" id="{0BB86AE8-2674-3F5A-899D-C8F4AD4DF6BA}"/>
              </a:ext>
            </a:extLst>
          </p:cNvPr>
          <p:cNvSpPr/>
          <p:nvPr/>
        </p:nvSpPr>
        <p:spPr>
          <a:xfrm rot="20082005">
            <a:off x="7515305" y="8088303"/>
            <a:ext cx="818105" cy="16744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127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1" rIns="91425" bIns="45701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CONFIRM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235;p7">
            <a:extLst>
              <a:ext uri="{FF2B5EF4-FFF2-40B4-BE49-F238E27FC236}">
                <a16:creationId xmlns:a16="http://schemas.microsoft.com/office/drawing/2014/main" id="{843C9EA0-E8B9-9669-1B17-C14EACA7B36E}"/>
              </a:ext>
            </a:extLst>
          </p:cNvPr>
          <p:cNvCxnSpPr>
            <a:cxnSpLocks/>
          </p:cNvCxnSpPr>
          <p:nvPr/>
        </p:nvCxnSpPr>
        <p:spPr>
          <a:xfrm flipH="1">
            <a:off x="6117086" y="7887688"/>
            <a:ext cx="2123925" cy="983891"/>
          </a:xfrm>
          <a:prstGeom prst="straightConnector1">
            <a:avLst/>
          </a:prstGeom>
          <a:noFill/>
          <a:ln w="2540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05E0BA0-0EFD-0CA2-7F45-AAF390A9C0BB}"/>
              </a:ext>
            </a:extLst>
          </p:cNvPr>
          <p:cNvSpPr txBox="1"/>
          <p:nvPr/>
        </p:nvSpPr>
        <p:spPr>
          <a:xfrm>
            <a:off x="507930" y="2034067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1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EBF9A762-0992-F730-AA66-4692BF542C23}"/>
              </a:ext>
            </a:extLst>
          </p:cNvPr>
          <p:cNvSpPr txBox="1"/>
          <p:nvPr/>
        </p:nvSpPr>
        <p:spPr>
          <a:xfrm>
            <a:off x="2674885" y="1080701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2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972CBD0-17B1-2860-489A-72429B0168CE}"/>
              </a:ext>
            </a:extLst>
          </p:cNvPr>
          <p:cNvSpPr txBox="1"/>
          <p:nvPr/>
        </p:nvSpPr>
        <p:spPr>
          <a:xfrm>
            <a:off x="5118658" y="1032501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3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DF4492B5-B4F9-2DE3-65E5-1F1582DEC516}"/>
              </a:ext>
            </a:extLst>
          </p:cNvPr>
          <p:cNvSpPr txBox="1"/>
          <p:nvPr/>
        </p:nvSpPr>
        <p:spPr>
          <a:xfrm>
            <a:off x="9934735" y="1136966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5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07A82827-FF2B-CFDE-0468-9BC004F50E9B}"/>
              </a:ext>
            </a:extLst>
          </p:cNvPr>
          <p:cNvSpPr txBox="1"/>
          <p:nvPr/>
        </p:nvSpPr>
        <p:spPr>
          <a:xfrm>
            <a:off x="5139382" y="2480580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Consumer</a:t>
            </a:r>
            <a:r>
              <a:rPr lang="en-US" sz="1100" dirty="0">
                <a:solidFill>
                  <a:srgbClr val="FF0000"/>
                </a:solidFill>
              </a:rPr>
              <a:t> 4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EB91769-D21F-213F-3BEA-50D60FD2D05A}"/>
              </a:ext>
            </a:extLst>
          </p:cNvPr>
          <p:cNvSpPr txBox="1"/>
          <p:nvPr/>
        </p:nvSpPr>
        <p:spPr>
          <a:xfrm>
            <a:off x="9733971" y="2499789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6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6F5C630A-0C65-D252-A9B6-21CB8631A08A}"/>
              </a:ext>
            </a:extLst>
          </p:cNvPr>
          <p:cNvSpPr txBox="1"/>
          <p:nvPr/>
        </p:nvSpPr>
        <p:spPr>
          <a:xfrm>
            <a:off x="2674885" y="2852473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1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F978A7A4-9801-50B6-C359-3CD6C3576F76}"/>
              </a:ext>
            </a:extLst>
          </p:cNvPr>
          <p:cNvSpPr txBox="1"/>
          <p:nvPr/>
        </p:nvSpPr>
        <p:spPr>
          <a:xfrm>
            <a:off x="7487973" y="2813344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2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6E866EB-E31F-0B31-5F58-3838B7F63565}"/>
              </a:ext>
            </a:extLst>
          </p:cNvPr>
          <p:cNvSpPr txBox="1"/>
          <p:nvPr/>
        </p:nvSpPr>
        <p:spPr>
          <a:xfrm>
            <a:off x="8067234" y="1126805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3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5489B493-20DF-E3FD-F72F-FA3D4A761B90}"/>
              </a:ext>
            </a:extLst>
          </p:cNvPr>
          <p:cNvSpPr txBox="1"/>
          <p:nvPr/>
        </p:nvSpPr>
        <p:spPr>
          <a:xfrm>
            <a:off x="507930" y="5510657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1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073A1E84-8BDB-306E-4625-2FE1C9CAFEF8}"/>
              </a:ext>
            </a:extLst>
          </p:cNvPr>
          <p:cNvSpPr txBox="1"/>
          <p:nvPr/>
        </p:nvSpPr>
        <p:spPr>
          <a:xfrm>
            <a:off x="2674885" y="4557293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2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8156990F-D3E2-E736-C6ED-D4F221671C3E}"/>
              </a:ext>
            </a:extLst>
          </p:cNvPr>
          <p:cNvSpPr txBox="1"/>
          <p:nvPr/>
        </p:nvSpPr>
        <p:spPr>
          <a:xfrm>
            <a:off x="5118658" y="4509091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3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C1A7053D-EF0D-EBAB-BBB6-18647C3CD15D}"/>
              </a:ext>
            </a:extLst>
          </p:cNvPr>
          <p:cNvSpPr txBox="1"/>
          <p:nvPr/>
        </p:nvSpPr>
        <p:spPr>
          <a:xfrm>
            <a:off x="9934735" y="4613556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5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93FD3625-F60C-BB4A-8507-5044759A7E15}"/>
              </a:ext>
            </a:extLst>
          </p:cNvPr>
          <p:cNvSpPr txBox="1"/>
          <p:nvPr/>
        </p:nvSpPr>
        <p:spPr>
          <a:xfrm>
            <a:off x="5139382" y="5957171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Consumer 4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A67CB1EA-85CC-D05A-E22B-528A10F09B04}"/>
              </a:ext>
            </a:extLst>
          </p:cNvPr>
          <p:cNvSpPr txBox="1"/>
          <p:nvPr/>
        </p:nvSpPr>
        <p:spPr>
          <a:xfrm>
            <a:off x="9733971" y="5976379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6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85574C28-1A8D-6791-0E55-2CE3C3456840}"/>
              </a:ext>
            </a:extLst>
          </p:cNvPr>
          <p:cNvSpPr txBox="1"/>
          <p:nvPr/>
        </p:nvSpPr>
        <p:spPr>
          <a:xfrm>
            <a:off x="2674885" y="6329065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1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B624CBF3-C736-7CD0-9641-6FCB7BC37306}"/>
              </a:ext>
            </a:extLst>
          </p:cNvPr>
          <p:cNvSpPr txBox="1"/>
          <p:nvPr/>
        </p:nvSpPr>
        <p:spPr>
          <a:xfrm>
            <a:off x="7487973" y="6289936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2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28B783FD-E49C-5F6E-7B51-305DEE3ECD82}"/>
              </a:ext>
            </a:extLst>
          </p:cNvPr>
          <p:cNvSpPr txBox="1"/>
          <p:nvPr/>
        </p:nvSpPr>
        <p:spPr>
          <a:xfrm>
            <a:off x="8067234" y="4603397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3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DD55A886-16B4-6B05-E6B1-500A4A9CE19D}"/>
              </a:ext>
            </a:extLst>
          </p:cNvPr>
          <p:cNvSpPr txBox="1"/>
          <p:nvPr/>
        </p:nvSpPr>
        <p:spPr>
          <a:xfrm>
            <a:off x="513762" y="8986493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1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CABC8D65-CF55-F4EB-8351-E3E875748CEE}"/>
              </a:ext>
            </a:extLst>
          </p:cNvPr>
          <p:cNvSpPr txBox="1"/>
          <p:nvPr/>
        </p:nvSpPr>
        <p:spPr>
          <a:xfrm>
            <a:off x="2680719" y="8033130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6340149F-7C09-C1B4-39BA-9942ADCF8271}"/>
              </a:ext>
            </a:extLst>
          </p:cNvPr>
          <p:cNvSpPr txBox="1"/>
          <p:nvPr/>
        </p:nvSpPr>
        <p:spPr>
          <a:xfrm>
            <a:off x="5124490" y="7984927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F9D3F9E2-5958-6A20-C31A-694BD81356C0}"/>
              </a:ext>
            </a:extLst>
          </p:cNvPr>
          <p:cNvSpPr txBox="1"/>
          <p:nvPr/>
        </p:nvSpPr>
        <p:spPr>
          <a:xfrm>
            <a:off x="9940568" y="8089392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5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1BDF0241-A7D6-84E0-D855-76D5977987F6}"/>
              </a:ext>
            </a:extLst>
          </p:cNvPr>
          <p:cNvSpPr txBox="1"/>
          <p:nvPr/>
        </p:nvSpPr>
        <p:spPr>
          <a:xfrm>
            <a:off x="5145216" y="9433006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Consumer 4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66AE25D9-BF78-9E3D-4C44-0B816E0AE5BA}"/>
              </a:ext>
            </a:extLst>
          </p:cNvPr>
          <p:cNvSpPr txBox="1"/>
          <p:nvPr/>
        </p:nvSpPr>
        <p:spPr>
          <a:xfrm>
            <a:off x="9739803" y="9452215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6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EFB4F874-C61E-17E9-B0D5-95E5881C0ABC}"/>
              </a:ext>
            </a:extLst>
          </p:cNvPr>
          <p:cNvSpPr txBox="1"/>
          <p:nvPr/>
        </p:nvSpPr>
        <p:spPr>
          <a:xfrm>
            <a:off x="2680719" y="9804901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1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D2F4322E-AE33-1E76-E7D3-8E3DBB8D2189}"/>
              </a:ext>
            </a:extLst>
          </p:cNvPr>
          <p:cNvSpPr txBox="1"/>
          <p:nvPr/>
        </p:nvSpPr>
        <p:spPr>
          <a:xfrm>
            <a:off x="7493805" y="9765772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2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D7407F12-8A4B-962D-0051-9A1F9C7D13C7}"/>
              </a:ext>
            </a:extLst>
          </p:cNvPr>
          <p:cNvSpPr txBox="1"/>
          <p:nvPr/>
        </p:nvSpPr>
        <p:spPr>
          <a:xfrm>
            <a:off x="8073066" y="8079233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3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0FFC57B-C90A-2E33-1BCE-69F216C39F92}"/>
              </a:ext>
            </a:extLst>
          </p:cNvPr>
          <p:cNvSpPr txBox="1"/>
          <p:nvPr/>
        </p:nvSpPr>
        <p:spPr>
          <a:xfrm>
            <a:off x="507930" y="12470224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1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41336587-0E5E-A473-7E47-ED4D6ED01ACA}"/>
              </a:ext>
            </a:extLst>
          </p:cNvPr>
          <p:cNvSpPr txBox="1"/>
          <p:nvPr/>
        </p:nvSpPr>
        <p:spPr>
          <a:xfrm>
            <a:off x="2674885" y="11516860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2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771162FF-4BF2-D568-313C-39E0103F76FA}"/>
              </a:ext>
            </a:extLst>
          </p:cNvPr>
          <p:cNvSpPr txBox="1"/>
          <p:nvPr/>
        </p:nvSpPr>
        <p:spPr>
          <a:xfrm>
            <a:off x="5118658" y="11468660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3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8598ABC6-1C12-C594-83C7-2EC284274D28}"/>
              </a:ext>
            </a:extLst>
          </p:cNvPr>
          <p:cNvSpPr txBox="1"/>
          <p:nvPr/>
        </p:nvSpPr>
        <p:spPr>
          <a:xfrm>
            <a:off x="9934735" y="11573123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5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2399395F-F6C9-F239-6D6E-8982839D4B6D}"/>
              </a:ext>
            </a:extLst>
          </p:cNvPr>
          <p:cNvSpPr txBox="1"/>
          <p:nvPr/>
        </p:nvSpPr>
        <p:spPr>
          <a:xfrm>
            <a:off x="5139382" y="12916738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4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3E76D153-E857-0558-CD8B-220DC3F9E561}"/>
              </a:ext>
            </a:extLst>
          </p:cNvPr>
          <p:cNvSpPr txBox="1"/>
          <p:nvPr/>
        </p:nvSpPr>
        <p:spPr>
          <a:xfrm>
            <a:off x="9733971" y="12935946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00B050"/>
                </a:solidFill>
              </a:rPr>
              <a:t>Consumer 6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83D7E718-C73F-4E9B-49C4-D386B4505AD7}"/>
              </a:ext>
            </a:extLst>
          </p:cNvPr>
          <p:cNvSpPr txBox="1"/>
          <p:nvPr/>
        </p:nvSpPr>
        <p:spPr>
          <a:xfrm>
            <a:off x="2674885" y="13288631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1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FF4EB7D-928A-24D7-2281-130D969DDA27}"/>
              </a:ext>
            </a:extLst>
          </p:cNvPr>
          <p:cNvSpPr txBox="1"/>
          <p:nvPr/>
        </p:nvSpPr>
        <p:spPr>
          <a:xfrm>
            <a:off x="7487973" y="13249503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2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F32C998-8413-E486-B07D-8BE235C5FCEB}"/>
              </a:ext>
            </a:extLst>
          </p:cNvPr>
          <p:cNvSpPr txBox="1"/>
          <p:nvPr/>
        </p:nvSpPr>
        <p:spPr>
          <a:xfrm>
            <a:off x="8067234" y="11562964"/>
            <a:ext cx="10366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Producer 3</a:t>
            </a:r>
          </a:p>
        </p:txBody>
      </p:sp>
      <p:sp>
        <p:nvSpPr>
          <p:cNvPr id="451" name="Arrow: Down 450">
            <a:extLst>
              <a:ext uri="{FF2B5EF4-FFF2-40B4-BE49-F238E27FC236}">
                <a16:creationId xmlns:a16="http://schemas.microsoft.com/office/drawing/2014/main" id="{952897AA-9954-276E-3BD6-EE09EFC506DD}"/>
              </a:ext>
            </a:extLst>
          </p:cNvPr>
          <p:cNvSpPr/>
          <p:nvPr/>
        </p:nvSpPr>
        <p:spPr>
          <a:xfrm>
            <a:off x="12405846" y="10417415"/>
            <a:ext cx="751816" cy="27272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07167345-061A-1461-9B21-292214EBC92C}"/>
              </a:ext>
            </a:extLst>
          </p:cNvPr>
          <p:cNvSpPr/>
          <p:nvPr/>
        </p:nvSpPr>
        <p:spPr>
          <a:xfrm>
            <a:off x="4518888" y="11758768"/>
            <a:ext cx="2258887" cy="1583999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Rectangle: Rounded Corners 449">
            <a:extLst>
              <a:ext uri="{FF2B5EF4-FFF2-40B4-BE49-F238E27FC236}">
                <a16:creationId xmlns:a16="http://schemas.microsoft.com/office/drawing/2014/main" id="{6B7BE5FF-88DB-E62A-C299-83BF6FAC0238}"/>
              </a:ext>
            </a:extLst>
          </p:cNvPr>
          <p:cNvSpPr/>
          <p:nvPr/>
        </p:nvSpPr>
        <p:spPr>
          <a:xfrm>
            <a:off x="4510248" y="8252049"/>
            <a:ext cx="2258887" cy="1583999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1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nimBg="1"/>
      <p:bldP spid="212" grpId="1" animBg="1"/>
      <p:bldP spid="214" grpId="0" animBg="1"/>
      <p:bldP spid="224" grpId="0" animBg="1"/>
      <p:bldP spid="224" grpId="1" animBg="1"/>
      <p:bldP spid="227" grpId="0" animBg="1"/>
      <p:bldP spid="227" grpId="1" animBg="1"/>
      <p:bldP spid="245" grpId="0" animBg="1"/>
      <p:bldP spid="247" grpId="0" animBg="1"/>
      <p:bldP spid="399" grpId="0" animBg="1"/>
      <p:bldP spid="399" grpId="1" animBg="1"/>
      <p:bldP spid="40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340</TotalTime>
  <Words>170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21</cp:revision>
  <dcterms:created xsi:type="dcterms:W3CDTF">2023-02-28T16:38:49Z</dcterms:created>
  <dcterms:modified xsi:type="dcterms:W3CDTF">2023-03-28T17:35:48Z</dcterms:modified>
</cp:coreProperties>
</file>