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  <p:sldMasterId id="2147483762" r:id="rId2"/>
  </p:sldMasterIdLst>
  <p:notesMasterIdLst>
    <p:notesMasterId r:id="rId7"/>
  </p:notesMasterIdLst>
  <p:handoutMasterIdLst>
    <p:handoutMasterId r:id="rId8"/>
  </p:handoutMasterIdLst>
  <p:sldIdLst>
    <p:sldId id="2709" r:id="rId3"/>
    <p:sldId id="259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A0"/>
    <a:srgbClr val="5A4080"/>
    <a:srgbClr val="E8D1FF"/>
    <a:srgbClr val="D3ADFF"/>
    <a:srgbClr val="E131DD"/>
    <a:srgbClr val="9D229A"/>
    <a:srgbClr val="00B2EF"/>
    <a:srgbClr val="7F1C7D"/>
    <a:srgbClr val="8CC63F"/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79" autoAdjust="0"/>
  </p:normalViewPr>
  <p:slideViewPr>
    <p:cSldViewPr snapToGrid="0" snapToObjects="1">
      <p:cViewPr varScale="1">
        <p:scale>
          <a:sx n="86" d="100"/>
          <a:sy n="86" d="100"/>
        </p:scale>
        <p:origin x="5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F5B37-18BF-F64B-9F64-794EFF2CD111}" type="datetimeFigureOut">
              <a:rPr lang="en-US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34E1-F07E-B44F-9323-456F3625D1FE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5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9707DB-C294-9E4B-AA35-8AFCB6E496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AED143-1506-434C-B47D-CBF33F177B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07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B88F33-C164-42BE-8BA2-2037279400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450" y="1054384"/>
            <a:ext cx="8506046" cy="5250787"/>
          </a:xfrm>
          <a:prstGeom prst="rect">
            <a:avLst/>
          </a:prstGeom>
        </p:spPr>
        <p:txBody>
          <a:bodyPr lIns="0" tIns="0" rIns="0" bIns="0"/>
          <a:lstStyle>
            <a:lvl1pPr marL="252000" indent="-363538">
              <a:spcBef>
                <a:spcPts val="0"/>
              </a:spcBef>
              <a:buFont typeface="Wingdings" panose="05000000000000000000" pitchFamily="2" charset="2"/>
              <a:buChar char="q"/>
              <a:defRPr/>
            </a:lvl1pPr>
            <a:lvl2pPr marL="540000" indent="-360000">
              <a:spcBef>
                <a:spcPts val="100"/>
              </a:spcBef>
              <a:buFont typeface="Wingdings" panose="05000000000000000000" pitchFamily="2" charset="2"/>
              <a:buChar char="Ø"/>
              <a:defRPr/>
            </a:lvl2pPr>
            <a:lvl3pPr marL="900000" indent="-180000"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1381125" algn="l"/>
              </a:tabLst>
              <a:defRPr/>
            </a:lvl3pPr>
            <a:lvl4pPr marL="1260000" indent="-180000">
              <a:spcBef>
                <a:spcPts val="100"/>
              </a:spcBef>
              <a:buFont typeface="Courier New" panose="02070309020205020404" pitchFamily="49" charset="0"/>
              <a:buChar char="o"/>
              <a:defRPr sz="16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C2E1F34-927A-427A-808C-72861A0F7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3852" y="6492875"/>
            <a:ext cx="482561" cy="311471"/>
          </a:xfrm>
          <a:prstGeom prst="rect">
            <a:avLst/>
          </a:prstGeom>
        </p:spPr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CAD27-A621-466A-9CD9-78FDF2914AAB}"/>
              </a:ext>
            </a:extLst>
          </p:cNvPr>
          <p:cNvSpPr/>
          <p:nvPr userDrawn="1"/>
        </p:nvSpPr>
        <p:spPr>
          <a:xfrm>
            <a:off x="6949346" y="6571406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© 2018 IBM Corporation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D61E50A-BEE9-46B4-81FE-ACD02B62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753339" cy="623986"/>
          </a:xfrm>
          <a:prstGeom prst="rect">
            <a:avLst/>
          </a:prstGeom>
          <a:solidFill>
            <a:srgbClr val="15293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94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8640"/>
            <a:ext cx="41148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658368"/>
            <a:ext cx="4114800" cy="559964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67418"/>
            <a:ext cx="4114800" cy="400049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6435307"/>
            <a:ext cx="64008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Watson IoT / 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06A8A2-C8BA-4E01-8F9D-CE9A15B020E0}"/>
              </a:ext>
            </a:extLst>
          </p:cNvPr>
          <p:cNvSpPr/>
          <p:nvPr userDrawn="1"/>
        </p:nvSpPr>
        <p:spPr>
          <a:xfrm>
            <a:off x="6753340" y="0"/>
            <a:ext cx="2390660" cy="623986"/>
          </a:xfrm>
          <a:prstGeom prst="rect">
            <a:avLst/>
          </a:prstGeom>
          <a:solidFill>
            <a:srgbClr val="1529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E0832A32-B2FF-4130-B5F0-944D2D7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753339" cy="623986"/>
          </a:xfrm>
          <a:prstGeom prst="rect">
            <a:avLst/>
          </a:prstGeom>
          <a:solidFill>
            <a:srgbClr val="15293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C43A8FC5-75E4-4FA8-A7E7-EFAADBF8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3852" y="6492875"/>
            <a:ext cx="482561" cy="311471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B6B7A19-9BD6-654B-9E7A-5FCB6FF99B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7B60C750-8D8E-44E3-A3D9-1FB6A6C7DF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77000"/>
            <a:ext cx="91440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9A2087-F403-492F-A6F1-C4F637EC75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19" t="24290" r="18050" b="20157"/>
          <a:stretch/>
        </p:blipFill>
        <p:spPr>
          <a:xfrm>
            <a:off x="8440534" y="-48360"/>
            <a:ext cx="809196" cy="7207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C949EFC-FB1C-411C-9778-B876B96C180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5548" y="963975"/>
            <a:ext cx="2160843" cy="192795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7265E24-3883-4EA7-9A2C-223B94614F67}"/>
              </a:ext>
            </a:extLst>
          </p:cNvPr>
          <p:cNvSpPr/>
          <p:nvPr userDrawn="1"/>
        </p:nvSpPr>
        <p:spPr>
          <a:xfrm>
            <a:off x="3822905" y="983974"/>
            <a:ext cx="749095" cy="523220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3D35386-441F-46A0-B8CF-A6A54DFBF07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053" y="0"/>
            <a:ext cx="2037799" cy="6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5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98450" indent="-29845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9668"/>
            <a:ext cx="2103120" cy="579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229668"/>
            <a:ext cx="2105840" cy="579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7556" y="6291072"/>
            <a:ext cx="1809432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" b="0" i="0">
                <a:solidFill>
                  <a:srgbClr val="FFFFFF"/>
                </a:solidFill>
                <a:latin typeface="IBM Plex Sans Regular" charset="0"/>
                <a:cs typeface="IBM Plex Sans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6291072"/>
            <a:ext cx="28956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 b="0" i="0">
                <a:solidFill>
                  <a:srgbClr val="FFFFFF"/>
                </a:solidFill>
                <a:latin typeface="IBM Plex Sans Regular" charset="0"/>
                <a:cs typeface="IBM Plex Sans Regular" charset="0"/>
              </a:defRPr>
            </a:lvl1pPr>
          </a:lstStyle>
          <a:p>
            <a:r>
              <a:rPr lang="en-US"/>
              <a:t>IBM Watson IoT / © 2018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6291072"/>
            <a:ext cx="210312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 b="0" i="0">
                <a:solidFill>
                  <a:srgbClr val="FFFFFF"/>
                </a:solidFill>
                <a:latin typeface="IBM Plex Sans Regular" charset="0"/>
                <a:cs typeface="IBM Plex Sans Regular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b="0" i="0" kern="1200">
          <a:solidFill>
            <a:srgbClr val="FFFFFF"/>
          </a:solidFill>
          <a:latin typeface="IBM Plex Sans Regular" charset="0"/>
          <a:ea typeface="+mj-ea"/>
          <a:cs typeface="IBM Plex Sans Regular" charset="0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b="0" i="0" kern="1200">
          <a:solidFill>
            <a:srgbClr val="FFFFFF"/>
          </a:solidFill>
          <a:latin typeface="IBM Plex Sans Regular" charset="0"/>
          <a:ea typeface="+mn-ea"/>
          <a:cs typeface="IBM Plex Sans Regular" charset="0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FFFFF"/>
          </a:solidFill>
          <a:latin typeface="IBM Plex Sans Regular" charset="0"/>
          <a:ea typeface="+mn-ea"/>
          <a:cs typeface="IBM Plex Sans Regular" charset="0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FFFFFF"/>
          </a:solidFill>
          <a:latin typeface="IBM Plex Sans Regular" charset="0"/>
          <a:ea typeface="+mn-ea"/>
          <a:cs typeface="IBM Plex Sans Regular" charset="0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FFFFF"/>
          </a:solidFill>
          <a:latin typeface="IBM Plex Sans Regular" charset="0"/>
          <a:ea typeface="+mn-ea"/>
          <a:cs typeface="IBM Plex Sans Regular" charset="0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FFFFF"/>
          </a:solidFill>
          <a:latin typeface="IBM Plex Sans Regular" charset="0"/>
          <a:ea typeface="+mn-ea"/>
          <a:cs typeface="IBM Plex Sans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pe.gregoire@fr.ibm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2F28D3-CDC8-9B47-B90A-4D6A64EAE4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4817" y="-103123"/>
            <a:ext cx="4218039" cy="1467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E98EE6-EFCE-094C-B89F-C401C31F1E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3222" y="1252913"/>
            <a:ext cx="4681456" cy="41069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1D943D-ACED-FB47-A159-9C4704EF0090}"/>
              </a:ext>
            </a:extLst>
          </p:cNvPr>
          <p:cNvSpPr/>
          <p:nvPr/>
        </p:nvSpPr>
        <p:spPr>
          <a:xfrm>
            <a:off x="160317" y="2829344"/>
            <a:ext cx="36625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7FAE6">
                    <a:lumMod val="10000"/>
                    <a:lumOff val="9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rgbClr val="A7FAE6">
                  <a:lumMod val="10000"/>
                  <a:lumOff val="90000"/>
                </a:srgbClr>
              </a:solidFill>
              <a:latin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A7FAE6">
                    <a:lumMod val="10000"/>
                    <a:lumOff val="90000"/>
                  </a:srgbClr>
                </a:solidFill>
                <a:latin typeface="Arial"/>
              </a:rPr>
              <a:t>Agenda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A7FAE6">
                  <a:lumMod val="10000"/>
                  <a:lumOff val="90000"/>
                </a:srgbClr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D48A-7780-9543-8F15-43349A872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C0E6FF"/>
                </a:solidFill>
                <a:effectLst/>
                <a:uLnTx/>
                <a:uFillTx/>
                <a:latin typeface="Arial"/>
                <a:cs typeface="Arial" charset="0"/>
              </a:rPr>
              <a:t>IBM Watson IoT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C0E6FF"/>
              </a:solidFill>
              <a:effectLst/>
              <a:uLnTx/>
              <a:uFillTx/>
              <a:latin typeface="Arial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9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Workshop Objectives</a:t>
            </a:r>
          </a:p>
          <a:p>
            <a:pPr lvl="1"/>
            <a:r>
              <a:rPr lang="en-US" dirty="0"/>
              <a:t>Get started using Watson IoT Platform on IBM Cloud</a:t>
            </a:r>
          </a:p>
          <a:p>
            <a:endParaRPr lang="en-US" dirty="0"/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Watson IoT Platform Overview</a:t>
            </a:r>
          </a:p>
          <a:p>
            <a:pPr lvl="2"/>
            <a:r>
              <a:rPr lang="en-US" dirty="0"/>
              <a:t>Lab 1: Getting Started, Connectivity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Node-RED Overview</a:t>
            </a:r>
          </a:p>
          <a:p>
            <a:pPr lvl="2"/>
            <a:r>
              <a:rPr lang="en-US" dirty="0"/>
              <a:t>Lab 2: IoT Data operational dashboarding and visualization </a:t>
            </a:r>
          </a:p>
          <a:p>
            <a:pPr marL="720000" lvl="2" indent="0">
              <a:buNone/>
            </a:pPr>
            <a:endParaRPr lang="en-US" dirty="0"/>
          </a:p>
          <a:p>
            <a:pPr lvl="1"/>
            <a:r>
              <a:rPr lang="en-US" dirty="0"/>
              <a:t>IoT and Analytics with Watson Studio</a:t>
            </a:r>
          </a:p>
          <a:p>
            <a:pPr lvl="2"/>
            <a:r>
              <a:rPr lang="en-US" dirty="0"/>
              <a:t>Lab 4: Analysis of historical data with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Cognitive IoT and AI</a:t>
            </a:r>
          </a:p>
          <a:p>
            <a:pPr lvl="2"/>
            <a:r>
              <a:rPr lang="en-US" dirty="0"/>
              <a:t>Lab 5: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1AE13F-A334-4419-B7E6-44AAE058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2" descr="C:\Users\kolban\AppData\Local\Microsoft\Windows\Temporary Internet Files\Content.IE5\9NVNRMBW\MPj040067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87" y="1135919"/>
            <a:ext cx="992809" cy="7457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603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324-84B3-430F-8472-41528A81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775372" cy="649995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104A-2A79-4B3B-9BA4-638C6937E958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Instructor:</a:t>
            </a:r>
          </a:p>
          <a:p>
            <a:pPr lvl="1"/>
            <a:r>
              <a:rPr lang="en-US" dirty="0"/>
              <a:t>Philippe Gregoire</a:t>
            </a:r>
          </a:p>
          <a:p>
            <a:pPr lvl="2"/>
            <a:r>
              <a:rPr lang="en-US" dirty="0"/>
              <a:t>IBM Ecosystem Advocacy Group </a:t>
            </a:r>
          </a:p>
          <a:p>
            <a:pPr lvl="3"/>
            <a:r>
              <a:rPr lang="en-US" dirty="0"/>
              <a:t>Technical Enablement Europe</a:t>
            </a:r>
          </a:p>
          <a:p>
            <a:pPr lvl="2"/>
            <a:r>
              <a:rPr lang="en-US" dirty="0">
                <a:hlinkClick r:id="rId2"/>
              </a:rPr>
              <a:t>philippe.gregoire@fr.ibm.com</a:t>
            </a:r>
            <a:endParaRPr lang="en-US" dirty="0"/>
          </a:p>
          <a:p>
            <a:pPr marL="180000" lvl="1" indent="0">
              <a:buNone/>
            </a:pPr>
            <a:endParaRPr lang="en-US" dirty="0"/>
          </a:p>
          <a:p>
            <a:r>
              <a:rPr lang="en-US" dirty="0"/>
              <a:t>Participants roundtable</a:t>
            </a:r>
          </a:p>
          <a:p>
            <a:pPr lvl="1"/>
            <a:r>
              <a:rPr lang="en-US" dirty="0"/>
              <a:t>Experience with IBM Cloud (</a:t>
            </a:r>
            <a:r>
              <a:rPr lang="en-US" dirty="0" err="1"/>
              <a:t>BlueMix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Which services, languages?</a:t>
            </a:r>
          </a:p>
          <a:p>
            <a:pPr lvl="2"/>
            <a:r>
              <a:rPr lang="en-US" dirty="0"/>
              <a:t>With another Cloud?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Experience with IoT?</a:t>
            </a:r>
          </a:p>
          <a:p>
            <a:pPr lvl="2"/>
            <a:r>
              <a:rPr lang="en-US" dirty="0"/>
              <a:t>Hardware/Firmware</a:t>
            </a:r>
          </a:p>
          <a:p>
            <a:pPr lvl="2"/>
            <a:r>
              <a:rPr lang="en-US" dirty="0"/>
              <a:t>What platform?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Experience with Data and Analytics</a:t>
            </a:r>
          </a:p>
          <a:p>
            <a:pPr lvl="2"/>
            <a:r>
              <a:rPr lang="en-US" dirty="0"/>
              <a:t>Which environment?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4D39-8D03-4926-9E02-07CD3504E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97E5-BE86-4D71-9F7E-A94A1CD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Lunch break 13:00-14:00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5C1BF-0B1E-4A3F-B350-378B2FFD8B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39E13-EBC8-4477-A31E-DCFF6A6F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3922006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Connect2015_Internal_Template">
  <a:themeElements>
    <a:clrScheme name="Custom 23">
      <a:dk1>
        <a:sysClr val="windowText" lastClr="000000"/>
      </a:dk1>
      <a:lt1>
        <a:sysClr val="window" lastClr="FFFFFF"/>
      </a:lt1>
      <a:dk2>
        <a:srgbClr val="00649D"/>
      </a:dk2>
      <a:lt2>
        <a:srgbClr val="9DD0F3"/>
      </a:lt2>
      <a:accent1>
        <a:srgbClr val="34B1EC"/>
      </a:accent1>
      <a:accent2>
        <a:srgbClr val="7F1C7D"/>
      </a:accent2>
      <a:accent3>
        <a:srgbClr val="F04E37"/>
      </a:accent3>
      <a:accent4>
        <a:srgbClr val="17AF4B"/>
      </a:accent4>
      <a:accent5>
        <a:srgbClr val="AB1A86"/>
      </a:accent5>
      <a:accent6>
        <a:srgbClr val="9DD0F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G_Workshops_Template.potx" id="{488B4111-5DA4-4A1F-BE8F-07BB81876989}" vid="{86E88573-218B-43CF-980E-FF62781CF95C}"/>
    </a:ext>
  </a:extLst>
</a:theme>
</file>

<file path=ppt/theme/theme2.xml><?xml version="1.0" encoding="utf-8"?>
<a:theme xmlns:a="http://schemas.openxmlformats.org/drawingml/2006/main" name="Watson: Group 1, Blue 70">
  <a:themeElements>
    <a:clrScheme name="Group 1, Blue 70">
      <a:dk1>
        <a:srgbClr val="C0E6FF"/>
      </a:dk1>
      <a:lt1>
        <a:srgbClr val="A7FAE6"/>
      </a:lt1>
      <a:dk2>
        <a:srgbClr val="152935"/>
      </a:dk2>
      <a:lt2>
        <a:srgbClr val="264A60"/>
      </a:lt2>
      <a:accent1>
        <a:srgbClr val="5596E6"/>
      </a:accent1>
      <a:accent2>
        <a:srgbClr val="5AAAFA"/>
      </a:accent2>
      <a:accent3>
        <a:srgbClr val="7CC7FF"/>
      </a:accent3>
      <a:accent4>
        <a:srgbClr val="00B4A0"/>
      </a:accent4>
      <a:accent5>
        <a:srgbClr val="41D6C3"/>
      </a:accent5>
      <a:accent6>
        <a:srgbClr val="6EEDD8"/>
      </a:accent6>
      <a:hlink>
        <a:srgbClr val="AEAEAE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33BFB818-7A0E-2E46-A523-CC5792A9E3B9}" vid="{4CC7CD83-69BC-F045-84B6-F94E145C6B8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PhG_Workshops_Template</Template>
  <TotalTime>20368</TotalTime>
  <Words>127</Words>
  <Application>Microsoft Office PowerPoint</Application>
  <PresentationFormat>On-screen Show (4:3)</PresentationFormat>
  <Paragraphs>43</Paragraphs>
  <Slides>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IBM Plex Sans Regular</vt:lpstr>
      <vt:lpstr>Lucida Grande</vt:lpstr>
      <vt:lpstr>Wingdings</vt:lpstr>
      <vt:lpstr>InterConnect2015_Internal_Template</vt:lpstr>
      <vt:lpstr>Watson: Group 1, Blue 70</vt:lpstr>
      <vt:lpstr>PowerPoint Presentation</vt:lpstr>
      <vt:lpstr>Agenda</vt:lpstr>
      <vt:lpstr>Introductions</vt:lpstr>
      <vt:lpstr>Logistics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Gregoire</dc:creator>
  <cp:lastModifiedBy>Philippe Gregoire</cp:lastModifiedBy>
  <cp:revision>229</cp:revision>
  <dcterms:created xsi:type="dcterms:W3CDTF">2016-08-31T13:33:00Z</dcterms:created>
  <dcterms:modified xsi:type="dcterms:W3CDTF">2019-12-03T21:48:26Z</dcterms:modified>
</cp:coreProperties>
</file>