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A0"/>
    <a:srgbClr val="5A4080"/>
    <a:srgbClr val="E8D1FF"/>
    <a:srgbClr val="D3ADFF"/>
    <a:srgbClr val="E131DD"/>
    <a:srgbClr val="9D229A"/>
    <a:srgbClr val="00B2EF"/>
    <a:srgbClr val="7F1C7D"/>
    <a:srgbClr val="8CC63F"/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79" autoAdjust="0"/>
  </p:normalViewPr>
  <p:slideViewPr>
    <p:cSldViewPr snapToGrid="0" snapToObjects="1">
      <p:cViewPr varScale="1">
        <p:scale>
          <a:sx n="87" d="100"/>
          <a:sy n="87" d="100"/>
        </p:scale>
        <p:origin x="121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F5B37-18BF-F64B-9F64-794EFF2CD111}" type="datetimeFigureOut">
              <a:rPr lang="en-US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834E1-F07E-B44F-9323-456F3625D1FE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5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9707DB-C294-9E4B-AA35-8AFCB6E496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77000"/>
            <a:ext cx="91440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243" y="1521465"/>
            <a:ext cx="4823748" cy="1512295"/>
          </a:xfrm>
        </p:spPr>
        <p:txBody>
          <a:bodyPr anchor="b" anchorCtr="0">
            <a:normAutofit/>
          </a:bodyPr>
          <a:lstStyle>
            <a:lvl1pPr>
              <a:lnSpc>
                <a:spcPct val="95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242" y="3031618"/>
            <a:ext cx="4448490" cy="12469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5000"/>
              </a:lnSpc>
              <a:buNone/>
              <a:defRPr sz="200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99977" y="6552083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© 2017 IBM Corporation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222" y="959216"/>
            <a:ext cx="8763955" cy="4244503"/>
          </a:xfrm>
          <a:prstGeom prst="rect">
            <a:avLst/>
          </a:prstGeom>
        </p:spPr>
      </p:pic>
      <p:pic>
        <p:nvPicPr>
          <p:cNvPr id="7" name="Picture 14" descr="individual assets-01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689" y="931497"/>
            <a:ext cx="231775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7"/>
            <a:ext cx="9144793" cy="71443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94733" y="131397"/>
            <a:ext cx="7405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b="1" dirty="0" err="1"/>
              <a:t>Ecosystem</a:t>
            </a:r>
            <a:r>
              <a:rPr lang="fr-FR" b="1" dirty="0"/>
              <a:t> </a:t>
            </a:r>
            <a:r>
              <a:rPr lang="fr-FR" b="1" dirty="0" err="1"/>
              <a:t>Advocacy</a:t>
            </a:r>
            <a:r>
              <a:rPr lang="fr-FR" b="1" dirty="0"/>
              <a:t> Group – </a:t>
            </a:r>
            <a:r>
              <a:rPr lang="fr-FR" b="1" dirty="0" err="1"/>
              <a:t>Technical</a:t>
            </a:r>
            <a:r>
              <a:rPr lang="fr-FR" b="1" dirty="0"/>
              <a:t> </a:t>
            </a:r>
            <a:r>
              <a:rPr lang="fr-FR" b="1" dirty="0" err="1"/>
              <a:t>Enablement</a:t>
            </a:r>
            <a:endParaRPr lang="en-US" b="1" dirty="0"/>
          </a:p>
        </p:txBody>
      </p:sp>
      <p:pic>
        <p:nvPicPr>
          <p:cNvPr id="12" name="Picture 7" descr="C:\Documents and Settings\Administrator\Desktop\Picture1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2" y="-68996"/>
            <a:ext cx="13160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6221" y="959217"/>
            <a:ext cx="8763956" cy="424450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anchor="ctr" anchorCtr="1"/>
          <a:lstStyle>
            <a:lvl1pPr marL="0" indent="0" algn="ctr">
              <a:buFontTx/>
              <a:buNone/>
              <a:defRPr lang="en-US" sz="5400" b="1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glow rad="2286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8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450" y="1054384"/>
            <a:ext cx="8506046" cy="5250787"/>
          </a:xfrm>
          <a:prstGeom prst="rect">
            <a:avLst/>
          </a:prstGeom>
        </p:spPr>
        <p:txBody>
          <a:bodyPr lIns="0" tIns="0" rIns="0" bIns="0"/>
          <a:lstStyle>
            <a:lvl1pPr marL="252000" indent="-363538">
              <a:spcBef>
                <a:spcPts val="0"/>
              </a:spcBef>
              <a:buFont typeface="Wingdings" panose="05000000000000000000" pitchFamily="2" charset="2"/>
              <a:buChar char="q"/>
              <a:defRPr/>
            </a:lvl1pPr>
            <a:lvl2pPr marL="540000" indent="-360000">
              <a:spcBef>
                <a:spcPts val="100"/>
              </a:spcBef>
              <a:buFont typeface="Wingdings" panose="05000000000000000000" pitchFamily="2" charset="2"/>
              <a:buChar char="Ø"/>
              <a:defRPr/>
            </a:lvl2pPr>
            <a:lvl3pPr marL="900000" indent="-180000"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1381125" algn="l"/>
              </a:tabLst>
              <a:defRPr/>
            </a:lvl3pPr>
            <a:lvl4pPr marL="1260000" indent="-180000">
              <a:spcBef>
                <a:spcPts val="100"/>
              </a:spcBef>
              <a:buFont typeface="Courier New" panose="02070309020205020404" pitchFamily="49" charset="0"/>
              <a:buChar char="o"/>
              <a:defRPr sz="16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949346" y="6571406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4394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4" y="2720113"/>
            <a:ext cx="4248022" cy="1407387"/>
          </a:xfrm>
        </p:spPr>
        <p:txBody>
          <a:bodyPr anchor="t">
            <a:normAutofit/>
          </a:bodyPr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242" y="2242081"/>
            <a:ext cx="5463272" cy="1040475"/>
          </a:xfrm>
        </p:spPr>
        <p:txBody>
          <a:bodyPr anchor="b" anchorCtr="0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00" y="0"/>
            <a:ext cx="4569500" cy="57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4" y="745061"/>
            <a:ext cx="4214813" cy="50482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2787" y="745061"/>
            <a:ext cx="4216400" cy="50482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2996" y="119587"/>
            <a:ext cx="8616950" cy="4572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6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1873250"/>
            <a:ext cx="8583613" cy="4495800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2996" y="119587"/>
            <a:ext cx="8616950" cy="4572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7"/>
            <a:ext cx="9144793" cy="7144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057" y="48747"/>
            <a:ext cx="7648617" cy="623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03852" y="6492875"/>
            <a:ext cx="482561" cy="311471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B6B7A19-9BD6-654B-9E7A-5FCB6FF99B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77000"/>
            <a:ext cx="91440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Documents and Settings\Administrator\Desktop\Picture1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2" y="-68996"/>
            <a:ext cx="13160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15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14" r:id="rId7"/>
    <p:sldLayoutId id="2147483719" r:id="rId8"/>
  </p:sldLayoutIdLs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kern="12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98450" indent="-29845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philippe.gregoire@fr.ibm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Section 0</a:t>
            </a:r>
          </a:p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811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Objectives</a:t>
            </a:r>
          </a:p>
          <a:p>
            <a:pPr lvl="1"/>
            <a:r>
              <a:rPr lang="en-US" dirty="0"/>
              <a:t>Give an overview of Watson IoT on IBM Cloud</a:t>
            </a:r>
          </a:p>
          <a:p>
            <a:endParaRPr lang="en-US" dirty="0"/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Watson IoT Platform Overview</a:t>
            </a:r>
          </a:p>
          <a:p>
            <a:pPr lvl="2"/>
            <a:r>
              <a:rPr lang="en-US" dirty="0"/>
              <a:t>Lab 1: Getting Started</a:t>
            </a:r>
            <a:r>
              <a:rPr lang="en-US"/>
              <a:t>, Connectivity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Node-RED Overview</a:t>
            </a:r>
          </a:p>
          <a:p>
            <a:pPr lvl="2"/>
            <a:r>
              <a:rPr lang="en-US" dirty="0"/>
              <a:t>Lab 2: Data visualization</a:t>
            </a:r>
          </a:p>
          <a:p>
            <a:pPr marL="720000" lvl="2" indent="0">
              <a:buNone/>
            </a:pPr>
            <a:endParaRPr lang="en-US" dirty="0"/>
          </a:p>
          <a:p>
            <a:pPr lvl="1"/>
            <a:r>
              <a:rPr lang="en-US" dirty="0"/>
              <a:t>IoT and Analytics with Watson Studio</a:t>
            </a:r>
          </a:p>
          <a:p>
            <a:pPr lvl="2"/>
            <a:r>
              <a:rPr lang="en-US" dirty="0"/>
              <a:t>Lab 4: Analysis of historical data with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Cognitive IoT and AI</a:t>
            </a:r>
          </a:p>
          <a:p>
            <a:pPr lvl="2"/>
            <a:r>
              <a:rPr lang="en-US" dirty="0"/>
              <a:t>Lab 5: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C:\Users\kolban\AppData\Local\Microsoft\Windows\Temporary Internet Files\Content.IE5\9NVNRMBW\MPj040067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87" y="1135919"/>
            <a:ext cx="992809" cy="7457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603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324-84B3-430F-8472-41528A81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104A-2A79-4B3B-9BA4-638C6937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Instructor:</a:t>
            </a:r>
          </a:p>
          <a:p>
            <a:pPr lvl="1"/>
            <a:r>
              <a:rPr lang="en-US" dirty="0"/>
              <a:t>Philippe Gregoire</a:t>
            </a:r>
          </a:p>
          <a:p>
            <a:pPr lvl="2"/>
            <a:r>
              <a:rPr lang="en-US" dirty="0"/>
              <a:t>IBM Ecosystem Advocacy Group </a:t>
            </a:r>
          </a:p>
          <a:p>
            <a:pPr lvl="3"/>
            <a:r>
              <a:rPr lang="en-US" dirty="0"/>
              <a:t>Technical Enablement Europe</a:t>
            </a:r>
          </a:p>
          <a:p>
            <a:pPr lvl="2"/>
            <a:r>
              <a:rPr lang="en-US" dirty="0">
                <a:hlinkClick r:id="rId2"/>
              </a:rPr>
              <a:t>philippe.gregoire@fr.ibm.com</a:t>
            </a:r>
            <a:endParaRPr lang="en-US" dirty="0"/>
          </a:p>
          <a:p>
            <a:pPr marL="180000" lvl="1" indent="0">
              <a:buNone/>
            </a:pPr>
            <a:endParaRPr lang="en-US" dirty="0"/>
          </a:p>
          <a:p>
            <a:r>
              <a:rPr lang="en-US" dirty="0"/>
              <a:t>Participants roundtable</a:t>
            </a:r>
          </a:p>
          <a:p>
            <a:pPr lvl="1"/>
            <a:r>
              <a:rPr lang="en-US" dirty="0"/>
              <a:t>Experience with IBM Cloud (</a:t>
            </a:r>
            <a:r>
              <a:rPr lang="en-US" dirty="0" err="1"/>
              <a:t>BlueMix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Which services, languages?</a:t>
            </a:r>
          </a:p>
          <a:p>
            <a:pPr lvl="2"/>
            <a:r>
              <a:rPr lang="en-US" dirty="0"/>
              <a:t>With another Cloud?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Experience with IoT?</a:t>
            </a:r>
          </a:p>
          <a:p>
            <a:pPr lvl="2"/>
            <a:r>
              <a:rPr lang="en-US" dirty="0"/>
              <a:t>Hardware/Firmware</a:t>
            </a:r>
          </a:p>
          <a:p>
            <a:pPr lvl="2"/>
            <a:r>
              <a:rPr lang="en-US" dirty="0"/>
              <a:t>What platform?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Experience with Data and Analytics</a:t>
            </a:r>
          </a:p>
          <a:p>
            <a:pPr lvl="2"/>
            <a:r>
              <a:rPr lang="en-US" dirty="0"/>
              <a:t>Which environment?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4D39-8D03-4926-9E02-07CD3504E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9E13-EBC8-4477-A31E-DCFF6A6F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97E5-BE86-4D71-9F7E-A94A1CD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Lunch break 13:00-14:00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5C1BF-0B1E-4A3F-B350-378B2FFD8B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6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Connect2015_Internal_Template">
  <a:themeElements>
    <a:clrScheme name="Custom 23">
      <a:dk1>
        <a:sysClr val="windowText" lastClr="000000"/>
      </a:dk1>
      <a:lt1>
        <a:sysClr val="window" lastClr="FFFFFF"/>
      </a:lt1>
      <a:dk2>
        <a:srgbClr val="00649D"/>
      </a:dk2>
      <a:lt2>
        <a:srgbClr val="9DD0F3"/>
      </a:lt2>
      <a:accent1>
        <a:srgbClr val="34B1EC"/>
      </a:accent1>
      <a:accent2>
        <a:srgbClr val="7F1C7D"/>
      </a:accent2>
      <a:accent3>
        <a:srgbClr val="F04E37"/>
      </a:accent3>
      <a:accent4>
        <a:srgbClr val="17AF4B"/>
      </a:accent4>
      <a:accent5>
        <a:srgbClr val="AB1A86"/>
      </a:accent5>
      <a:accent6>
        <a:srgbClr val="9DD0F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G_Workshops_Template.potx" id="{488B4111-5DA4-4A1F-BE8F-07BB81876989}" vid="{86E88573-218B-43CF-980E-FF62781CF9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PhG_Workshops_Template</Template>
  <TotalTime>20296</TotalTime>
  <Words>115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Lucida Grande</vt:lpstr>
      <vt:lpstr>Tahoma</vt:lpstr>
      <vt:lpstr>Wingdings</vt:lpstr>
      <vt:lpstr>InterConnect2015_Internal_Template</vt:lpstr>
      <vt:lpstr>PowerPoint Presentation</vt:lpstr>
      <vt:lpstr>Agenda</vt:lpstr>
      <vt:lpstr>Introductions</vt:lpstr>
      <vt:lpstr>Logistics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Gregoire</dc:creator>
  <cp:lastModifiedBy>Philippe Gregoire</cp:lastModifiedBy>
  <cp:revision>216</cp:revision>
  <dcterms:created xsi:type="dcterms:W3CDTF">2016-08-31T13:33:00Z</dcterms:created>
  <dcterms:modified xsi:type="dcterms:W3CDTF">2019-09-12T07:06:48Z</dcterms:modified>
</cp:coreProperties>
</file>