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2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92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481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9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3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2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88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8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9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2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5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309C-8E8E-4E60-A612-70E839B733E3}" type="datetimeFigureOut">
              <a:rPr lang="fr-CH" smtClean="0"/>
              <a:t>31.08.2023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12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POO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Programmation Orientée Objet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7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Réunir Information et Action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289981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pour une personne</a:t>
            </a:r>
          </a:p>
          <a:p>
            <a:r>
              <a:rPr lang="fr-FR" dirty="0" smtClean="0"/>
              <a:t>Informations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Nom</a:t>
            </a:r>
          </a:p>
          <a:p>
            <a:pPr lvl="1"/>
            <a:r>
              <a:rPr lang="fr-FR" dirty="0" smtClean="0"/>
              <a:t>Prénom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Engager</a:t>
            </a:r>
          </a:p>
          <a:p>
            <a:pPr lvl="1"/>
            <a:r>
              <a:rPr lang="fr-FR" dirty="0" smtClean="0"/>
              <a:t>Licencier</a:t>
            </a:r>
          </a:p>
          <a:p>
            <a:pPr lvl="1"/>
            <a:r>
              <a:rPr lang="fr-FR" dirty="0" smtClean="0"/>
              <a:t>Verser le salaire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553306" y="1825625"/>
            <a:ext cx="4289981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Exemple pour une fourmi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Type (éclaireur, …)</a:t>
            </a:r>
          </a:p>
          <a:p>
            <a:pPr lvl="1"/>
            <a:r>
              <a:rPr lang="fr-FR" dirty="0" smtClean="0"/>
              <a:t>Couleur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Déplacer</a:t>
            </a:r>
          </a:p>
          <a:p>
            <a:pPr lvl="1"/>
            <a:r>
              <a:rPr lang="fr-FR" dirty="0" smtClean="0"/>
              <a:t>Dormir</a:t>
            </a:r>
          </a:p>
          <a:p>
            <a:pPr lvl="1"/>
            <a:r>
              <a:rPr lang="fr-FR" dirty="0" smtClean="0"/>
              <a:t>Manger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68" y="2977213"/>
            <a:ext cx="197195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Termes pour décrire les éléments OO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Namespace</a:t>
            </a:r>
            <a:r>
              <a:rPr lang="fr-FR" dirty="0" smtClean="0"/>
              <a:t> (espace de nom) :"dossier virtuel" qui regroupe les classes</a:t>
            </a:r>
          </a:p>
          <a:p>
            <a:pPr lvl="1"/>
            <a:r>
              <a:rPr lang="fr-FR" dirty="0"/>
              <a:t>Classe : nom de l’objet, par exemple Personne</a:t>
            </a:r>
          </a:p>
          <a:p>
            <a:pPr lvl="2"/>
            <a:r>
              <a:rPr lang="fr-FR" dirty="0"/>
              <a:t>Attribut : caractéristique de l’objet (nom, prénom, âge) = variable</a:t>
            </a:r>
          </a:p>
          <a:p>
            <a:pPr lvl="2"/>
            <a:r>
              <a:rPr lang="fr-FR" dirty="0"/>
              <a:t>Méthode : processus de l’objet (engager, licencier,…) = </a:t>
            </a:r>
            <a:r>
              <a:rPr lang="fr-FR" dirty="0" smtClean="0"/>
              <a:t>fonction</a:t>
            </a:r>
          </a:p>
          <a:p>
            <a:pPr lvl="1"/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Instance : incarnation d’un objet, par exemple Jean, Bob, </a:t>
            </a:r>
            <a:r>
              <a:rPr lang="fr-FR" dirty="0" smtClean="0"/>
              <a:t>Alice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Visibilité (classe, attribut, méthode)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Namespace</a:t>
            </a:r>
            <a:r>
              <a:rPr lang="fr-FR" dirty="0" smtClean="0"/>
              <a:t> et Classe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namespace</a:t>
            </a:r>
            <a:r>
              <a:rPr lang="fr-FR" dirty="0" smtClean="0"/>
              <a:t> </a:t>
            </a:r>
            <a:r>
              <a:rPr lang="fr-FR" dirty="0" err="1" smtClean="0"/>
              <a:t>Erp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457200" lvl="1" indent="0">
              <a:buNone/>
            </a:pPr>
            <a:r>
              <a:rPr lang="fr-FR" dirty="0"/>
              <a:t>class Person</a:t>
            </a:r>
          </a:p>
          <a:p>
            <a:pPr marL="457200" lvl="1" indent="0">
              <a:buNone/>
            </a:pPr>
            <a:r>
              <a:rPr lang="fr-FR" dirty="0"/>
              <a:t>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28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john</a:t>
            </a:r>
            <a:r>
              <a:rPr lang="fr-FR" dirty="0" smtClean="0"/>
              <a:t> = new Person();</a:t>
            </a:r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jim</a:t>
            </a:r>
            <a:r>
              <a:rPr lang="fr-FR" dirty="0" smtClean="0"/>
              <a:t> = new Person();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smtClean="0"/>
              <a:t>= new List&lt;Person&gt;(){</a:t>
            </a:r>
            <a:r>
              <a:rPr lang="fr-FR" dirty="0" err="1" smtClean="0"/>
              <a:t>john</a:t>
            </a:r>
            <a:r>
              <a:rPr lang="fr-FR" dirty="0" smtClean="0"/>
              <a:t>, </a:t>
            </a:r>
            <a:r>
              <a:rPr lang="fr-FR" dirty="0" err="1" smtClean="0"/>
              <a:t>jim</a:t>
            </a:r>
            <a:r>
              <a:rPr lang="fr-FR" dirty="0" smtClean="0"/>
              <a:t>, new Person()};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5529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amespace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Erp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/>
              <a:t>	string </a:t>
            </a:r>
            <a:r>
              <a:rPr lang="fr-FR" dirty="0" err="1"/>
              <a:t>firstname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	string </a:t>
            </a:r>
            <a:r>
              <a:rPr lang="fr-FR" dirty="0" err="1"/>
              <a:t>lastname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 smtClean="0"/>
              <a:t>;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115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(fonction / procédure) VOID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firstname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lastname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age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salary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Hire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salary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   </a:t>
            </a:r>
            <a:r>
              <a:rPr lang="fr-FR" dirty="0" err="1" smtClean="0"/>
              <a:t>this.salary</a:t>
            </a:r>
            <a:r>
              <a:rPr lang="fr-FR" dirty="0" smtClean="0"/>
              <a:t>=</a:t>
            </a:r>
            <a:r>
              <a:rPr lang="fr-FR" dirty="0" err="1" smtClean="0"/>
              <a:t>salary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 smtClean="0"/>
              <a:t>  </a:t>
            </a:r>
            <a:r>
              <a:rPr lang="fr-FR" dirty="0" err="1" smtClean="0"/>
              <a:t>Console.WriteLine</a:t>
            </a:r>
            <a:r>
              <a:rPr lang="fr-FR" dirty="0" smtClean="0"/>
              <a:t>($"Félicitations {</a:t>
            </a:r>
            <a:r>
              <a:rPr lang="fr-FR" dirty="0" err="1" smtClean="0"/>
              <a:t>firstname</a:t>
            </a:r>
            <a:r>
              <a:rPr lang="fr-FR" dirty="0" smtClean="0"/>
              <a:t>} vous avez été engagé avec un salaire de CHF{</a:t>
            </a:r>
            <a:r>
              <a:rPr lang="fr-FR" dirty="0" err="1" smtClean="0"/>
              <a:t>salary</a:t>
            </a:r>
            <a:r>
              <a:rPr lang="fr-FR" dirty="0" smtClean="0"/>
              <a:t>}.-");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  <a:endParaRPr lang="fr-CH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124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john</a:t>
            </a:r>
            <a:r>
              <a:rPr lang="fr-FR" dirty="0" smtClean="0"/>
              <a:t> = new Person();</a:t>
            </a:r>
          </a:p>
          <a:p>
            <a:pPr marL="0" indent="0">
              <a:buNone/>
            </a:pPr>
            <a:r>
              <a:rPr lang="fr-FR" dirty="0" err="1" smtClean="0"/>
              <a:t>john.firstname</a:t>
            </a:r>
            <a:r>
              <a:rPr lang="fr-FR" dirty="0" smtClean="0"/>
              <a:t>="</a:t>
            </a:r>
            <a:r>
              <a:rPr lang="fr-FR" dirty="0" err="1" smtClean="0"/>
              <a:t>john</a:t>
            </a:r>
            <a:r>
              <a:rPr lang="fr-FR" dirty="0" smtClean="0"/>
              <a:t>"; //Applique le prénom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jim</a:t>
            </a:r>
            <a:r>
              <a:rPr lang="fr-FR" dirty="0" smtClean="0"/>
              <a:t> = new Person();</a:t>
            </a:r>
          </a:p>
          <a:p>
            <a:pPr marL="0" indent="0">
              <a:buNone/>
            </a:pPr>
            <a:r>
              <a:rPr lang="fr-FR" dirty="0" err="1" smtClean="0"/>
              <a:t>jim.lastname</a:t>
            </a:r>
            <a:r>
              <a:rPr lang="fr-FR" dirty="0" smtClean="0"/>
              <a:t>="Hendrix"; //Applique le nom de famille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smtClean="0"/>
              <a:t>= new List&lt;Person</a:t>
            </a:r>
            <a:r>
              <a:rPr lang="fr-FR" dirty="0" smtClean="0"/>
              <a:t>&gt;(){</a:t>
            </a:r>
            <a:r>
              <a:rPr lang="fr-FR" dirty="0" err="1" smtClean="0"/>
              <a:t>john</a:t>
            </a:r>
            <a:r>
              <a:rPr lang="fr-FR" dirty="0"/>
              <a:t>, </a:t>
            </a:r>
            <a:r>
              <a:rPr lang="fr-FR" dirty="0" err="1" smtClean="0"/>
              <a:t>jim</a:t>
            </a:r>
            <a:r>
              <a:rPr lang="fr-FR" dirty="0" smtClean="0"/>
              <a:t>};</a:t>
            </a:r>
          </a:p>
          <a:p>
            <a:pPr marL="0" indent="0">
              <a:buNone/>
            </a:pPr>
            <a:r>
              <a:rPr lang="fr-FR" dirty="0" err="1"/>
              <a:t>l</a:t>
            </a:r>
            <a:r>
              <a:rPr lang="fr-FR" dirty="0" err="1" smtClean="0"/>
              <a:t>ist</a:t>
            </a:r>
            <a:r>
              <a:rPr lang="fr-FR" dirty="0" smtClean="0"/>
              <a:t>[1].</a:t>
            </a:r>
            <a:r>
              <a:rPr lang="fr-FR" dirty="0" err="1" smtClean="0"/>
              <a:t>Hire</a:t>
            </a:r>
            <a:r>
              <a:rPr lang="fr-FR" dirty="0" smtClean="0"/>
              <a:t>(2); //Engage </a:t>
            </a:r>
            <a:r>
              <a:rPr lang="fr-FR" dirty="0" err="1" smtClean="0"/>
              <a:t>jim</a:t>
            </a:r>
            <a:r>
              <a:rPr lang="fr-FR" dirty="0" smtClean="0"/>
              <a:t> pour CHF 2.-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282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avec résultat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firstname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lastname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age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decimal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salary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decimal</a:t>
            </a:r>
            <a:r>
              <a:rPr lang="fr-FR" dirty="0" smtClean="0"/>
              <a:t> </a:t>
            </a:r>
            <a:r>
              <a:rPr lang="fr-FR" dirty="0" err="1" smtClean="0"/>
              <a:t>ComputeAnnualSalary</a:t>
            </a:r>
            <a:r>
              <a:rPr lang="fr-FR" dirty="0" smtClean="0"/>
              <a:t>()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 smtClean="0"/>
              <a:t>  </a:t>
            </a:r>
            <a:r>
              <a:rPr lang="fr-FR" dirty="0" smtClean="0"/>
              <a:t>return </a:t>
            </a:r>
            <a:r>
              <a:rPr lang="fr-FR" dirty="0" err="1" smtClean="0"/>
              <a:t>salary</a:t>
            </a:r>
            <a:r>
              <a:rPr lang="fr-FR" dirty="0" smtClean="0"/>
              <a:t> * (12 + </a:t>
            </a:r>
            <a:r>
              <a:rPr lang="fr-FR" dirty="0" err="1" smtClean="0"/>
              <a:t>GetBonusMultiplier</a:t>
            </a:r>
            <a:r>
              <a:rPr lang="fr-FR" dirty="0" smtClean="0"/>
              <a:t>()</a:t>
            </a:r>
            <a:r>
              <a:rPr lang="fr-FR" dirty="0" smtClean="0"/>
              <a:t>);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  <a:endParaRPr lang="fr-CH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0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8" ma:contentTypeDescription="Crée un document." ma:contentTypeScope="" ma:versionID="49fff389824721c569041f6a3d2d54e9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9061cd853e653d4991f2824722d07c1b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cf76f155ced4ddcb4097134ff3c332f xmlns="bf2f2df3-a963-4452-b0e7-67dabc627c35">
      <Terms xmlns="http://schemas.microsoft.com/office/infopath/2007/PartnerControls"/>
    </lcf76f155ced4ddcb4097134ff3c332f>
    <TaxCatchAll xmlns="f7d9f5a6-831d-4621-8c77-cbcaf993e406" xsi:nil="true"/>
  </documentManagement>
</p:properties>
</file>

<file path=customXml/itemProps1.xml><?xml version="1.0" encoding="utf-8"?>
<ds:datastoreItem xmlns:ds="http://schemas.openxmlformats.org/officeDocument/2006/customXml" ds:itemID="{0062CB57-4EAE-48D7-8AE7-3D11A5DF7426}"/>
</file>

<file path=customXml/itemProps2.xml><?xml version="1.0" encoding="utf-8"?>
<ds:datastoreItem xmlns:ds="http://schemas.openxmlformats.org/officeDocument/2006/customXml" ds:itemID="{C182078B-F8DF-4D9F-86C3-CA77AFB8B093}"/>
</file>

<file path=customXml/itemProps3.xml><?xml version="1.0" encoding="utf-8"?>
<ds:datastoreItem xmlns:ds="http://schemas.openxmlformats.org/officeDocument/2006/customXml" ds:itemID="{01E070F6-B6E4-4A85-B5F7-0336AE684D7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333</Words>
  <Application>Microsoft Office PowerPoint</Application>
  <PresentationFormat>Grand écran</PresentationFormat>
  <Paragraphs>92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POO</vt:lpstr>
      <vt:lpstr>Réunir Information et Action</vt:lpstr>
      <vt:lpstr>Termes pour décrire les éléments OO</vt:lpstr>
      <vt:lpstr>Namespace et Classe</vt:lpstr>
      <vt:lpstr>Instance</vt:lpstr>
      <vt:lpstr>Attribut</vt:lpstr>
      <vt:lpstr>Méthode (fonction / procédure) VOID</vt:lpstr>
      <vt:lpstr>Utilisation</vt:lpstr>
      <vt:lpstr>Méthode avec résultat </vt:lpstr>
      <vt:lpstr>Questions ?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Jonathan Melly</dc:creator>
  <cp:lastModifiedBy>Jonathan Melly</cp:lastModifiedBy>
  <cp:revision>5</cp:revision>
  <dcterms:created xsi:type="dcterms:W3CDTF">2023-08-31T11:27:27Z</dcterms:created>
  <dcterms:modified xsi:type="dcterms:W3CDTF">2023-08-31T11:45:12Z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0x0101001ABD9BFFC9E543439C53A2705AE306EF</vt:lpwstr>
  </property>
</Properties>
</file>