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33CD5-8CB3-4D53-9BB4-50EEA8E15886}" v="26" dt="2024-09-04T14:23:3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04.09.2024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Filtrage fonctionnel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Synthétique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C1B2C-61C2-34DA-036D-BD022582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2365"/>
            <a:ext cx="10353761" cy="1326321"/>
          </a:xfrm>
        </p:spPr>
        <p:txBody>
          <a:bodyPr/>
          <a:lstStyle/>
          <a:p>
            <a:r>
              <a:rPr lang="fr-CH" dirty="0"/>
              <a:t>WHERE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7EA77-2BB3-F2F6-B1A7-88083D9C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2" y="1353113"/>
            <a:ext cx="10353762" cy="3695136"/>
          </a:xfrm>
        </p:spPr>
        <p:txBody>
          <a:bodyPr/>
          <a:lstStyle/>
          <a:p>
            <a:r>
              <a:rPr lang="fr-CH" dirty="0"/>
              <a:t>Analogie avec le SQL: "…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='bob' …"</a:t>
            </a:r>
          </a:p>
          <a:p>
            <a:r>
              <a:rPr lang="fr-CH" dirty="0"/>
              <a:t>Pour tout </a:t>
            </a:r>
            <a:r>
              <a:rPr lang="fr-CH" b="1" dirty="0" err="1"/>
              <a:t>IEnumerable</a:t>
            </a:r>
            <a:r>
              <a:rPr lang="fr-CH" dirty="0"/>
              <a:t> (tout ce qui est énumérable, par exemple une collection…0)</a:t>
            </a:r>
          </a:p>
          <a:p>
            <a:r>
              <a:rPr lang="fr-CH" dirty="0"/>
              <a:t>Exemples: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04946-0F44-3FF8-105F-F8DA6A66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88" y="2948568"/>
            <a:ext cx="6379578" cy="11763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81308-7BF4-C3AE-5639-C654A8D3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88" y="4385544"/>
            <a:ext cx="5233822" cy="223868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9A0CCFA-DCFA-BF0F-4039-99C8C90B686F}"/>
              </a:ext>
            </a:extLst>
          </p:cNvPr>
          <p:cNvCxnSpPr/>
          <p:nvPr/>
        </p:nvCxnSpPr>
        <p:spPr>
          <a:xfrm flipH="1" flipV="1">
            <a:off x="3339193" y="2286000"/>
            <a:ext cx="906236" cy="133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6051D9B-4D10-EB61-3C4F-9C7DD1C6EE5D}"/>
              </a:ext>
            </a:extLst>
          </p:cNvPr>
          <p:cNvCxnSpPr>
            <a:cxnSpLocks/>
          </p:cNvCxnSpPr>
          <p:nvPr/>
        </p:nvCxnSpPr>
        <p:spPr>
          <a:xfrm flipV="1">
            <a:off x="6012577" y="1092513"/>
            <a:ext cx="83422" cy="2712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F5E30EE2-C936-D973-7426-90886DE8FF9D}"/>
              </a:ext>
            </a:extLst>
          </p:cNvPr>
          <p:cNvSpPr/>
          <p:nvPr/>
        </p:nvSpPr>
        <p:spPr>
          <a:xfrm>
            <a:off x="6177642" y="3626261"/>
            <a:ext cx="1553183" cy="49868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8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6B33-BD2C-AD99-0D12-2F9FBE2F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fr-CH" dirty="0"/>
              <a:t>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5539D-2107-75E1-73AA-7B38E2D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26321"/>
            <a:ext cx="10353762" cy="3351815"/>
          </a:xfrm>
        </p:spPr>
        <p:txBody>
          <a:bodyPr/>
          <a:lstStyle/>
          <a:p>
            <a:r>
              <a:rPr lang="fr-CH" dirty="0"/>
              <a:t>Fonction anonyme</a:t>
            </a:r>
          </a:p>
          <a:p>
            <a:pPr lvl="1"/>
            <a:r>
              <a:rPr lang="fr-CH" dirty="0"/>
              <a:t>Paramètres d’entrée</a:t>
            </a:r>
          </a:p>
          <a:p>
            <a:pPr lvl="1"/>
            <a:r>
              <a:rPr lang="fr-CH" dirty="0"/>
              <a:t>Corps</a:t>
            </a:r>
          </a:p>
          <a:p>
            <a:r>
              <a:rPr lang="fr-CH" dirty="0"/>
              <a:t>Syntaxe</a:t>
            </a:r>
          </a:p>
          <a:p>
            <a:pPr lvl="1"/>
            <a:r>
              <a:rPr lang="fr-CH" dirty="0"/>
              <a:t>(arg0,arg1,arg2) =&gt; CORPS_SIMPLE</a:t>
            </a:r>
          </a:p>
          <a:p>
            <a:pPr lvl="1"/>
            <a:r>
              <a:rPr lang="fr-CH" dirty="0"/>
              <a:t>(arg0,arg1) =&gt; {CORPS_COMPLEXE}</a:t>
            </a:r>
          </a:p>
          <a:p>
            <a:r>
              <a:rPr lang="fr-CH" dirty="0"/>
              <a:t>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39F43-E1E2-DE72-C95B-55C792E6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78" y="4437559"/>
            <a:ext cx="3976644" cy="186596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B9AA3C2-4A30-0940-D83C-148B9FAE4391}"/>
              </a:ext>
            </a:extLst>
          </p:cNvPr>
          <p:cNvSpPr/>
          <p:nvPr/>
        </p:nvSpPr>
        <p:spPr>
          <a:xfrm>
            <a:off x="6712664" y="4437559"/>
            <a:ext cx="369073" cy="3408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CE61B7-9CEA-5E43-46AC-769AE81DC59D}"/>
              </a:ext>
            </a:extLst>
          </p:cNvPr>
          <p:cNvSpPr txBox="1"/>
          <p:nvPr/>
        </p:nvSpPr>
        <p:spPr>
          <a:xfrm>
            <a:off x="7081737" y="1479107"/>
            <a:ext cx="426801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PrintOdd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(x % 2 == 1)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3321C33-6AE7-3BBB-EA02-3E0D4AFB1B39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6096000" y="3510432"/>
            <a:ext cx="3119743" cy="92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B301-4C28-FFE9-2842-F3DB967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d’ordre supérieur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AE2C9-FC5B-3445-3FF6-B72B9DBE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fonction qui a comme paramètre, une fonction !!!</a:t>
            </a:r>
          </a:p>
          <a:p>
            <a:r>
              <a:rPr lang="fr-CH" dirty="0"/>
              <a:t>C’est ce qui permet à la fonction </a:t>
            </a:r>
            <a:r>
              <a:rPr lang="fr-CH" dirty="0" err="1"/>
              <a:t>Where</a:t>
            </a:r>
            <a:r>
              <a:rPr lang="fr-CH" dirty="0"/>
              <a:t> de LINQ de recevoir un lambda (une fonction anonyme)</a:t>
            </a:r>
          </a:p>
          <a:p>
            <a:r>
              <a:rPr lang="fr-CH" dirty="0"/>
              <a:t>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CF0C9F-875B-9F99-4DD5-A27E82D7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74" y="4595808"/>
            <a:ext cx="9837002" cy="14560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854810C-15C0-3EE1-CCF1-62218940CAED}"/>
              </a:ext>
            </a:extLst>
          </p:cNvPr>
          <p:cNvSpPr/>
          <p:nvPr/>
        </p:nvSpPr>
        <p:spPr>
          <a:xfrm>
            <a:off x="1292251" y="5153375"/>
            <a:ext cx="2148532" cy="465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A4F22B-6484-BDEC-B1FC-720CAAF61F1C}"/>
              </a:ext>
            </a:extLst>
          </p:cNvPr>
          <p:cNvSpPr txBox="1"/>
          <p:nvPr/>
        </p:nvSpPr>
        <p:spPr>
          <a:xfrm>
            <a:off x="6609216" y="3235336"/>
            <a:ext cx="439996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isEven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x%2 == 0;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97D709-82E1-3576-AF9E-95056DECB1DC}"/>
              </a:ext>
            </a:extLst>
          </p:cNvPr>
          <p:cNvCxnSpPr>
            <a:cxnSpLocks/>
          </p:cNvCxnSpPr>
          <p:nvPr/>
        </p:nvCxnSpPr>
        <p:spPr>
          <a:xfrm flipV="1">
            <a:off x="2300140" y="3516198"/>
            <a:ext cx="6108569" cy="1715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09DF0A-F35D-B226-F949-003D911D6481}"/>
              </a:ext>
            </a:extLst>
          </p:cNvPr>
          <p:cNvCxnSpPr>
            <a:cxnSpLocks/>
          </p:cNvCxnSpPr>
          <p:nvPr/>
        </p:nvCxnSpPr>
        <p:spPr>
          <a:xfrm flipV="1">
            <a:off x="2988297" y="3516198"/>
            <a:ext cx="3902697" cy="1729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3B4C08B-8E22-FA92-F7C5-D6A23DFD1C1F}"/>
              </a:ext>
            </a:extLst>
          </p:cNvPr>
          <p:cNvCxnSpPr>
            <a:cxnSpLocks/>
          </p:cNvCxnSpPr>
          <p:nvPr/>
        </p:nvCxnSpPr>
        <p:spPr>
          <a:xfrm flipV="1">
            <a:off x="4827128" y="3516198"/>
            <a:ext cx="4071775" cy="17298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25</TotalTime>
  <Words>148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Cascadia Mono</vt:lpstr>
      <vt:lpstr>Rockwell</vt:lpstr>
      <vt:lpstr>Damask</vt:lpstr>
      <vt:lpstr>Filtrage fonctionnel</vt:lpstr>
      <vt:lpstr>WHERE</vt:lpstr>
      <vt:lpstr>Lambda</vt:lpstr>
      <vt:lpstr>Fonction d’ordre supérieur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1</cp:revision>
  <dcterms:created xsi:type="dcterms:W3CDTF">2024-09-04T13:59:44Z</dcterms:created>
  <dcterms:modified xsi:type="dcterms:W3CDTF">2024-09-04T14:25:11Z</dcterms:modified>
</cp:coreProperties>
</file>