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1" dt="2024-09-10T13:40:03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0T13:40:03.630" v="549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modAnim">
        <pc:chgData name="Jonathan Melly" userId="a7718738-f2aa-4d1b-bcf4-5a9c900fe107" providerId="ADAL" clId="{AD8E263C-854F-48CC-9DB3-54AC5F7F0AB4}" dt="2024-09-10T13:34:38.530" v="308" actId="1076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mod">
          <ac:chgData name="Jonathan Melly" userId="a7718738-f2aa-4d1b-bcf4-5a9c900fe107" providerId="ADAL" clId="{AD8E263C-854F-48CC-9DB3-54AC5F7F0AB4}" dt="2024-09-10T13:34:38.530" v="308" actId="1076"/>
          <ac:spMkLst>
            <pc:docMk/>
            <pc:sldMk cId="243643821" sldId="260"/>
            <ac:spMk id="5" creationId="{6329AE06-BAB7-D5DD-18D1-354EF6921125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34:30.231" v="30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0T13:34:23.214" v="306" actId="403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10.09.2024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r>
              <a:rPr lang="fr-CH" dirty="0"/>
              <a:t> / </a:t>
            </a:r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Condensés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728AF-696D-B13E-B6CA-1D5D08F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D482F-85DC-9CA1-32A6-0D22853D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Transformer une collection X en une collection Y</a:t>
            </a:r>
          </a:p>
          <a:p>
            <a:r>
              <a:rPr lang="fr-CH" dirty="0"/>
              <a:t>Aka "SELECT" en SQL</a:t>
            </a:r>
          </a:p>
          <a:p>
            <a:r>
              <a:rPr lang="fr-CH" dirty="0"/>
              <a:t>"Tout est permis":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29AE06-BAB7-D5DD-18D1-354EF6921125}"/>
              </a:ext>
            </a:extLst>
          </p:cNvPr>
          <p:cNvSpPr txBox="1"/>
          <p:nvPr/>
        </p:nvSpPr>
        <p:spPr>
          <a:xfrm>
            <a:off x="208307" y="3665287"/>
            <a:ext cx="11764735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5); 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//0,1,2,3,4</a:t>
            </a: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1);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//1,1,1,1,1</a:t>
            </a: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Object());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object,object,object,object,object</a:t>
            </a:r>
            <a:endParaRPr lang="en-US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 =&gt;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number));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a,aa,aaa,aaaa,aaaaa</a:t>
            </a:r>
            <a:endParaRPr lang="en-US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numbers).Select(character =&gt; Convert.ToInt32(character)+1);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//1,2,3,4,5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.Select(_ =&gt;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5));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//0,1,2,3,4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436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26C1-9CA1-2A8D-8D4F-767A5F1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r>
              <a:rPr lang="fr-CH" dirty="0"/>
              <a:t> avec des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3E061-33D2-3300-D956-96B71CFE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22078"/>
            <a:ext cx="10353762" cy="869121"/>
          </a:xfrm>
        </p:spPr>
        <p:txBody>
          <a:bodyPr/>
          <a:lstStyle/>
          <a:p>
            <a:r>
              <a:rPr lang="fr-CH" dirty="0"/>
              <a:t>Et si Bob s’appelait, juste "B"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1BC818-C96A-A7EE-539C-A22C865A6F19}"/>
              </a:ext>
            </a:extLst>
          </p:cNvPr>
          <p:cNvSpPr txBox="1"/>
          <p:nvPr/>
        </p:nvSpPr>
        <p:spPr>
          <a:xfrm>
            <a:off x="254524" y="2274838"/>
            <a:ext cx="11698664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List&lt;Person&gt;() {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=15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Anna"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=16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Chan"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=17 }</a:t>
            </a: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.Select(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person.Name.Substring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person.Name.Length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2)));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fr-CH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Bo,An,Ch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1289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A832-9861-2B76-6BBF-5431DB0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9D92D-F4B4-392A-0399-582DDB74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"Aplatit" ou "</a:t>
            </a:r>
            <a:r>
              <a:rPr lang="fr-CH" dirty="0" err="1"/>
              <a:t>Aggrège</a:t>
            </a:r>
            <a:r>
              <a:rPr lang="fr-CH" dirty="0"/>
              <a:t>" une série de données en une seule valeur</a:t>
            </a:r>
          </a:p>
          <a:p>
            <a:r>
              <a:rPr lang="fr-CH" dirty="0"/>
              <a:t>Min, Max, </a:t>
            </a:r>
            <a:r>
              <a:rPr lang="fr-CH" dirty="0" err="1"/>
              <a:t>Sum</a:t>
            </a:r>
            <a:r>
              <a:rPr lang="fr-CH" dirty="0"/>
              <a:t>, </a:t>
            </a:r>
            <a:r>
              <a:rPr lang="fr-CH" dirty="0" err="1"/>
              <a:t>Average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4D4339-D390-DD4C-A81E-E511ED82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14" y="3123583"/>
            <a:ext cx="6262772" cy="34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8C53-0571-80B3-F287-6E01651B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r>
              <a:rPr lang="fr-CH" dirty="0"/>
              <a:t> "custom"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47D60-E317-4E70-1AF2-73356B72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96206"/>
            <a:ext cx="10353762" cy="794994"/>
          </a:xfrm>
        </p:spPr>
        <p:txBody>
          <a:bodyPr/>
          <a:lstStyle/>
          <a:p>
            <a:r>
              <a:rPr lang="fr-CH" dirty="0"/>
              <a:t>Que vaut min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4DB56A-3D9C-5CBE-243B-00884BB8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49" y="2251032"/>
            <a:ext cx="8638451" cy="19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60</TotalTime>
  <Words>243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Cascadia Mono</vt:lpstr>
      <vt:lpstr>Rockwell</vt:lpstr>
      <vt:lpstr>Damask</vt:lpstr>
      <vt:lpstr>Map / Reduce</vt:lpstr>
      <vt:lpstr>map</vt:lpstr>
      <vt:lpstr>Map avec des objets</vt:lpstr>
      <vt:lpstr>Reduce</vt:lpstr>
      <vt:lpstr>Reduce "custom"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1</cp:revision>
  <dcterms:created xsi:type="dcterms:W3CDTF">2024-09-04T13:59:44Z</dcterms:created>
  <dcterms:modified xsi:type="dcterms:W3CDTF">2024-09-10T13:40:09Z</dcterms:modified>
</cp:coreProperties>
</file>