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65" r:id="rId3"/>
    <p:sldId id="260" r:id="rId4"/>
    <p:sldId id="274" r:id="rId5"/>
    <p:sldId id="275" r:id="rId6"/>
    <p:sldId id="276" r:id="rId7"/>
    <p:sldId id="266" r:id="rId8"/>
    <p:sldId id="267" r:id="rId9"/>
    <p:sldId id="268" r:id="rId10"/>
    <p:sldId id="269" r:id="rId11"/>
    <p:sldId id="278" r:id="rId12"/>
    <p:sldId id="270" r:id="rId13"/>
    <p:sldId id="271" r:id="rId14"/>
    <p:sldId id="272" r:id="rId15"/>
    <p:sldId id="273" r:id="rId16"/>
    <p:sldId id="257" r:id="rId17"/>
    <p:sldId id="258" r:id="rId18"/>
    <p:sldId id="259" r:id="rId19"/>
    <p:sldId id="261" r:id="rId20"/>
    <p:sldId id="262" r:id="rId21"/>
    <p:sldId id="263" r:id="rId22"/>
    <p:sldId id="264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373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8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9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6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82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7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2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8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79C5D-2A6F-F04D-97DA-BEF2467B64E4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78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294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CANGURU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Gabriel Cesar Braga Lucindo</a:t>
            </a:r>
          </a:p>
          <a:p>
            <a:r>
              <a:rPr lang="pt-BR" dirty="0" smtClean="0"/>
              <a:t>Matheus Philippe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1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RH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7673" y="156286"/>
            <a:ext cx="8686800" cy="6270272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Arduino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Integração </a:t>
            </a:r>
            <a:r>
              <a:rPr lang="pt-BR" dirty="0"/>
              <a:t>com o </a:t>
            </a:r>
            <a:r>
              <a:rPr lang="pt-BR" dirty="0" smtClean="0"/>
              <a:t>webservice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Conhecimento </a:t>
            </a:r>
            <a:r>
              <a:rPr lang="pt-BR" dirty="0"/>
              <a:t>de como os sensores e atuadores funcionam Desenvolvimento de Software 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Conhecimento </a:t>
            </a:r>
            <a:r>
              <a:rPr lang="pt-BR" dirty="0"/>
              <a:t>em </a:t>
            </a:r>
            <a:r>
              <a:rPr lang="pt-BR" dirty="0" smtClean="0"/>
              <a:t>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Conhecimento </a:t>
            </a:r>
            <a:r>
              <a:rPr lang="pt-BR" dirty="0"/>
              <a:t>em web Service e web </a:t>
            </a:r>
            <a:r>
              <a:rPr lang="pt-BR" dirty="0" smtClean="0"/>
              <a:t>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onhecimento </a:t>
            </a:r>
            <a:r>
              <a:rPr lang="pt-BR" dirty="0"/>
              <a:t>para a </a:t>
            </a:r>
            <a:r>
              <a:rPr lang="pt-BR" dirty="0" smtClean="0"/>
              <a:t>criação de aplicativos moblie ultilizando 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RH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7673" y="156286"/>
            <a:ext cx="8686800" cy="6270272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Matheus Philippe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Arduino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API de integração do hardware </a:t>
            </a:r>
            <a:r>
              <a:rPr lang="pt-BR" dirty="0"/>
              <a:t>com o </a:t>
            </a:r>
            <a:r>
              <a:rPr lang="pt-BR" dirty="0" smtClean="0"/>
              <a:t>servidor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Gabriel Cesar Baraga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Banco de dados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API de integração do </a:t>
            </a:r>
            <a:r>
              <a:rPr lang="pt-BR" dirty="0" smtClean="0"/>
              <a:t>software </a:t>
            </a:r>
            <a:r>
              <a:rPr lang="pt-BR" dirty="0"/>
              <a:t>com o </a:t>
            </a:r>
            <a:r>
              <a:rPr lang="pt-BR" dirty="0" smtClean="0"/>
              <a:t>servidor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Desenvolvimento do aplicativo moblie ultilizando JavaScript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Capacitação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Desenvolvimento de um aplicativo moblie ultilizando o JavaScript.</a:t>
            </a:r>
          </a:p>
        </p:txBody>
      </p:sp>
    </p:spTree>
    <p:extLst>
      <p:ext uri="{BB962C8B-B14F-4D97-AF65-F5344CB8AC3E}">
        <p14:creationId xmlns:p14="http://schemas.microsoft.com/office/powerpoint/2010/main" val="31463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COMUNICAÇÕES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7673" y="156286"/>
            <a:ext cx="8686800" cy="6270272"/>
          </a:xfrm>
          <a:ln>
            <a:noFill/>
          </a:ln>
        </p:spPr>
        <p:txBody>
          <a:bodyPr/>
          <a:lstStyle/>
          <a:p>
            <a:r>
              <a:rPr lang="pt-BR" dirty="0" smtClean="0"/>
              <a:t>Reuniões semanais as terças-feiras para verificar a evolução das atividades.</a:t>
            </a:r>
          </a:p>
          <a:p>
            <a:r>
              <a:rPr lang="pt-BR" dirty="0" smtClean="0"/>
              <a:t>Reuniões as quartas feiras as 7h para o desenvolvimento em grupo de alguma funcionalidade do sistema e tratar da integração entre o hardware e o software.</a:t>
            </a:r>
          </a:p>
          <a:p>
            <a:r>
              <a:rPr lang="pt-BR" dirty="0" smtClean="0"/>
              <a:t>WhatApp para tirar duvidas pontuais.</a:t>
            </a:r>
          </a:p>
          <a:p>
            <a:r>
              <a:rPr lang="pt-BR" dirty="0" smtClean="0"/>
              <a:t>Trello para nos informarmos sobre qual tarefa cada um está fazendo.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9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RISCOS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7673" y="156286"/>
            <a:ext cx="8686800" cy="6270272"/>
          </a:xfrm>
          <a:ln>
            <a:noFill/>
          </a:ln>
        </p:spPr>
        <p:txBody>
          <a:bodyPr/>
          <a:lstStyle/>
          <a:p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7" t="19140" r="1443" b="12846"/>
          <a:stretch/>
        </p:blipFill>
        <p:spPr>
          <a:xfrm>
            <a:off x="3237332" y="1159099"/>
            <a:ext cx="8954668" cy="35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AQUISIÇÕES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7673" y="156286"/>
            <a:ext cx="8686800" cy="6270272"/>
          </a:xfrm>
          <a:ln>
            <a:noFill/>
          </a:ln>
        </p:spPr>
        <p:txBody>
          <a:bodyPr/>
          <a:lstStyle/>
          <a:p>
            <a:r>
              <a:rPr lang="pt-BR" dirty="0" smtClean="0"/>
              <a:t>Lista dos materiais necessários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Pesquisa dos componentes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Pesquisa dos melhores preços de cada componente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Compras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Compra de quatro pares de transmissores RF que não atendiam nossas nescessidades.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r>
              <a:rPr lang="pt-BR" dirty="0" smtClean="0"/>
              <a:t>Escolha do serviço de nuvem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Compra de </a:t>
            </a:r>
            <a:r>
              <a:rPr lang="pt-BR" dirty="0" smtClean="0"/>
              <a:t>um servidor UBUNTO SERVE.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7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STACKEHOLDERS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7673" y="156286"/>
            <a:ext cx="8686800" cy="6270272"/>
          </a:xfrm>
          <a:ln>
            <a:noFill/>
          </a:ln>
        </p:spPr>
        <p:txBody>
          <a:bodyPr/>
          <a:lstStyle/>
          <a:p>
            <a:r>
              <a:rPr lang="pt-BR" dirty="0"/>
              <a:t>Identificar as partes interessadas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Gerente do projeto: Matheus Philippe da Silva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Equipe do projeto: Gabriel César Braga Lucindo e Daniel Lucas Braga   Lucindo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Clientes: Julio Cesar Dilinger Conway, Rosilane Ribeiro da Mota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9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2130" y="1648495"/>
            <a:ext cx="2408350" cy="363184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275009" y="2564491"/>
            <a:ext cx="2395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INICIAÇÃO</a:t>
            </a:r>
          </a:p>
          <a:p>
            <a:pPr algn="ctr"/>
            <a:r>
              <a:rPr lang="pt-BR" dirty="0" smtClean="0"/>
              <a:t>10/08/2017</a:t>
            </a:r>
          </a:p>
          <a:p>
            <a:pPr algn="ctr"/>
            <a:r>
              <a:rPr lang="pt-BR" dirty="0" smtClean="0"/>
              <a:t>até</a:t>
            </a:r>
          </a:p>
          <a:p>
            <a:pPr algn="ctr"/>
            <a:r>
              <a:rPr lang="pt-BR" dirty="0" smtClean="0"/>
              <a:t>23/08/2017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3784243" y="1648495"/>
            <a:ext cx="2408350" cy="22924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3797122" y="2139447"/>
            <a:ext cx="2395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PLANEJAMENTO</a:t>
            </a:r>
          </a:p>
          <a:p>
            <a:pPr algn="ctr"/>
            <a:r>
              <a:rPr lang="pt-BR" dirty="0" smtClean="0"/>
              <a:t>24/08/2017</a:t>
            </a:r>
          </a:p>
          <a:p>
            <a:pPr algn="ctr"/>
            <a:r>
              <a:rPr lang="pt-BR" dirty="0" smtClean="0"/>
              <a:t>até</a:t>
            </a:r>
          </a:p>
          <a:p>
            <a:pPr algn="ctr"/>
            <a:r>
              <a:rPr lang="pt-BR" dirty="0" smtClean="0"/>
              <a:t>10/09/2017</a:t>
            </a:r>
          </a:p>
          <a:p>
            <a:pPr algn="ctr"/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6306356" y="1648495"/>
            <a:ext cx="2408350" cy="22924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319235" y="2179638"/>
            <a:ext cx="2395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EXECUÇÃO</a:t>
            </a:r>
          </a:p>
          <a:p>
            <a:pPr algn="ctr"/>
            <a:r>
              <a:rPr lang="pt-BR" dirty="0" smtClean="0"/>
              <a:t>11/09/2017</a:t>
            </a:r>
          </a:p>
          <a:p>
            <a:pPr algn="ctr"/>
            <a:r>
              <a:rPr lang="pt-BR" dirty="0" smtClean="0"/>
              <a:t>até</a:t>
            </a:r>
          </a:p>
          <a:p>
            <a:pPr algn="ctr"/>
            <a:r>
              <a:rPr lang="pt-BR" dirty="0" smtClean="0"/>
              <a:t>16/11/2017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8828469" y="1648495"/>
            <a:ext cx="2408350" cy="22924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8841347" y="2271971"/>
            <a:ext cx="2395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ENCERRAMENTO</a:t>
            </a:r>
          </a:p>
          <a:p>
            <a:pPr algn="ctr"/>
            <a:r>
              <a:rPr lang="pt-BR" dirty="0" smtClean="0"/>
              <a:t>17/11/2017</a:t>
            </a:r>
          </a:p>
          <a:p>
            <a:pPr algn="ctr"/>
            <a:r>
              <a:rPr lang="pt-BR" dirty="0" smtClean="0"/>
              <a:t>até</a:t>
            </a:r>
          </a:p>
          <a:p>
            <a:pPr algn="ctr"/>
            <a:r>
              <a:rPr lang="pt-BR" dirty="0" smtClean="0"/>
              <a:t>30/11/2017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3797121" y="4041819"/>
            <a:ext cx="7439697" cy="123851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3854003" y="4337912"/>
            <a:ext cx="738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CONTROLHE E MONITORAMENTO</a:t>
            </a:r>
          </a:p>
          <a:p>
            <a:pPr algn="ctr"/>
            <a:r>
              <a:rPr lang="pt-BR" dirty="0" smtClean="0"/>
              <a:t>10/09/2017 até 30/11/2017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89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2130" y="1648495"/>
            <a:ext cx="2408350" cy="363184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275008" y="3141251"/>
            <a:ext cx="239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INICIAÇÃO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3784243" y="1648495"/>
            <a:ext cx="2408350" cy="22924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3797122" y="2471549"/>
            <a:ext cx="239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PLANEJAMENTO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6306356" y="1648495"/>
            <a:ext cx="2408350" cy="22924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319235" y="2471549"/>
            <a:ext cx="239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EXECUÇÃO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8828469" y="1648495"/>
            <a:ext cx="2408350" cy="22924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8841348" y="2471549"/>
            <a:ext cx="239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ENCERRAMENTO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3797121" y="4041819"/>
            <a:ext cx="7439697" cy="12385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3854003" y="4337912"/>
            <a:ext cx="73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PROCESSOS DE CONTROLHE E MONITORAMENTO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0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INICIAÇÃO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506551"/>
            <a:ext cx="24791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INTEGRAÇÃO</a:t>
            </a:r>
            <a:endParaRPr lang="pt-B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94181" y="2506551"/>
            <a:ext cx="2478619" cy="369332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STACKEHOLDERS</a:t>
            </a:r>
            <a:endParaRPr lang="pt-B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2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PLANEJAMENTO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171700"/>
            <a:ext cx="24791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INTEGRAÇÃO</a:t>
            </a:r>
            <a:endParaRPr lang="pt-B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8438" y="2171700"/>
            <a:ext cx="2479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ESCOPO</a:t>
            </a:r>
            <a:endParaRPr lang="pt-B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85276" y="2171700"/>
            <a:ext cx="247918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TEMPO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190949"/>
            <a:ext cx="247918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CUSTOS</a:t>
            </a:r>
            <a:endParaRPr lang="pt-B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8438" y="3190949"/>
            <a:ext cx="24791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QUALIDADE</a:t>
            </a:r>
            <a:endParaRPr lang="pt-B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85276" y="3190949"/>
            <a:ext cx="247918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RH</a:t>
            </a:r>
            <a:endParaRPr lang="pt-B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210198"/>
            <a:ext cx="2479184" cy="369332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COMUNICAÇÕES</a:t>
            </a:r>
            <a:endParaRPr lang="pt-B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8439" y="4210198"/>
            <a:ext cx="2479183" cy="369332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RISCOS</a:t>
            </a:r>
            <a:endParaRPr lang="pt-B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85276" y="4210198"/>
            <a:ext cx="2452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AQUISIÇÕES</a:t>
            </a:r>
            <a:endParaRPr lang="pt-B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72165" y="5229447"/>
            <a:ext cx="2478619" cy="369332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STACKEHOLDERS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902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INTEGRAÇÃO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7673" y="156286"/>
            <a:ext cx="8686800" cy="6270272"/>
          </a:xfrm>
          <a:ln>
            <a:noFill/>
          </a:ln>
        </p:spPr>
        <p:txBody>
          <a:bodyPr/>
          <a:lstStyle/>
          <a:p>
            <a:r>
              <a:rPr lang="pt-BR" dirty="0" smtClean="0"/>
              <a:t>Desenvolvimento do termo de abertura do projeto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Gerente do projeto: Matheus Philippe da Silva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Objetivo do projeto: </a:t>
            </a:r>
            <a:r>
              <a:rPr lang="pt-BR" dirty="0"/>
              <a:t>Desenvolver um sistema para poder ajudar a monitorar e dar mais segurança para os lares de crianças pequenas ou idosos com doenças degenerativas , com apoio de um aplicativo e um sistema de triangulação para auxiliar no monitoramento interno das </a:t>
            </a:r>
            <a:r>
              <a:rPr lang="pt-BR" dirty="0" smtClean="0"/>
              <a:t>casas.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Tempo estimado: 5 meses</a:t>
            </a:r>
          </a:p>
          <a:p>
            <a:r>
              <a:rPr lang="pt-BR" dirty="0" smtClean="0"/>
              <a:t>Restrições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 dispositivo instalado na criança não deve consumir grande quantidade de energia.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Os testes em crianças não poderam ser feitos sem a autorização previa dos orgãos competentes.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 dispositivo instalado na criança deve ser resistente a quedas e a umidade.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7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INICIAÇÃO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506551"/>
            <a:ext cx="24791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INTEGRAÇÃO</a:t>
            </a:r>
            <a:endParaRPr lang="pt-BR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3210734"/>
            <a:ext cx="10657268" cy="2880973"/>
          </a:xfrm>
        </p:spPr>
        <p:txBody>
          <a:bodyPr/>
          <a:lstStyle/>
          <a:p>
            <a:r>
              <a:rPr lang="pt-BR" dirty="0" smtClean="0"/>
              <a:t>Desenvolvimento do termo de abertura do projeto</a:t>
            </a:r>
          </a:p>
          <a:p>
            <a:pPr marL="0" indent="0">
              <a:buNone/>
            </a:pPr>
            <a:r>
              <a:rPr lang="pt-BR" dirty="0" smtClean="0"/>
              <a:t>Gerente do projeto: Matheus Philippe da Silva</a:t>
            </a:r>
          </a:p>
          <a:p>
            <a:pPr marL="0" indent="0">
              <a:buNone/>
            </a:pPr>
            <a:r>
              <a:rPr lang="pt-BR" dirty="0" smtClean="0"/>
              <a:t>Objetivo do projeto: </a:t>
            </a:r>
          </a:p>
          <a:p>
            <a:pPr marL="0" indent="0">
              <a:buNone/>
            </a:pPr>
            <a:r>
              <a:rPr lang="pt-BR" dirty="0" smtClean="0"/>
              <a:t>Tempo estimado: 5 meses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6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INICIAÇÃO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372165" y="2501722"/>
            <a:ext cx="2478619" cy="369332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STACKEHOLDERS</a:t>
            </a:r>
            <a:endParaRPr lang="pt-BR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3210734"/>
            <a:ext cx="9601200" cy="2880973"/>
          </a:xfrm>
        </p:spPr>
        <p:txBody>
          <a:bodyPr/>
          <a:lstStyle/>
          <a:p>
            <a:r>
              <a:rPr lang="pt-BR" dirty="0" smtClean="0"/>
              <a:t>Identificar as partes interessadas</a:t>
            </a:r>
          </a:p>
          <a:p>
            <a:pPr marL="0" indent="0">
              <a:buNone/>
            </a:pPr>
            <a:r>
              <a:rPr lang="pt-BR" dirty="0" smtClean="0"/>
              <a:t>Gerente do projeto: Matheus Philippe da Silva</a:t>
            </a:r>
          </a:p>
          <a:p>
            <a:pPr marL="0" indent="0">
              <a:buNone/>
            </a:pPr>
            <a:r>
              <a:rPr lang="pt-BR" dirty="0" smtClean="0"/>
              <a:t>Equipe do projeto: Gabriel César </a:t>
            </a:r>
            <a:r>
              <a:rPr lang="pt-BR" dirty="0"/>
              <a:t>Braga </a:t>
            </a:r>
            <a:r>
              <a:rPr lang="pt-BR" dirty="0" smtClean="0"/>
              <a:t>Lucindo e </a:t>
            </a:r>
            <a:r>
              <a:rPr lang="pt-BR" dirty="0"/>
              <a:t>Daniel Lucas Braga   Lucindo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Clientes: Julio Cesar Dilinger Conway, Rosilane Ribeiro da Mota</a:t>
            </a:r>
          </a:p>
        </p:txBody>
      </p:sp>
    </p:spTree>
    <p:extLst>
      <p:ext uri="{BB962C8B-B14F-4D97-AF65-F5344CB8AC3E}">
        <p14:creationId xmlns:p14="http://schemas.microsoft.com/office/powerpoint/2010/main" val="22288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PLANEJAMENTO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171700"/>
            <a:ext cx="24791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INTEGRAÇÃO</a:t>
            </a:r>
            <a:endParaRPr lang="pt-BR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71600" y="3210734"/>
            <a:ext cx="10657268" cy="2880973"/>
          </a:xfrm>
        </p:spPr>
        <p:txBody>
          <a:bodyPr/>
          <a:lstStyle/>
          <a:p>
            <a:r>
              <a:rPr lang="pt-BR" dirty="0" smtClean="0"/>
              <a:t>Desenvolvimento do termo de abertura do projeto</a:t>
            </a:r>
          </a:p>
          <a:p>
            <a:pPr marL="0" indent="0">
              <a:buNone/>
            </a:pPr>
            <a:r>
              <a:rPr lang="pt-BR" dirty="0" smtClean="0"/>
              <a:t>Gerente do projeto: Matheus Philippe da Silva</a:t>
            </a:r>
          </a:p>
          <a:p>
            <a:pPr marL="0" indent="0">
              <a:buNone/>
            </a:pPr>
            <a:r>
              <a:rPr lang="pt-BR" dirty="0" smtClean="0"/>
              <a:t>Objetivo do projeto: </a:t>
            </a:r>
          </a:p>
          <a:p>
            <a:pPr marL="0" indent="0">
              <a:buNone/>
            </a:pPr>
            <a:r>
              <a:rPr lang="pt-BR" dirty="0" smtClean="0"/>
              <a:t>Tempo estimado: 5 meses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2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ttp://www.mhavila.com.br/topicos/gestao/img/pmtech_processos_pmbok_5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50" y="-8888"/>
            <a:ext cx="9155850" cy="68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ESCOPO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s://media.discordapp.net/attachments/354762759499415553/365689985132789771/image.png?width=885&amp;height=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19" y="353831"/>
            <a:ext cx="8429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ESCOPO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https://media.discordapp.net/attachments/354762759499415553/36569013723909325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57" y="723630"/>
            <a:ext cx="86582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ESCOPO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s://media.discordapp.net/attachments/354762759499415553/365690794113368075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87" y="908296"/>
            <a:ext cx="86487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ESCOPO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s://media.discordapp.net/attachments/354762759499415553/36569087521456129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33" y="169165"/>
            <a:ext cx="49339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TEMPO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602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CUSTOS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QUALIDADE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40224"/>
              </p:ext>
            </p:extLst>
          </p:nvPr>
        </p:nvGraphicFramePr>
        <p:xfrm>
          <a:off x="3587071" y="183755"/>
          <a:ext cx="8014589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41"/>
                <a:gridCol w="1391941"/>
                <a:gridCol w="1460818"/>
                <a:gridCol w="1391941"/>
                <a:gridCol w="1329055"/>
                <a:gridCol w="1048893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Gabriel Cesar Braga Lucindo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R$ 18,36/hr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Rateado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Matheus Philippe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R$ 18,36/hr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Rateado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Julio Conway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</a:t>
                      </a:r>
                      <a:r>
                        <a:rPr lang="pt-BR" dirty="0" smtClean="0"/>
                        <a:t>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Rateado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Rosilane Ribeiro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</a:t>
                      </a:r>
                      <a:r>
                        <a:rPr lang="pt-BR" dirty="0" smtClean="0"/>
                        <a:t>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Rateado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Serviços de programação em nuvem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R$ 212,43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Rateado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Módulo Wifi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19,00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R$ 0,00/hr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Rateado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2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019" y="169165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  <a:solidFill>
                  <a:srgbClr val="4A2318"/>
                </a:solidFill>
              </a:rPr>
              <a:t>INTEGRAÇÃO</a:t>
            </a:r>
            <a:endParaRPr lang="pt-BR" b="1" dirty="0">
              <a:ln>
                <a:solidFill>
                  <a:srgbClr val="4A2318"/>
                </a:solidFill>
              </a:ln>
              <a:solidFill>
                <a:srgbClr val="4A23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019" y="538964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ESCOPO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019" y="908763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TEMPO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019" y="1278562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CUSTOS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019" y="1635489"/>
            <a:ext cx="2479184" cy="369332"/>
          </a:xfrm>
          <a:prstGeom prst="rect">
            <a:avLst/>
          </a:prstGeom>
          <a:solidFill>
            <a:srgbClr val="4A2318"/>
          </a:solidFill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QUALIDADE</a:t>
            </a:r>
            <a:endParaRPr lang="pt-BR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19" y="2005288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RH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020" y="2375087"/>
            <a:ext cx="2479184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COMUNICAÇÕES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19" y="2743043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RISCOS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19" y="3114685"/>
            <a:ext cx="2479183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AQUISIÇÕES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83" y="3484484"/>
            <a:ext cx="2478619" cy="369332"/>
          </a:xfrm>
          <a:prstGeom prst="rect">
            <a:avLst/>
          </a:prstGeom>
          <a:noFill/>
          <a:ln w="3175">
            <a:solidFill>
              <a:srgbClr val="4A23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>
                  <a:solidFill>
                    <a:srgbClr val="4A2318"/>
                  </a:solidFill>
                </a:ln>
              </a:rPr>
              <a:t>STACKEHOLDERS</a:t>
            </a:r>
            <a:endParaRPr lang="pt-BR" b="1" dirty="0">
              <a:ln>
                <a:solidFill>
                  <a:srgbClr val="4A2318"/>
                </a:solidFill>
              </a:ln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77673" y="156286"/>
            <a:ext cx="8686800" cy="6270272"/>
          </a:xfrm>
          <a:ln>
            <a:noFill/>
          </a:ln>
        </p:spPr>
        <p:txBody>
          <a:bodyPr/>
          <a:lstStyle/>
          <a:p>
            <a:r>
              <a:rPr lang="pt-BR" dirty="0"/>
              <a:t>Garantia de Qualidade Auditoria dos requisitos de qualidade e dos resultados das medições do controle da qualidade para garantir que sejam usados os padrões de qualidade e definições operacionais apropriados. Também inclui a melhoria contínua do processo, meio iterativo de melhorar a qualidade de todos os processos. A melhoria contínua de processos reduz o desperdício e elimina as atividades que não agregam valor, permitindo que os processos sejam operados com níveis mais altos de eficiência e eficácia. </a:t>
            </a:r>
            <a:endParaRPr lang="pt-BR" dirty="0" smtClean="0"/>
          </a:p>
          <a:p>
            <a:r>
              <a:rPr lang="pt-BR" dirty="0" smtClean="0"/>
              <a:t>Controle </a:t>
            </a:r>
            <a:r>
              <a:rPr lang="pt-BR" dirty="0"/>
              <a:t>de Qualidade Monitoramento e registro dos resultados da execução das atividades de qualidade para avaliar o desempenho e recomendar as mudanças necessárias.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0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564</TotalTime>
  <Words>827</Words>
  <Application>Microsoft Office PowerPoint</Application>
  <PresentationFormat>Widescreen</PresentationFormat>
  <Paragraphs>278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Franklin Gothic Book</vt:lpstr>
      <vt:lpstr>Wingdings</vt:lpstr>
      <vt:lpstr>Crop</vt:lpstr>
      <vt:lpstr>CANGURU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PROCESSOS DE INICIAÇÃO</vt:lpstr>
      <vt:lpstr>PROCESSOS DE PLANEJAMENTO</vt:lpstr>
      <vt:lpstr>PROCESSOS DE INICIAÇÃO</vt:lpstr>
      <vt:lpstr>PROCESSOS DE INICIAÇÃO</vt:lpstr>
      <vt:lpstr>PROCESSOS DE PLANEJAMENTO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CANGURU</dc:title>
  <dc:creator>Matheus Philippe</dc:creator>
  <cp:lastModifiedBy>Matheus Philippe</cp:lastModifiedBy>
  <cp:revision>16</cp:revision>
  <dcterms:created xsi:type="dcterms:W3CDTF">2017-10-06T01:25:24Z</dcterms:created>
  <dcterms:modified xsi:type="dcterms:W3CDTF">2017-10-06T10:49:59Z</dcterms:modified>
</cp:coreProperties>
</file>