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89" r:id="rId1"/>
  </p:sldMasterIdLst>
  <p:notesMasterIdLst>
    <p:notesMasterId r:id="rId39"/>
  </p:notesMasterIdLst>
  <p:sldIdLst>
    <p:sldId id="296" r:id="rId2"/>
    <p:sldId id="295" r:id="rId3"/>
    <p:sldId id="258" r:id="rId4"/>
    <p:sldId id="297" r:id="rId5"/>
    <p:sldId id="259" r:id="rId6"/>
    <p:sldId id="260" r:id="rId7"/>
    <p:sldId id="261" r:id="rId8"/>
    <p:sldId id="262" r:id="rId9"/>
    <p:sldId id="263" r:id="rId10"/>
    <p:sldId id="265" r:id="rId11"/>
    <p:sldId id="301" r:id="rId12"/>
    <p:sldId id="266" r:id="rId13"/>
    <p:sldId id="302" r:id="rId14"/>
    <p:sldId id="303" r:id="rId15"/>
    <p:sldId id="270" r:id="rId16"/>
    <p:sldId id="271" r:id="rId17"/>
    <p:sldId id="272" r:id="rId18"/>
    <p:sldId id="273" r:id="rId19"/>
    <p:sldId id="298" r:id="rId20"/>
    <p:sldId id="275" r:id="rId21"/>
    <p:sldId id="276" r:id="rId22"/>
    <p:sldId id="277" r:id="rId23"/>
    <p:sldId id="278" r:id="rId24"/>
    <p:sldId id="279" r:id="rId25"/>
    <p:sldId id="299" r:id="rId26"/>
    <p:sldId id="281" r:id="rId27"/>
    <p:sldId id="283" r:id="rId28"/>
    <p:sldId id="284" r:id="rId29"/>
    <p:sldId id="300" r:id="rId30"/>
    <p:sldId id="286" r:id="rId31"/>
    <p:sldId id="287" r:id="rId32"/>
    <p:sldId id="288" r:id="rId33"/>
    <p:sldId id="289" r:id="rId34"/>
    <p:sldId id="291" r:id="rId35"/>
    <p:sldId id="292" r:id="rId36"/>
    <p:sldId id="293" r:id="rId37"/>
    <p:sldId id="294" r:id="rId38"/>
  </p:sldIdLst>
  <p:sldSz cx="9144000" cy="6858000" type="screen4x3"/>
  <p:notesSz cx="6858000" cy="9144000"/>
  <p:embeddedFontLst>
    <p:embeddedFont>
      <p:font typeface="宋体" panose="02010600030101010101" pitchFamily="2" charset="-122"/>
      <p:regular r:id="rId40"/>
    </p:embeddedFont>
    <p:embeddedFont>
      <p:font typeface="Calibri" panose="020F0502020204030204" pitchFamily="34" charset="0"/>
      <p:regular r:id="rId41"/>
      <p:bold r:id="rId42"/>
      <p:italic r:id="rId43"/>
      <p:boldItalic r:id="rId44"/>
    </p:embeddedFont>
    <p:embeddedFont>
      <p:font typeface="Calibri Light" panose="020F0302020204030204" pitchFamily="34" charset="0"/>
      <p:regular r:id="rId45"/>
      <p: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5215" autoAdjust="0"/>
  </p:normalViewPr>
  <p:slideViewPr>
    <p:cSldViewPr>
      <p:cViewPr varScale="1">
        <p:scale>
          <a:sx n="76" d="100"/>
          <a:sy n="76" d="100"/>
        </p:scale>
        <p:origin x="159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7A312C-528C-4259-9E1F-805783AF220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44BFB22-EB20-4D49-8A39-E887F0AF79DA}">
      <dgm:prSet/>
      <dgm:spPr/>
      <dgm:t>
        <a:bodyPr/>
        <a:lstStyle/>
        <a:p>
          <a:r>
            <a:rPr lang="en-US" dirty="0">
              <a:sym typeface="Symbol" panose="05050102010706020507" pitchFamily="18" charset="2"/>
            </a:rPr>
            <a:t></a:t>
          </a:r>
          <a:r>
            <a:rPr lang="en-US" dirty="0"/>
            <a:t> Introduce the relationship between software requirements and architecture</a:t>
          </a:r>
        </a:p>
      </dgm:t>
    </dgm:pt>
    <dgm:pt modelId="{0A6E7BE8-1C68-4866-99B5-7EF7513125D0}" type="parTrans" cxnId="{531004EF-46C1-4ED0-A237-69734C1A2C4A}">
      <dgm:prSet/>
      <dgm:spPr/>
      <dgm:t>
        <a:bodyPr/>
        <a:lstStyle/>
        <a:p>
          <a:endParaRPr lang="en-US"/>
        </a:p>
      </dgm:t>
    </dgm:pt>
    <dgm:pt modelId="{DC7EC8FB-5C48-4E1B-A23B-78863A4AA8E6}" type="sibTrans" cxnId="{531004EF-46C1-4ED0-A237-69734C1A2C4A}">
      <dgm:prSet/>
      <dgm:spPr/>
      <dgm:t>
        <a:bodyPr/>
        <a:lstStyle/>
        <a:p>
          <a:endParaRPr lang="en-US"/>
        </a:p>
      </dgm:t>
    </dgm:pt>
    <dgm:pt modelId="{BC427487-A0C7-45FE-8E2F-EDEAF27E2F13}">
      <dgm:prSet/>
      <dgm:spPr/>
      <dgm:t>
        <a:bodyPr/>
        <a:lstStyle/>
        <a:p>
          <a:r>
            <a:rPr lang="en-US">
              <a:sym typeface="Symbol" panose="05050102010706020507" pitchFamily="18" charset="2"/>
            </a:rPr>
            <a:t></a:t>
          </a:r>
          <a:r>
            <a:rPr lang="en-US"/>
            <a:t> Introduce the relationship between architectural styles and architecture</a:t>
          </a:r>
        </a:p>
      </dgm:t>
    </dgm:pt>
    <dgm:pt modelId="{4A8F3558-ECCB-469C-A1C6-B8E8947F6D3B}" type="parTrans" cxnId="{EFF7284E-ED67-44CC-AFEC-B6ED612D9C32}">
      <dgm:prSet/>
      <dgm:spPr/>
      <dgm:t>
        <a:bodyPr/>
        <a:lstStyle/>
        <a:p>
          <a:endParaRPr lang="en-US"/>
        </a:p>
      </dgm:t>
    </dgm:pt>
    <dgm:pt modelId="{CB5B1C59-C19D-4700-BF52-D606BF517D2D}" type="sibTrans" cxnId="{EFF7284E-ED67-44CC-AFEC-B6ED612D9C32}">
      <dgm:prSet/>
      <dgm:spPr/>
      <dgm:t>
        <a:bodyPr/>
        <a:lstStyle/>
        <a:p>
          <a:endParaRPr lang="en-US"/>
        </a:p>
      </dgm:t>
    </dgm:pt>
    <dgm:pt modelId="{2F801CF6-F4B1-4D8C-B1AC-C1D8EB13F31A}">
      <dgm:prSet/>
      <dgm:spPr/>
      <dgm:t>
        <a:bodyPr/>
        <a:lstStyle/>
        <a:p>
          <a:r>
            <a:rPr lang="en-US">
              <a:sym typeface="Symbol" panose="05050102010706020507" pitchFamily="18" charset="2"/>
            </a:rPr>
            <a:t></a:t>
          </a:r>
          <a:r>
            <a:rPr lang="en-US"/>
            <a:t> Introduce the elements of software architecture</a:t>
          </a:r>
        </a:p>
      </dgm:t>
    </dgm:pt>
    <dgm:pt modelId="{B92E6D1C-FE49-4D87-9137-0C2F1F03FDBF}" type="parTrans" cxnId="{6A707209-C429-4707-AAA5-FDD15C68FA54}">
      <dgm:prSet/>
      <dgm:spPr/>
      <dgm:t>
        <a:bodyPr/>
        <a:lstStyle/>
        <a:p>
          <a:endParaRPr lang="en-US"/>
        </a:p>
      </dgm:t>
    </dgm:pt>
    <dgm:pt modelId="{D88C322D-F43D-4F36-BFC0-E6C49EA5D538}" type="sibTrans" cxnId="{6A707209-C429-4707-AAA5-FDD15C68FA54}">
      <dgm:prSet/>
      <dgm:spPr/>
      <dgm:t>
        <a:bodyPr/>
        <a:lstStyle/>
        <a:p>
          <a:endParaRPr lang="en-US"/>
        </a:p>
      </dgm:t>
    </dgm:pt>
    <dgm:pt modelId="{5FCF1AD0-862B-43D8-A95C-56E64FEC582B}">
      <dgm:prSet/>
      <dgm:spPr/>
      <dgm:t>
        <a:bodyPr/>
        <a:lstStyle/>
        <a:p>
          <a:r>
            <a:rPr lang="en-US">
              <a:sym typeface="Symbol" panose="05050102010706020507" pitchFamily="18" charset="2"/>
            </a:rPr>
            <a:t></a:t>
          </a:r>
          <a:r>
            <a:rPr lang="en-US"/>
            <a:t> Describe quality attributes trade-off analysis</a:t>
          </a:r>
        </a:p>
      </dgm:t>
    </dgm:pt>
    <dgm:pt modelId="{A070FC07-7BED-4E56-BECB-241CB98D1C2A}" type="parTrans" cxnId="{94260125-73A0-4841-AC3D-33E7E3467838}">
      <dgm:prSet/>
      <dgm:spPr/>
      <dgm:t>
        <a:bodyPr/>
        <a:lstStyle/>
        <a:p>
          <a:endParaRPr lang="en-US"/>
        </a:p>
      </dgm:t>
    </dgm:pt>
    <dgm:pt modelId="{FDD712E9-45C0-4426-B050-21F6BCD23D8F}" type="sibTrans" cxnId="{94260125-73A0-4841-AC3D-33E7E3467838}">
      <dgm:prSet/>
      <dgm:spPr/>
      <dgm:t>
        <a:bodyPr/>
        <a:lstStyle/>
        <a:p>
          <a:endParaRPr lang="en-US"/>
        </a:p>
      </dgm:t>
    </dgm:pt>
    <dgm:pt modelId="{D9C6F6E0-B96E-43F3-8E7A-D0AFF7147BF1}" type="pres">
      <dgm:prSet presAssocID="{487A312C-528C-4259-9E1F-805783AF2201}" presName="linear" presStyleCnt="0">
        <dgm:presLayoutVars>
          <dgm:animLvl val="lvl"/>
          <dgm:resizeHandles val="exact"/>
        </dgm:presLayoutVars>
      </dgm:prSet>
      <dgm:spPr/>
    </dgm:pt>
    <dgm:pt modelId="{EFFFCA82-B300-44E1-ABA7-5FCFE4523874}" type="pres">
      <dgm:prSet presAssocID="{944BFB22-EB20-4D49-8A39-E887F0AF79DA}" presName="parentText" presStyleLbl="node1" presStyleIdx="0" presStyleCnt="4">
        <dgm:presLayoutVars>
          <dgm:chMax val="0"/>
          <dgm:bulletEnabled val="1"/>
        </dgm:presLayoutVars>
      </dgm:prSet>
      <dgm:spPr/>
    </dgm:pt>
    <dgm:pt modelId="{99C39ABB-9081-484A-94FF-F23F39E3BCA6}" type="pres">
      <dgm:prSet presAssocID="{DC7EC8FB-5C48-4E1B-A23B-78863A4AA8E6}" presName="spacer" presStyleCnt="0"/>
      <dgm:spPr/>
    </dgm:pt>
    <dgm:pt modelId="{684B1DDC-528D-403C-8875-19446C271067}" type="pres">
      <dgm:prSet presAssocID="{BC427487-A0C7-45FE-8E2F-EDEAF27E2F13}" presName="parentText" presStyleLbl="node1" presStyleIdx="1" presStyleCnt="4">
        <dgm:presLayoutVars>
          <dgm:chMax val="0"/>
          <dgm:bulletEnabled val="1"/>
        </dgm:presLayoutVars>
      </dgm:prSet>
      <dgm:spPr/>
    </dgm:pt>
    <dgm:pt modelId="{ADAF2079-C810-4B05-B07E-DB6F2482B1B2}" type="pres">
      <dgm:prSet presAssocID="{CB5B1C59-C19D-4700-BF52-D606BF517D2D}" presName="spacer" presStyleCnt="0"/>
      <dgm:spPr/>
    </dgm:pt>
    <dgm:pt modelId="{CB5DD1AA-A3A9-4B7C-B9F2-3ABDF880A30F}" type="pres">
      <dgm:prSet presAssocID="{2F801CF6-F4B1-4D8C-B1AC-C1D8EB13F31A}" presName="parentText" presStyleLbl="node1" presStyleIdx="2" presStyleCnt="4">
        <dgm:presLayoutVars>
          <dgm:chMax val="0"/>
          <dgm:bulletEnabled val="1"/>
        </dgm:presLayoutVars>
      </dgm:prSet>
      <dgm:spPr/>
    </dgm:pt>
    <dgm:pt modelId="{6E4CAB48-3AB5-42FD-9935-FEAEBFC21A6F}" type="pres">
      <dgm:prSet presAssocID="{D88C322D-F43D-4F36-BFC0-E6C49EA5D538}" presName="spacer" presStyleCnt="0"/>
      <dgm:spPr/>
    </dgm:pt>
    <dgm:pt modelId="{60CBE58D-356C-4B63-B351-768A0E2DB454}" type="pres">
      <dgm:prSet presAssocID="{5FCF1AD0-862B-43D8-A95C-56E64FEC582B}" presName="parentText" presStyleLbl="node1" presStyleIdx="3" presStyleCnt="4">
        <dgm:presLayoutVars>
          <dgm:chMax val="0"/>
          <dgm:bulletEnabled val="1"/>
        </dgm:presLayoutVars>
      </dgm:prSet>
      <dgm:spPr/>
    </dgm:pt>
  </dgm:ptLst>
  <dgm:cxnLst>
    <dgm:cxn modelId="{6A707209-C429-4707-AAA5-FDD15C68FA54}" srcId="{487A312C-528C-4259-9E1F-805783AF2201}" destId="{2F801CF6-F4B1-4D8C-B1AC-C1D8EB13F31A}" srcOrd="2" destOrd="0" parTransId="{B92E6D1C-FE49-4D87-9137-0C2F1F03FDBF}" sibTransId="{D88C322D-F43D-4F36-BFC0-E6C49EA5D538}"/>
    <dgm:cxn modelId="{94260125-73A0-4841-AC3D-33E7E3467838}" srcId="{487A312C-528C-4259-9E1F-805783AF2201}" destId="{5FCF1AD0-862B-43D8-A95C-56E64FEC582B}" srcOrd="3" destOrd="0" parTransId="{A070FC07-7BED-4E56-BECB-241CB98D1C2A}" sibTransId="{FDD712E9-45C0-4426-B050-21F6BCD23D8F}"/>
    <dgm:cxn modelId="{681C3E5F-5C9B-4F39-BA6B-68EECD87BA2C}" type="presOf" srcId="{2F801CF6-F4B1-4D8C-B1AC-C1D8EB13F31A}" destId="{CB5DD1AA-A3A9-4B7C-B9F2-3ABDF880A30F}" srcOrd="0" destOrd="0" presId="urn:microsoft.com/office/officeart/2005/8/layout/vList2"/>
    <dgm:cxn modelId="{9BCE604C-9913-4D11-A354-E207E0E08135}" type="presOf" srcId="{487A312C-528C-4259-9E1F-805783AF2201}" destId="{D9C6F6E0-B96E-43F3-8E7A-D0AFF7147BF1}" srcOrd="0" destOrd="0" presId="urn:microsoft.com/office/officeart/2005/8/layout/vList2"/>
    <dgm:cxn modelId="{EFF7284E-ED67-44CC-AFEC-B6ED612D9C32}" srcId="{487A312C-528C-4259-9E1F-805783AF2201}" destId="{BC427487-A0C7-45FE-8E2F-EDEAF27E2F13}" srcOrd="1" destOrd="0" parTransId="{4A8F3558-ECCB-469C-A1C6-B8E8947F6D3B}" sibTransId="{CB5B1C59-C19D-4700-BF52-D606BF517D2D}"/>
    <dgm:cxn modelId="{CF0CAA75-1BDC-46FF-82A4-BABBEE08E6B6}" type="presOf" srcId="{944BFB22-EB20-4D49-8A39-E887F0AF79DA}" destId="{EFFFCA82-B300-44E1-ABA7-5FCFE4523874}" srcOrd="0" destOrd="0" presId="urn:microsoft.com/office/officeart/2005/8/layout/vList2"/>
    <dgm:cxn modelId="{D2204F57-1ACC-4C4C-A9A8-EB30EF873F8D}" type="presOf" srcId="{BC427487-A0C7-45FE-8E2F-EDEAF27E2F13}" destId="{684B1DDC-528D-403C-8875-19446C271067}" srcOrd="0" destOrd="0" presId="urn:microsoft.com/office/officeart/2005/8/layout/vList2"/>
    <dgm:cxn modelId="{6CF15983-CB45-41F1-803C-0BA9869ABF67}" type="presOf" srcId="{5FCF1AD0-862B-43D8-A95C-56E64FEC582B}" destId="{60CBE58D-356C-4B63-B351-768A0E2DB454}" srcOrd="0" destOrd="0" presId="urn:microsoft.com/office/officeart/2005/8/layout/vList2"/>
    <dgm:cxn modelId="{531004EF-46C1-4ED0-A237-69734C1A2C4A}" srcId="{487A312C-528C-4259-9E1F-805783AF2201}" destId="{944BFB22-EB20-4D49-8A39-E887F0AF79DA}" srcOrd="0" destOrd="0" parTransId="{0A6E7BE8-1C68-4866-99B5-7EF7513125D0}" sibTransId="{DC7EC8FB-5C48-4E1B-A23B-78863A4AA8E6}"/>
    <dgm:cxn modelId="{F5E43719-9772-4582-A99A-AA0DD9BCD1F6}" type="presParOf" srcId="{D9C6F6E0-B96E-43F3-8E7A-D0AFF7147BF1}" destId="{EFFFCA82-B300-44E1-ABA7-5FCFE4523874}" srcOrd="0" destOrd="0" presId="urn:microsoft.com/office/officeart/2005/8/layout/vList2"/>
    <dgm:cxn modelId="{86EEB6A9-5207-4A72-B06D-204988D965AB}" type="presParOf" srcId="{D9C6F6E0-B96E-43F3-8E7A-D0AFF7147BF1}" destId="{99C39ABB-9081-484A-94FF-F23F39E3BCA6}" srcOrd="1" destOrd="0" presId="urn:microsoft.com/office/officeart/2005/8/layout/vList2"/>
    <dgm:cxn modelId="{88E0ECA5-2FDE-4081-AB3E-6FD57B86EFA7}" type="presParOf" srcId="{D9C6F6E0-B96E-43F3-8E7A-D0AFF7147BF1}" destId="{684B1DDC-528D-403C-8875-19446C271067}" srcOrd="2" destOrd="0" presId="urn:microsoft.com/office/officeart/2005/8/layout/vList2"/>
    <dgm:cxn modelId="{17CD3E4D-8484-4571-B62A-EAAE48504BDC}" type="presParOf" srcId="{D9C6F6E0-B96E-43F3-8E7A-D0AFF7147BF1}" destId="{ADAF2079-C810-4B05-B07E-DB6F2482B1B2}" srcOrd="3" destOrd="0" presId="urn:microsoft.com/office/officeart/2005/8/layout/vList2"/>
    <dgm:cxn modelId="{7C13A5CB-DD96-4F3D-9272-20D4A1650976}" type="presParOf" srcId="{D9C6F6E0-B96E-43F3-8E7A-D0AFF7147BF1}" destId="{CB5DD1AA-A3A9-4B7C-B9F2-3ABDF880A30F}" srcOrd="4" destOrd="0" presId="urn:microsoft.com/office/officeart/2005/8/layout/vList2"/>
    <dgm:cxn modelId="{575BC456-0172-40A3-B0CE-26C4B2D39983}" type="presParOf" srcId="{D9C6F6E0-B96E-43F3-8E7A-D0AFF7147BF1}" destId="{6E4CAB48-3AB5-42FD-9935-FEAEBFC21A6F}" srcOrd="5" destOrd="0" presId="urn:microsoft.com/office/officeart/2005/8/layout/vList2"/>
    <dgm:cxn modelId="{D94A99C2-A4D4-488F-9D82-B1C7F182A769}" type="presParOf" srcId="{D9C6F6E0-B96E-43F3-8E7A-D0AFF7147BF1}" destId="{60CBE58D-356C-4B63-B351-768A0E2DB45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C76B56B-E9CF-4C88-B976-57C7CB063B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A3B3DA6-FC91-4E28-AED7-5455E57240F5}">
      <dgm:prSet/>
      <dgm:spPr/>
      <dgm:t>
        <a:bodyPr/>
        <a:lstStyle/>
        <a:p>
          <a:r>
            <a:rPr lang="en-US" dirty="0"/>
            <a:t>Each architectural style has its advantages, disadvantages and potential risks</a:t>
          </a:r>
        </a:p>
      </dgm:t>
    </dgm:pt>
    <dgm:pt modelId="{3D59E916-82B5-4A9A-A27B-9104819D61AD}" type="parTrans" cxnId="{DC8BEC58-5794-43E3-BFE1-069064BB4FF2}">
      <dgm:prSet/>
      <dgm:spPr/>
      <dgm:t>
        <a:bodyPr/>
        <a:lstStyle/>
        <a:p>
          <a:endParaRPr lang="en-US"/>
        </a:p>
      </dgm:t>
    </dgm:pt>
    <dgm:pt modelId="{DAF65752-4591-450A-B249-B7D3C5528B23}" type="sibTrans" cxnId="{DC8BEC58-5794-43E3-BFE1-069064BB4FF2}">
      <dgm:prSet/>
      <dgm:spPr/>
      <dgm:t>
        <a:bodyPr/>
        <a:lstStyle/>
        <a:p>
          <a:endParaRPr lang="en-US"/>
        </a:p>
      </dgm:t>
    </dgm:pt>
    <dgm:pt modelId="{100F523A-58B2-46DF-86C6-261688C7C1BC}">
      <dgm:prSet/>
      <dgm:spPr/>
      <dgm:t>
        <a:bodyPr/>
        <a:lstStyle/>
        <a:p>
          <a:r>
            <a:rPr lang="en-US" dirty="0"/>
            <a:t>Choosing the right architectural style to satisfy required quality attributes is also very important in addition to function satisfaction</a:t>
          </a:r>
        </a:p>
      </dgm:t>
    </dgm:pt>
    <dgm:pt modelId="{079381B1-2F86-4A7F-990C-0A53986C20BC}" type="parTrans" cxnId="{2E82A224-0281-446A-B790-81A33F1CA9BC}">
      <dgm:prSet/>
      <dgm:spPr/>
      <dgm:t>
        <a:bodyPr/>
        <a:lstStyle/>
        <a:p>
          <a:endParaRPr lang="en-US"/>
        </a:p>
      </dgm:t>
    </dgm:pt>
    <dgm:pt modelId="{2DCD09B2-7B95-428F-B87A-8ED1DEC68772}" type="sibTrans" cxnId="{2E82A224-0281-446A-B790-81A33F1CA9BC}">
      <dgm:prSet/>
      <dgm:spPr/>
      <dgm:t>
        <a:bodyPr/>
        <a:lstStyle/>
        <a:p>
          <a:endParaRPr lang="en-US"/>
        </a:p>
      </dgm:t>
    </dgm:pt>
    <dgm:pt modelId="{DC7FF8FE-DF32-4382-BA10-E1E6AA6C2A9F}">
      <dgm:prSet/>
      <dgm:spPr/>
      <dgm:t>
        <a:bodyPr/>
        <a:lstStyle/>
        <a:p>
          <a:r>
            <a:rPr lang="en-US" dirty="0"/>
            <a:t>Quality attributes are identified in the requirement analysis process</a:t>
          </a:r>
        </a:p>
      </dgm:t>
    </dgm:pt>
    <dgm:pt modelId="{6A969714-2148-4F73-9137-A306CA57E2B4}" type="parTrans" cxnId="{7CD225A8-6457-4501-AA88-2E92A063C038}">
      <dgm:prSet/>
      <dgm:spPr/>
      <dgm:t>
        <a:bodyPr/>
        <a:lstStyle/>
        <a:p>
          <a:endParaRPr lang="en-US"/>
        </a:p>
      </dgm:t>
    </dgm:pt>
    <dgm:pt modelId="{DD2C314D-31FD-4A26-BDB5-B20DF5F10A65}" type="sibTrans" cxnId="{7CD225A8-6457-4501-AA88-2E92A063C038}">
      <dgm:prSet/>
      <dgm:spPr/>
      <dgm:t>
        <a:bodyPr/>
        <a:lstStyle/>
        <a:p>
          <a:endParaRPr lang="en-US"/>
        </a:p>
      </dgm:t>
    </dgm:pt>
    <dgm:pt modelId="{FB851163-B2EF-4FEB-8403-948FDAA520A4}" type="pres">
      <dgm:prSet presAssocID="{CC76B56B-E9CF-4C88-B976-57C7CB063BF5}" presName="vert0" presStyleCnt="0">
        <dgm:presLayoutVars>
          <dgm:dir/>
          <dgm:animOne val="branch"/>
          <dgm:animLvl val="lvl"/>
        </dgm:presLayoutVars>
      </dgm:prSet>
      <dgm:spPr/>
    </dgm:pt>
    <dgm:pt modelId="{A4CC3AB4-2550-4936-8923-8D5301A4B268}" type="pres">
      <dgm:prSet presAssocID="{AA3B3DA6-FC91-4E28-AED7-5455E57240F5}" presName="thickLine" presStyleLbl="alignNode1" presStyleIdx="0" presStyleCnt="3"/>
      <dgm:spPr/>
    </dgm:pt>
    <dgm:pt modelId="{2BEF4F0E-DD91-4D60-BDBB-C2D7A51FBBC1}" type="pres">
      <dgm:prSet presAssocID="{AA3B3DA6-FC91-4E28-AED7-5455E57240F5}" presName="horz1" presStyleCnt="0"/>
      <dgm:spPr/>
    </dgm:pt>
    <dgm:pt modelId="{0AEAD7C4-9D9D-4561-B7C3-4BD62FFE7E3E}" type="pres">
      <dgm:prSet presAssocID="{AA3B3DA6-FC91-4E28-AED7-5455E57240F5}" presName="tx1" presStyleLbl="revTx" presStyleIdx="0" presStyleCnt="3"/>
      <dgm:spPr/>
    </dgm:pt>
    <dgm:pt modelId="{49C39066-2023-4C06-9353-08A8E0F06220}" type="pres">
      <dgm:prSet presAssocID="{AA3B3DA6-FC91-4E28-AED7-5455E57240F5}" presName="vert1" presStyleCnt="0"/>
      <dgm:spPr/>
    </dgm:pt>
    <dgm:pt modelId="{E8376D2C-5304-4A83-BE39-9F2D529A6B43}" type="pres">
      <dgm:prSet presAssocID="{100F523A-58B2-46DF-86C6-261688C7C1BC}" presName="thickLine" presStyleLbl="alignNode1" presStyleIdx="1" presStyleCnt="3"/>
      <dgm:spPr/>
    </dgm:pt>
    <dgm:pt modelId="{6B1D1599-7AA1-4C83-95D4-9522881353DA}" type="pres">
      <dgm:prSet presAssocID="{100F523A-58B2-46DF-86C6-261688C7C1BC}" presName="horz1" presStyleCnt="0"/>
      <dgm:spPr/>
    </dgm:pt>
    <dgm:pt modelId="{FAD0D5E6-6DA1-4A61-9348-D73222016293}" type="pres">
      <dgm:prSet presAssocID="{100F523A-58B2-46DF-86C6-261688C7C1BC}" presName="tx1" presStyleLbl="revTx" presStyleIdx="1" presStyleCnt="3"/>
      <dgm:spPr/>
    </dgm:pt>
    <dgm:pt modelId="{3CC500AA-1AC4-4CF7-AEF8-DAF96BF8F601}" type="pres">
      <dgm:prSet presAssocID="{100F523A-58B2-46DF-86C6-261688C7C1BC}" presName="vert1" presStyleCnt="0"/>
      <dgm:spPr/>
    </dgm:pt>
    <dgm:pt modelId="{83466674-B3A2-4F7E-87BA-DB5F8931EC50}" type="pres">
      <dgm:prSet presAssocID="{DC7FF8FE-DF32-4382-BA10-E1E6AA6C2A9F}" presName="thickLine" presStyleLbl="alignNode1" presStyleIdx="2" presStyleCnt="3"/>
      <dgm:spPr/>
    </dgm:pt>
    <dgm:pt modelId="{61034289-F0E4-4FDE-A8B2-4367277D3609}" type="pres">
      <dgm:prSet presAssocID="{DC7FF8FE-DF32-4382-BA10-E1E6AA6C2A9F}" presName="horz1" presStyleCnt="0"/>
      <dgm:spPr/>
    </dgm:pt>
    <dgm:pt modelId="{8531A80C-1EE4-4DE7-B580-E1AAFF8444AB}" type="pres">
      <dgm:prSet presAssocID="{DC7FF8FE-DF32-4382-BA10-E1E6AA6C2A9F}" presName="tx1" presStyleLbl="revTx" presStyleIdx="2" presStyleCnt="3"/>
      <dgm:spPr/>
    </dgm:pt>
    <dgm:pt modelId="{575A5D10-D435-402C-BAEA-B5FF82BD14C9}" type="pres">
      <dgm:prSet presAssocID="{DC7FF8FE-DF32-4382-BA10-E1E6AA6C2A9F}" presName="vert1" presStyleCnt="0"/>
      <dgm:spPr/>
    </dgm:pt>
  </dgm:ptLst>
  <dgm:cxnLst>
    <dgm:cxn modelId="{2E82A224-0281-446A-B790-81A33F1CA9BC}" srcId="{CC76B56B-E9CF-4C88-B976-57C7CB063BF5}" destId="{100F523A-58B2-46DF-86C6-261688C7C1BC}" srcOrd="1" destOrd="0" parTransId="{079381B1-2F86-4A7F-990C-0A53986C20BC}" sibTransId="{2DCD09B2-7B95-428F-B87A-8ED1DEC68772}"/>
    <dgm:cxn modelId="{913CDF4D-E4E7-4145-939A-EDBB3544547F}" type="presOf" srcId="{CC76B56B-E9CF-4C88-B976-57C7CB063BF5}" destId="{FB851163-B2EF-4FEB-8403-948FDAA520A4}" srcOrd="0" destOrd="0" presId="urn:microsoft.com/office/officeart/2008/layout/LinedList"/>
    <dgm:cxn modelId="{24154D53-E9B1-4BAA-98E1-08D5E03D5690}" type="presOf" srcId="{DC7FF8FE-DF32-4382-BA10-E1E6AA6C2A9F}" destId="{8531A80C-1EE4-4DE7-B580-E1AAFF8444AB}" srcOrd="0" destOrd="0" presId="urn:microsoft.com/office/officeart/2008/layout/LinedList"/>
    <dgm:cxn modelId="{DC8BEC58-5794-43E3-BFE1-069064BB4FF2}" srcId="{CC76B56B-E9CF-4C88-B976-57C7CB063BF5}" destId="{AA3B3DA6-FC91-4E28-AED7-5455E57240F5}" srcOrd="0" destOrd="0" parTransId="{3D59E916-82B5-4A9A-A27B-9104819D61AD}" sibTransId="{DAF65752-4591-450A-B249-B7D3C5528B23}"/>
    <dgm:cxn modelId="{7CD225A8-6457-4501-AA88-2E92A063C038}" srcId="{CC76B56B-E9CF-4C88-B976-57C7CB063BF5}" destId="{DC7FF8FE-DF32-4382-BA10-E1E6AA6C2A9F}" srcOrd="2" destOrd="0" parTransId="{6A969714-2148-4F73-9137-A306CA57E2B4}" sibTransId="{DD2C314D-31FD-4A26-BDB5-B20DF5F10A65}"/>
    <dgm:cxn modelId="{5184E8B4-1A07-41C5-B620-1D5F6793738D}" type="presOf" srcId="{100F523A-58B2-46DF-86C6-261688C7C1BC}" destId="{FAD0D5E6-6DA1-4A61-9348-D73222016293}" srcOrd="0" destOrd="0" presId="urn:microsoft.com/office/officeart/2008/layout/LinedList"/>
    <dgm:cxn modelId="{FF544AC1-D635-4DF1-ABD5-8C63DFFCB56F}" type="presOf" srcId="{AA3B3DA6-FC91-4E28-AED7-5455E57240F5}" destId="{0AEAD7C4-9D9D-4561-B7C3-4BD62FFE7E3E}" srcOrd="0" destOrd="0" presId="urn:microsoft.com/office/officeart/2008/layout/LinedList"/>
    <dgm:cxn modelId="{2C009B26-9975-4C0A-911B-710190CE3F0E}" type="presParOf" srcId="{FB851163-B2EF-4FEB-8403-948FDAA520A4}" destId="{A4CC3AB4-2550-4936-8923-8D5301A4B268}" srcOrd="0" destOrd="0" presId="urn:microsoft.com/office/officeart/2008/layout/LinedList"/>
    <dgm:cxn modelId="{F8BD2633-E685-4CD5-84EE-F809FF95C6D3}" type="presParOf" srcId="{FB851163-B2EF-4FEB-8403-948FDAA520A4}" destId="{2BEF4F0E-DD91-4D60-BDBB-C2D7A51FBBC1}" srcOrd="1" destOrd="0" presId="urn:microsoft.com/office/officeart/2008/layout/LinedList"/>
    <dgm:cxn modelId="{C5D76C60-863C-42A7-9D24-3195E7A10338}" type="presParOf" srcId="{2BEF4F0E-DD91-4D60-BDBB-C2D7A51FBBC1}" destId="{0AEAD7C4-9D9D-4561-B7C3-4BD62FFE7E3E}" srcOrd="0" destOrd="0" presId="urn:microsoft.com/office/officeart/2008/layout/LinedList"/>
    <dgm:cxn modelId="{31F20611-6DD4-4231-949E-3B187D2018C4}" type="presParOf" srcId="{2BEF4F0E-DD91-4D60-BDBB-C2D7A51FBBC1}" destId="{49C39066-2023-4C06-9353-08A8E0F06220}" srcOrd="1" destOrd="0" presId="urn:microsoft.com/office/officeart/2008/layout/LinedList"/>
    <dgm:cxn modelId="{08C0A49B-881D-4F17-8202-B1D83A4133BE}" type="presParOf" srcId="{FB851163-B2EF-4FEB-8403-948FDAA520A4}" destId="{E8376D2C-5304-4A83-BE39-9F2D529A6B43}" srcOrd="2" destOrd="0" presId="urn:microsoft.com/office/officeart/2008/layout/LinedList"/>
    <dgm:cxn modelId="{E03D65DD-B032-4D66-A363-25C5AA90F211}" type="presParOf" srcId="{FB851163-B2EF-4FEB-8403-948FDAA520A4}" destId="{6B1D1599-7AA1-4C83-95D4-9522881353DA}" srcOrd="3" destOrd="0" presId="urn:microsoft.com/office/officeart/2008/layout/LinedList"/>
    <dgm:cxn modelId="{ACB1AB69-C854-4541-8D88-25374C01EB2B}" type="presParOf" srcId="{6B1D1599-7AA1-4C83-95D4-9522881353DA}" destId="{FAD0D5E6-6DA1-4A61-9348-D73222016293}" srcOrd="0" destOrd="0" presId="urn:microsoft.com/office/officeart/2008/layout/LinedList"/>
    <dgm:cxn modelId="{8A45DC5C-C080-4278-AE2D-8F95CAAB1757}" type="presParOf" srcId="{6B1D1599-7AA1-4C83-95D4-9522881353DA}" destId="{3CC500AA-1AC4-4CF7-AEF8-DAF96BF8F601}" srcOrd="1" destOrd="0" presId="urn:microsoft.com/office/officeart/2008/layout/LinedList"/>
    <dgm:cxn modelId="{FC597CB0-13B9-49F4-898A-648FADEA1C7E}" type="presParOf" srcId="{FB851163-B2EF-4FEB-8403-948FDAA520A4}" destId="{83466674-B3A2-4F7E-87BA-DB5F8931EC50}" srcOrd="4" destOrd="0" presId="urn:microsoft.com/office/officeart/2008/layout/LinedList"/>
    <dgm:cxn modelId="{C951DE61-71A7-4014-A48C-1AB3E24551B8}" type="presParOf" srcId="{FB851163-B2EF-4FEB-8403-948FDAA520A4}" destId="{61034289-F0E4-4FDE-A8B2-4367277D3609}" srcOrd="5" destOrd="0" presId="urn:microsoft.com/office/officeart/2008/layout/LinedList"/>
    <dgm:cxn modelId="{33C70DDD-620F-463B-9683-E5FD1E3B6D85}" type="presParOf" srcId="{61034289-F0E4-4FDE-A8B2-4367277D3609}" destId="{8531A80C-1EE4-4DE7-B580-E1AAFF8444AB}" srcOrd="0" destOrd="0" presId="urn:microsoft.com/office/officeart/2008/layout/LinedList"/>
    <dgm:cxn modelId="{497A6618-AA4B-46DB-9508-40C2D756A972}" type="presParOf" srcId="{61034289-F0E4-4FDE-A8B2-4367277D3609}" destId="{575A5D10-D435-402C-BAEA-B5FF82BD14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1031BF-2EDC-4A98-A47C-E71D0049798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4DC0D26-F9E1-47DD-BA97-99DC26E41A95}">
      <dgm:prSet/>
      <dgm:spPr/>
      <dgm:t>
        <a:bodyPr/>
        <a:lstStyle/>
        <a:p>
          <a:r>
            <a:rPr lang="en-US" b="1" dirty="0"/>
            <a:t>Interoperability</a:t>
          </a:r>
          <a:endParaRPr lang="en-US" dirty="0"/>
        </a:p>
      </dgm:t>
    </dgm:pt>
    <dgm:pt modelId="{036E72D8-EA09-4CB6-BE19-C3F3EF3B0776}" type="parTrans" cxnId="{A92F44BE-ED2D-424A-9131-143FA032A395}">
      <dgm:prSet/>
      <dgm:spPr/>
      <dgm:t>
        <a:bodyPr/>
        <a:lstStyle/>
        <a:p>
          <a:endParaRPr lang="en-US"/>
        </a:p>
      </dgm:t>
    </dgm:pt>
    <dgm:pt modelId="{AD77B8EE-53A6-468E-9E2F-100E547135AB}" type="sibTrans" cxnId="{A92F44BE-ED2D-424A-9131-143FA032A395}">
      <dgm:prSet/>
      <dgm:spPr/>
      <dgm:t>
        <a:bodyPr/>
        <a:lstStyle/>
        <a:p>
          <a:endParaRPr lang="en-US"/>
        </a:p>
      </dgm:t>
    </dgm:pt>
    <dgm:pt modelId="{60AC88DA-E399-4CBB-A697-84B21D03DAEF}">
      <dgm:prSet/>
      <dgm:spPr/>
      <dgm:t>
        <a:bodyPr/>
        <a:lstStyle/>
        <a:p>
          <a:r>
            <a:rPr lang="en-US" b="1" dirty="0"/>
            <a:t>Maintainability &amp; extensibility</a:t>
          </a:r>
          <a:endParaRPr lang="en-US" dirty="0"/>
        </a:p>
      </dgm:t>
    </dgm:pt>
    <dgm:pt modelId="{EDD083BF-D6A0-4D2B-AE85-DF07849B578C}" type="parTrans" cxnId="{3DB28DF0-8F84-4CAB-BDB1-E17F1EF08F25}">
      <dgm:prSet/>
      <dgm:spPr/>
      <dgm:t>
        <a:bodyPr/>
        <a:lstStyle/>
        <a:p>
          <a:endParaRPr lang="en-US"/>
        </a:p>
      </dgm:t>
    </dgm:pt>
    <dgm:pt modelId="{F6F5F9DD-511F-4A96-8CC8-C676D5E59DC6}" type="sibTrans" cxnId="{3DB28DF0-8F84-4CAB-BDB1-E17F1EF08F25}">
      <dgm:prSet/>
      <dgm:spPr/>
      <dgm:t>
        <a:bodyPr/>
        <a:lstStyle/>
        <a:p>
          <a:endParaRPr lang="en-US"/>
        </a:p>
      </dgm:t>
    </dgm:pt>
    <dgm:pt modelId="{AED028B5-7F25-4F8A-8FF3-9963A0B029E3}">
      <dgm:prSet/>
      <dgm:spPr/>
      <dgm:t>
        <a:bodyPr/>
        <a:lstStyle/>
        <a:p>
          <a:r>
            <a:rPr lang="en-US" b="1" dirty="0"/>
            <a:t>Testability</a:t>
          </a:r>
          <a:endParaRPr lang="en-US" dirty="0"/>
        </a:p>
      </dgm:t>
    </dgm:pt>
    <dgm:pt modelId="{0A72EE41-FDBF-418F-8AF0-F6A3D0D17F4D}" type="parTrans" cxnId="{0E923302-5B52-4C1E-92F8-17B29B5E409A}">
      <dgm:prSet/>
      <dgm:spPr/>
      <dgm:t>
        <a:bodyPr/>
        <a:lstStyle/>
        <a:p>
          <a:endParaRPr lang="en-US"/>
        </a:p>
      </dgm:t>
    </dgm:pt>
    <dgm:pt modelId="{F08F7ACC-7021-495E-9168-94BBE08D5FCC}" type="sibTrans" cxnId="{0E923302-5B52-4C1E-92F8-17B29B5E409A}">
      <dgm:prSet/>
      <dgm:spPr/>
      <dgm:t>
        <a:bodyPr/>
        <a:lstStyle/>
        <a:p>
          <a:endParaRPr lang="en-US"/>
        </a:p>
      </dgm:t>
    </dgm:pt>
    <dgm:pt modelId="{1E3A8A58-D982-4A4A-83DC-3BE54D59C280}" type="pres">
      <dgm:prSet presAssocID="{011031BF-2EDC-4A98-A47C-E71D0049798E}" presName="linear" presStyleCnt="0">
        <dgm:presLayoutVars>
          <dgm:animLvl val="lvl"/>
          <dgm:resizeHandles val="exact"/>
        </dgm:presLayoutVars>
      </dgm:prSet>
      <dgm:spPr/>
    </dgm:pt>
    <dgm:pt modelId="{A1D7E5EA-B100-4419-B7BA-1EDCE75E7381}" type="pres">
      <dgm:prSet presAssocID="{44DC0D26-F9E1-47DD-BA97-99DC26E41A95}" presName="parentText" presStyleLbl="node1" presStyleIdx="0" presStyleCnt="3">
        <dgm:presLayoutVars>
          <dgm:chMax val="0"/>
          <dgm:bulletEnabled val="1"/>
        </dgm:presLayoutVars>
      </dgm:prSet>
      <dgm:spPr/>
    </dgm:pt>
    <dgm:pt modelId="{C57261F9-D874-43E2-87AB-6B0A8A777A54}" type="pres">
      <dgm:prSet presAssocID="{AD77B8EE-53A6-468E-9E2F-100E547135AB}" presName="spacer" presStyleCnt="0"/>
      <dgm:spPr/>
    </dgm:pt>
    <dgm:pt modelId="{76A71716-4107-4046-BD82-2A7CCFD415A5}" type="pres">
      <dgm:prSet presAssocID="{60AC88DA-E399-4CBB-A697-84B21D03DAEF}" presName="parentText" presStyleLbl="node1" presStyleIdx="1" presStyleCnt="3">
        <dgm:presLayoutVars>
          <dgm:chMax val="0"/>
          <dgm:bulletEnabled val="1"/>
        </dgm:presLayoutVars>
      </dgm:prSet>
      <dgm:spPr/>
    </dgm:pt>
    <dgm:pt modelId="{3253CCEB-D762-4B75-B6BA-2B9137EEEA74}" type="pres">
      <dgm:prSet presAssocID="{F6F5F9DD-511F-4A96-8CC8-C676D5E59DC6}" presName="spacer" presStyleCnt="0"/>
      <dgm:spPr/>
    </dgm:pt>
    <dgm:pt modelId="{22806447-2BD7-4736-9E26-9A6292D9CC23}" type="pres">
      <dgm:prSet presAssocID="{AED028B5-7F25-4F8A-8FF3-9963A0B029E3}" presName="parentText" presStyleLbl="node1" presStyleIdx="2" presStyleCnt="3">
        <dgm:presLayoutVars>
          <dgm:chMax val="0"/>
          <dgm:bulletEnabled val="1"/>
        </dgm:presLayoutVars>
      </dgm:prSet>
      <dgm:spPr/>
    </dgm:pt>
  </dgm:ptLst>
  <dgm:cxnLst>
    <dgm:cxn modelId="{0E923302-5B52-4C1E-92F8-17B29B5E409A}" srcId="{011031BF-2EDC-4A98-A47C-E71D0049798E}" destId="{AED028B5-7F25-4F8A-8FF3-9963A0B029E3}" srcOrd="2" destOrd="0" parTransId="{0A72EE41-FDBF-418F-8AF0-F6A3D0D17F4D}" sibTransId="{F08F7ACC-7021-495E-9168-94BBE08D5FCC}"/>
    <dgm:cxn modelId="{8C37DB10-C5B6-478C-953B-743D085F824B}" type="presOf" srcId="{AED028B5-7F25-4F8A-8FF3-9963A0B029E3}" destId="{22806447-2BD7-4736-9E26-9A6292D9CC23}" srcOrd="0" destOrd="0" presId="urn:microsoft.com/office/officeart/2005/8/layout/vList2"/>
    <dgm:cxn modelId="{366A2482-B1A0-4B0A-9476-93C45F679161}" type="presOf" srcId="{44DC0D26-F9E1-47DD-BA97-99DC26E41A95}" destId="{A1D7E5EA-B100-4419-B7BA-1EDCE75E7381}" srcOrd="0" destOrd="0" presId="urn:microsoft.com/office/officeart/2005/8/layout/vList2"/>
    <dgm:cxn modelId="{01C74993-0294-4F39-807D-86CB6EDB6958}" type="presOf" srcId="{011031BF-2EDC-4A98-A47C-E71D0049798E}" destId="{1E3A8A58-D982-4A4A-83DC-3BE54D59C280}" srcOrd="0" destOrd="0" presId="urn:microsoft.com/office/officeart/2005/8/layout/vList2"/>
    <dgm:cxn modelId="{A92F44BE-ED2D-424A-9131-143FA032A395}" srcId="{011031BF-2EDC-4A98-A47C-E71D0049798E}" destId="{44DC0D26-F9E1-47DD-BA97-99DC26E41A95}" srcOrd="0" destOrd="0" parTransId="{036E72D8-EA09-4CB6-BE19-C3F3EF3B0776}" sibTransId="{AD77B8EE-53A6-468E-9E2F-100E547135AB}"/>
    <dgm:cxn modelId="{939932DF-51DF-4504-82D0-C63BB68036E2}" type="presOf" srcId="{60AC88DA-E399-4CBB-A697-84B21D03DAEF}" destId="{76A71716-4107-4046-BD82-2A7CCFD415A5}" srcOrd="0" destOrd="0" presId="urn:microsoft.com/office/officeart/2005/8/layout/vList2"/>
    <dgm:cxn modelId="{3DB28DF0-8F84-4CAB-BDB1-E17F1EF08F25}" srcId="{011031BF-2EDC-4A98-A47C-E71D0049798E}" destId="{60AC88DA-E399-4CBB-A697-84B21D03DAEF}" srcOrd="1" destOrd="0" parTransId="{EDD083BF-D6A0-4D2B-AE85-DF07849B578C}" sibTransId="{F6F5F9DD-511F-4A96-8CC8-C676D5E59DC6}"/>
    <dgm:cxn modelId="{B8923FE2-7342-4DCC-916D-E86ED6AFCCE4}" type="presParOf" srcId="{1E3A8A58-D982-4A4A-83DC-3BE54D59C280}" destId="{A1D7E5EA-B100-4419-B7BA-1EDCE75E7381}" srcOrd="0" destOrd="0" presId="urn:microsoft.com/office/officeart/2005/8/layout/vList2"/>
    <dgm:cxn modelId="{B2A98553-8C1C-4579-8C02-96ED95D13147}" type="presParOf" srcId="{1E3A8A58-D982-4A4A-83DC-3BE54D59C280}" destId="{C57261F9-D874-43E2-87AB-6B0A8A777A54}" srcOrd="1" destOrd="0" presId="urn:microsoft.com/office/officeart/2005/8/layout/vList2"/>
    <dgm:cxn modelId="{67AD1A4B-D02C-4278-BC43-498930C892B7}" type="presParOf" srcId="{1E3A8A58-D982-4A4A-83DC-3BE54D59C280}" destId="{76A71716-4107-4046-BD82-2A7CCFD415A5}" srcOrd="2" destOrd="0" presId="urn:microsoft.com/office/officeart/2005/8/layout/vList2"/>
    <dgm:cxn modelId="{5507D1FC-D904-43DE-90B0-69CC25A56362}" type="presParOf" srcId="{1E3A8A58-D982-4A4A-83DC-3BE54D59C280}" destId="{3253CCEB-D762-4B75-B6BA-2B9137EEEA74}" srcOrd="3" destOrd="0" presId="urn:microsoft.com/office/officeart/2005/8/layout/vList2"/>
    <dgm:cxn modelId="{AADADC67-C247-48A3-8066-1579B6CF84B0}" type="presParOf" srcId="{1E3A8A58-D982-4A4A-83DC-3BE54D59C280}" destId="{22806447-2BD7-4736-9E26-9A6292D9CC2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1031BF-2EDC-4A98-A47C-E71D0049798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4DC0D26-F9E1-47DD-BA97-99DC26E41A95}">
      <dgm:prSet custT="1"/>
      <dgm:spPr/>
      <dgm:t>
        <a:bodyPr/>
        <a:lstStyle/>
        <a:p>
          <a:r>
            <a:rPr lang="en-US" altLang="zh-CN" sz="4000" b="1" dirty="0">
              <a:ea typeface="宋体" panose="02010600030101010101" pitchFamily="2" charset="-122"/>
            </a:rPr>
            <a:t>Portability</a:t>
          </a:r>
          <a:endParaRPr lang="en-US" sz="4000" dirty="0"/>
        </a:p>
      </dgm:t>
    </dgm:pt>
    <dgm:pt modelId="{036E72D8-EA09-4CB6-BE19-C3F3EF3B0776}" type="parTrans" cxnId="{A92F44BE-ED2D-424A-9131-143FA032A395}">
      <dgm:prSet/>
      <dgm:spPr/>
      <dgm:t>
        <a:bodyPr/>
        <a:lstStyle/>
        <a:p>
          <a:endParaRPr lang="en-US"/>
        </a:p>
      </dgm:t>
    </dgm:pt>
    <dgm:pt modelId="{AD77B8EE-53A6-468E-9E2F-100E547135AB}" type="sibTrans" cxnId="{A92F44BE-ED2D-424A-9131-143FA032A395}">
      <dgm:prSet/>
      <dgm:spPr/>
      <dgm:t>
        <a:bodyPr/>
        <a:lstStyle/>
        <a:p>
          <a:endParaRPr lang="en-US"/>
        </a:p>
      </dgm:t>
    </dgm:pt>
    <dgm:pt modelId="{94DB527C-53EB-4918-A32E-498E6384D4DC}">
      <dgm:prSet custT="1"/>
      <dgm:spPr/>
      <dgm:t>
        <a:bodyPr/>
        <a:lstStyle/>
        <a:p>
          <a:r>
            <a:rPr lang="en-US" altLang="zh-CN" sz="4000" b="1" dirty="0">
              <a:ea typeface="宋体" panose="02010600030101010101" pitchFamily="2" charset="-122"/>
            </a:rPr>
            <a:t>Scalability</a:t>
          </a:r>
          <a:endParaRPr lang="en-US" altLang="zh-CN" sz="4000" dirty="0">
            <a:ea typeface="宋体" panose="02010600030101010101" pitchFamily="2" charset="-122"/>
          </a:endParaRPr>
        </a:p>
      </dgm:t>
    </dgm:pt>
    <dgm:pt modelId="{4542FF99-DAF1-424D-A3BA-EABDB0113CCF}" type="parTrans" cxnId="{DEFA2460-3EAF-4B9E-95F6-68AF675059FD}">
      <dgm:prSet/>
      <dgm:spPr/>
      <dgm:t>
        <a:bodyPr/>
        <a:lstStyle/>
        <a:p>
          <a:endParaRPr lang="en-CA"/>
        </a:p>
      </dgm:t>
    </dgm:pt>
    <dgm:pt modelId="{CD0A9B6F-1929-4E0D-AA37-CE00BD522B03}" type="sibTrans" cxnId="{DEFA2460-3EAF-4B9E-95F6-68AF675059FD}">
      <dgm:prSet/>
      <dgm:spPr/>
      <dgm:t>
        <a:bodyPr/>
        <a:lstStyle/>
        <a:p>
          <a:endParaRPr lang="en-CA"/>
        </a:p>
      </dgm:t>
    </dgm:pt>
    <dgm:pt modelId="{57A5C212-C85B-43AF-BB2D-A3EB78075110}">
      <dgm:prSet custT="1"/>
      <dgm:spPr/>
      <dgm:t>
        <a:bodyPr/>
        <a:lstStyle/>
        <a:p>
          <a:r>
            <a:rPr lang="en-US" altLang="zh-CN" sz="4000" b="1" dirty="0">
              <a:ea typeface="宋体" panose="02010600030101010101" pitchFamily="2" charset="-122"/>
            </a:rPr>
            <a:t>Flexibility</a:t>
          </a:r>
          <a:endParaRPr lang="en-US" altLang="en-US" sz="4000" dirty="0"/>
        </a:p>
      </dgm:t>
    </dgm:pt>
    <dgm:pt modelId="{96B1CE30-38C0-4295-B59F-FEF4662C9175}" type="parTrans" cxnId="{167A4767-926C-44CC-A67C-CA7BDED0AD17}">
      <dgm:prSet/>
      <dgm:spPr/>
      <dgm:t>
        <a:bodyPr/>
        <a:lstStyle/>
        <a:p>
          <a:endParaRPr lang="en-CA"/>
        </a:p>
      </dgm:t>
    </dgm:pt>
    <dgm:pt modelId="{D75F665A-1E53-4544-850D-7DC5D29C2672}" type="sibTrans" cxnId="{167A4767-926C-44CC-A67C-CA7BDED0AD17}">
      <dgm:prSet/>
      <dgm:spPr/>
      <dgm:t>
        <a:bodyPr/>
        <a:lstStyle/>
        <a:p>
          <a:endParaRPr lang="en-CA"/>
        </a:p>
      </dgm:t>
    </dgm:pt>
    <dgm:pt modelId="{1E3A8A58-D982-4A4A-83DC-3BE54D59C280}" type="pres">
      <dgm:prSet presAssocID="{011031BF-2EDC-4A98-A47C-E71D0049798E}" presName="linear" presStyleCnt="0">
        <dgm:presLayoutVars>
          <dgm:animLvl val="lvl"/>
          <dgm:resizeHandles val="exact"/>
        </dgm:presLayoutVars>
      </dgm:prSet>
      <dgm:spPr/>
    </dgm:pt>
    <dgm:pt modelId="{A1D7E5EA-B100-4419-B7BA-1EDCE75E7381}" type="pres">
      <dgm:prSet presAssocID="{44DC0D26-F9E1-47DD-BA97-99DC26E41A95}" presName="parentText" presStyleLbl="node1" presStyleIdx="0" presStyleCnt="3">
        <dgm:presLayoutVars>
          <dgm:chMax val="0"/>
          <dgm:bulletEnabled val="1"/>
        </dgm:presLayoutVars>
      </dgm:prSet>
      <dgm:spPr/>
    </dgm:pt>
    <dgm:pt modelId="{C57261F9-D874-43E2-87AB-6B0A8A777A54}" type="pres">
      <dgm:prSet presAssocID="{AD77B8EE-53A6-468E-9E2F-100E547135AB}" presName="spacer" presStyleCnt="0"/>
      <dgm:spPr/>
    </dgm:pt>
    <dgm:pt modelId="{9621835B-CFA0-47BF-8BB0-582B2364E02F}" type="pres">
      <dgm:prSet presAssocID="{94DB527C-53EB-4918-A32E-498E6384D4DC}" presName="parentText" presStyleLbl="node1" presStyleIdx="1" presStyleCnt="3">
        <dgm:presLayoutVars>
          <dgm:chMax val="0"/>
          <dgm:bulletEnabled val="1"/>
        </dgm:presLayoutVars>
      </dgm:prSet>
      <dgm:spPr/>
    </dgm:pt>
    <dgm:pt modelId="{556B774D-1ACC-4125-AB7B-8C53A90D89F2}" type="pres">
      <dgm:prSet presAssocID="{CD0A9B6F-1929-4E0D-AA37-CE00BD522B03}" presName="spacer" presStyleCnt="0"/>
      <dgm:spPr/>
    </dgm:pt>
    <dgm:pt modelId="{5869AAA5-82E5-40A4-9BEF-B908A409268D}" type="pres">
      <dgm:prSet presAssocID="{57A5C212-C85B-43AF-BB2D-A3EB78075110}" presName="parentText" presStyleLbl="node1" presStyleIdx="2" presStyleCnt="3">
        <dgm:presLayoutVars>
          <dgm:chMax val="0"/>
          <dgm:bulletEnabled val="1"/>
        </dgm:presLayoutVars>
      </dgm:prSet>
      <dgm:spPr/>
    </dgm:pt>
  </dgm:ptLst>
  <dgm:cxnLst>
    <dgm:cxn modelId="{0B2B952F-0A85-4E14-9DA5-E0C816E2EB91}" type="presOf" srcId="{94DB527C-53EB-4918-A32E-498E6384D4DC}" destId="{9621835B-CFA0-47BF-8BB0-582B2364E02F}" srcOrd="0" destOrd="0" presId="urn:microsoft.com/office/officeart/2005/8/layout/vList2"/>
    <dgm:cxn modelId="{DEFA2460-3EAF-4B9E-95F6-68AF675059FD}" srcId="{011031BF-2EDC-4A98-A47C-E71D0049798E}" destId="{94DB527C-53EB-4918-A32E-498E6384D4DC}" srcOrd="1" destOrd="0" parTransId="{4542FF99-DAF1-424D-A3BA-EABDB0113CCF}" sibTransId="{CD0A9B6F-1929-4E0D-AA37-CE00BD522B03}"/>
    <dgm:cxn modelId="{167A4767-926C-44CC-A67C-CA7BDED0AD17}" srcId="{011031BF-2EDC-4A98-A47C-E71D0049798E}" destId="{57A5C212-C85B-43AF-BB2D-A3EB78075110}" srcOrd="2" destOrd="0" parTransId="{96B1CE30-38C0-4295-B59F-FEF4662C9175}" sibTransId="{D75F665A-1E53-4544-850D-7DC5D29C2672}"/>
    <dgm:cxn modelId="{366A2482-B1A0-4B0A-9476-93C45F679161}" type="presOf" srcId="{44DC0D26-F9E1-47DD-BA97-99DC26E41A95}" destId="{A1D7E5EA-B100-4419-B7BA-1EDCE75E7381}" srcOrd="0" destOrd="0" presId="urn:microsoft.com/office/officeart/2005/8/layout/vList2"/>
    <dgm:cxn modelId="{01C74993-0294-4F39-807D-86CB6EDB6958}" type="presOf" srcId="{011031BF-2EDC-4A98-A47C-E71D0049798E}" destId="{1E3A8A58-D982-4A4A-83DC-3BE54D59C280}" srcOrd="0" destOrd="0" presId="urn:microsoft.com/office/officeart/2005/8/layout/vList2"/>
    <dgm:cxn modelId="{A92F44BE-ED2D-424A-9131-143FA032A395}" srcId="{011031BF-2EDC-4A98-A47C-E71D0049798E}" destId="{44DC0D26-F9E1-47DD-BA97-99DC26E41A95}" srcOrd="0" destOrd="0" parTransId="{036E72D8-EA09-4CB6-BE19-C3F3EF3B0776}" sibTransId="{AD77B8EE-53A6-468E-9E2F-100E547135AB}"/>
    <dgm:cxn modelId="{6DBF00FE-17D4-4E23-9F66-C3324D80861F}" type="presOf" srcId="{57A5C212-C85B-43AF-BB2D-A3EB78075110}" destId="{5869AAA5-82E5-40A4-9BEF-B908A409268D}" srcOrd="0" destOrd="0" presId="urn:microsoft.com/office/officeart/2005/8/layout/vList2"/>
    <dgm:cxn modelId="{B8923FE2-7342-4DCC-916D-E86ED6AFCCE4}" type="presParOf" srcId="{1E3A8A58-D982-4A4A-83DC-3BE54D59C280}" destId="{A1D7E5EA-B100-4419-B7BA-1EDCE75E7381}" srcOrd="0" destOrd="0" presId="urn:microsoft.com/office/officeart/2005/8/layout/vList2"/>
    <dgm:cxn modelId="{B2A98553-8C1C-4579-8C02-96ED95D13147}" type="presParOf" srcId="{1E3A8A58-D982-4A4A-83DC-3BE54D59C280}" destId="{C57261F9-D874-43E2-87AB-6B0A8A777A54}" srcOrd="1" destOrd="0" presId="urn:microsoft.com/office/officeart/2005/8/layout/vList2"/>
    <dgm:cxn modelId="{6643907D-A710-4819-9DF1-99375B531EA4}" type="presParOf" srcId="{1E3A8A58-D982-4A4A-83DC-3BE54D59C280}" destId="{9621835B-CFA0-47BF-8BB0-582B2364E02F}" srcOrd="2" destOrd="0" presId="urn:microsoft.com/office/officeart/2005/8/layout/vList2"/>
    <dgm:cxn modelId="{BCD45118-2F9C-4F0D-BF55-6B2A067200C1}" type="presParOf" srcId="{1E3A8A58-D982-4A4A-83DC-3BE54D59C280}" destId="{556B774D-1ACC-4125-AB7B-8C53A90D89F2}" srcOrd="3" destOrd="0" presId="urn:microsoft.com/office/officeart/2005/8/layout/vList2"/>
    <dgm:cxn modelId="{960F01E1-D57F-4B73-98A3-9B310B9E02FF}" type="presParOf" srcId="{1E3A8A58-D982-4A4A-83DC-3BE54D59C280}" destId="{5869AAA5-82E5-40A4-9BEF-B908A409268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55B75C2-1462-4AF7-9CDB-ADCF91617FA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4BC330C-93E4-48EB-8CEC-2ABEBAFB61DC}">
      <dgm:prSet custT="1"/>
      <dgm:spPr/>
      <dgm:t>
        <a:bodyPr/>
        <a:lstStyle/>
        <a:p>
          <a:r>
            <a:rPr lang="en-US" sz="4000" b="1" dirty="0"/>
            <a:t>Availability</a:t>
          </a:r>
          <a:endParaRPr lang="en-US" sz="4000" dirty="0"/>
        </a:p>
      </dgm:t>
    </dgm:pt>
    <dgm:pt modelId="{68BA66F8-2F00-49B3-ACAB-59C614BAF91A}" type="parTrans" cxnId="{C8F33110-BA83-40C4-87CA-B5535CD9B4B5}">
      <dgm:prSet/>
      <dgm:spPr/>
      <dgm:t>
        <a:bodyPr/>
        <a:lstStyle/>
        <a:p>
          <a:endParaRPr lang="en-US"/>
        </a:p>
      </dgm:t>
    </dgm:pt>
    <dgm:pt modelId="{C1E5FEB7-A9D6-4414-BB94-C4F672633DF6}" type="sibTrans" cxnId="{C8F33110-BA83-40C4-87CA-B5535CD9B4B5}">
      <dgm:prSet/>
      <dgm:spPr/>
      <dgm:t>
        <a:bodyPr/>
        <a:lstStyle/>
        <a:p>
          <a:endParaRPr lang="en-US"/>
        </a:p>
      </dgm:t>
    </dgm:pt>
    <dgm:pt modelId="{220232A5-1D4F-432A-94B7-DA5386BF9160}">
      <dgm:prSet custT="1"/>
      <dgm:spPr/>
      <dgm:t>
        <a:bodyPr/>
        <a:lstStyle/>
        <a:p>
          <a:r>
            <a:rPr lang="en-US" sz="4000" b="1" dirty="0"/>
            <a:t>Security</a:t>
          </a:r>
          <a:endParaRPr lang="en-US" sz="4000" dirty="0"/>
        </a:p>
      </dgm:t>
    </dgm:pt>
    <dgm:pt modelId="{7354B831-8141-4D71-A99C-E8708BE110F9}" type="parTrans" cxnId="{172CF96A-FEB9-4C86-8AC4-752EA5E6A51E}">
      <dgm:prSet/>
      <dgm:spPr/>
      <dgm:t>
        <a:bodyPr/>
        <a:lstStyle/>
        <a:p>
          <a:endParaRPr lang="en-US"/>
        </a:p>
      </dgm:t>
    </dgm:pt>
    <dgm:pt modelId="{E5D8EA5F-C577-4FFC-AAC4-967D5AA25945}" type="sibTrans" cxnId="{172CF96A-FEB9-4C86-8AC4-752EA5E6A51E}">
      <dgm:prSet/>
      <dgm:spPr/>
      <dgm:t>
        <a:bodyPr/>
        <a:lstStyle/>
        <a:p>
          <a:endParaRPr lang="en-US"/>
        </a:p>
      </dgm:t>
    </dgm:pt>
    <dgm:pt modelId="{3CF3C725-09A5-4C9E-9D03-7BF889265301}">
      <dgm:prSet custT="1"/>
      <dgm:spPr/>
      <dgm:t>
        <a:bodyPr/>
        <a:lstStyle/>
        <a:p>
          <a:r>
            <a:rPr lang="en-US" sz="4000" b="1" dirty="0"/>
            <a:t>Performance</a:t>
          </a:r>
          <a:endParaRPr lang="en-US" sz="4000" dirty="0"/>
        </a:p>
      </dgm:t>
    </dgm:pt>
    <dgm:pt modelId="{F9B90CDB-8662-4B7C-92B0-0571985C37DF}" type="parTrans" cxnId="{5B40AEF7-5C9F-407E-AA55-82B4057572AA}">
      <dgm:prSet/>
      <dgm:spPr/>
      <dgm:t>
        <a:bodyPr/>
        <a:lstStyle/>
        <a:p>
          <a:endParaRPr lang="en-CA"/>
        </a:p>
      </dgm:t>
    </dgm:pt>
    <dgm:pt modelId="{25004C20-0E4C-4099-82CB-9D5960F26C41}" type="sibTrans" cxnId="{5B40AEF7-5C9F-407E-AA55-82B4057572AA}">
      <dgm:prSet/>
      <dgm:spPr/>
      <dgm:t>
        <a:bodyPr/>
        <a:lstStyle/>
        <a:p>
          <a:endParaRPr lang="en-CA"/>
        </a:p>
      </dgm:t>
    </dgm:pt>
    <dgm:pt modelId="{F7B64051-2782-4DEC-AC43-8E971D224F60}">
      <dgm:prSet custT="1"/>
      <dgm:spPr/>
      <dgm:t>
        <a:bodyPr/>
        <a:lstStyle/>
        <a:p>
          <a:r>
            <a:rPr lang="en-US" sz="4000" b="1" dirty="0"/>
            <a:t>Usability</a:t>
          </a:r>
          <a:endParaRPr lang="en-US" sz="4000" dirty="0"/>
        </a:p>
      </dgm:t>
    </dgm:pt>
    <dgm:pt modelId="{C0FC3550-745E-4404-B451-EBC5162E2514}" type="parTrans" cxnId="{8F62E081-B384-4B5E-80C6-BB7AC281D2E4}">
      <dgm:prSet/>
      <dgm:spPr/>
      <dgm:t>
        <a:bodyPr/>
        <a:lstStyle/>
        <a:p>
          <a:endParaRPr lang="en-CA"/>
        </a:p>
      </dgm:t>
    </dgm:pt>
    <dgm:pt modelId="{854A158A-27B9-4980-8F25-7A1944C485B2}" type="sibTrans" cxnId="{8F62E081-B384-4B5E-80C6-BB7AC281D2E4}">
      <dgm:prSet/>
      <dgm:spPr/>
      <dgm:t>
        <a:bodyPr/>
        <a:lstStyle/>
        <a:p>
          <a:endParaRPr lang="en-CA"/>
        </a:p>
      </dgm:t>
    </dgm:pt>
    <dgm:pt modelId="{CC035DD4-8AEB-4EA3-98A5-80EA06DD2B54}" type="pres">
      <dgm:prSet presAssocID="{955B75C2-1462-4AF7-9CDB-ADCF91617FA6}" presName="linear" presStyleCnt="0">
        <dgm:presLayoutVars>
          <dgm:animLvl val="lvl"/>
          <dgm:resizeHandles val="exact"/>
        </dgm:presLayoutVars>
      </dgm:prSet>
      <dgm:spPr/>
    </dgm:pt>
    <dgm:pt modelId="{20161C5C-DC75-479C-BCFF-691591D93439}" type="pres">
      <dgm:prSet presAssocID="{D4BC330C-93E4-48EB-8CEC-2ABEBAFB61DC}" presName="parentText" presStyleLbl="node1" presStyleIdx="0" presStyleCnt="4">
        <dgm:presLayoutVars>
          <dgm:chMax val="0"/>
          <dgm:bulletEnabled val="1"/>
        </dgm:presLayoutVars>
      </dgm:prSet>
      <dgm:spPr/>
    </dgm:pt>
    <dgm:pt modelId="{F9053A37-953E-4079-AD1D-1D530AF157BD}" type="pres">
      <dgm:prSet presAssocID="{C1E5FEB7-A9D6-4414-BB94-C4F672633DF6}" presName="spacer" presStyleCnt="0"/>
      <dgm:spPr/>
    </dgm:pt>
    <dgm:pt modelId="{75920353-894E-4BA2-956F-41E70ACB2F89}" type="pres">
      <dgm:prSet presAssocID="{220232A5-1D4F-432A-94B7-DA5386BF9160}" presName="parentText" presStyleLbl="node1" presStyleIdx="1" presStyleCnt="4">
        <dgm:presLayoutVars>
          <dgm:chMax val="0"/>
          <dgm:bulletEnabled val="1"/>
        </dgm:presLayoutVars>
      </dgm:prSet>
      <dgm:spPr/>
    </dgm:pt>
    <dgm:pt modelId="{D9B80ECD-9CDE-450E-89F4-0BC27D96954E}" type="pres">
      <dgm:prSet presAssocID="{E5D8EA5F-C577-4FFC-AAC4-967D5AA25945}" presName="spacer" presStyleCnt="0"/>
      <dgm:spPr/>
    </dgm:pt>
    <dgm:pt modelId="{3946453A-48AC-4BB8-8AC0-39CFDF6A54F6}" type="pres">
      <dgm:prSet presAssocID="{3CF3C725-09A5-4C9E-9D03-7BF889265301}" presName="parentText" presStyleLbl="node1" presStyleIdx="2" presStyleCnt="4">
        <dgm:presLayoutVars>
          <dgm:chMax val="0"/>
          <dgm:bulletEnabled val="1"/>
        </dgm:presLayoutVars>
      </dgm:prSet>
      <dgm:spPr/>
    </dgm:pt>
    <dgm:pt modelId="{F39639EA-96B8-4CB2-9F93-557068D34965}" type="pres">
      <dgm:prSet presAssocID="{25004C20-0E4C-4099-82CB-9D5960F26C41}" presName="spacer" presStyleCnt="0"/>
      <dgm:spPr/>
    </dgm:pt>
    <dgm:pt modelId="{B07A8169-4C20-4D54-BEB1-EF6F098142CD}" type="pres">
      <dgm:prSet presAssocID="{F7B64051-2782-4DEC-AC43-8E971D224F60}" presName="parentText" presStyleLbl="node1" presStyleIdx="3" presStyleCnt="4">
        <dgm:presLayoutVars>
          <dgm:chMax val="0"/>
          <dgm:bulletEnabled val="1"/>
        </dgm:presLayoutVars>
      </dgm:prSet>
      <dgm:spPr/>
    </dgm:pt>
  </dgm:ptLst>
  <dgm:cxnLst>
    <dgm:cxn modelId="{C8F33110-BA83-40C4-87CA-B5535CD9B4B5}" srcId="{955B75C2-1462-4AF7-9CDB-ADCF91617FA6}" destId="{D4BC330C-93E4-48EB-8CEC-2ABEBAFB61DC}" srcOrd="0" destOrd="0" parTransId="{68BA66F8-2F00-49B3-ACAB-59C614BAF91A}" sibTransId="{C1E5FEB7-A9D6-4414-BB94-C4F672633DF6}"/>
    <dgm:cxn modelId="{172CF96A-FEB9-4C86-8AC4-752EA5E6A51E}" srcId="{955B75C2-1462-4AF7-9CDB-ADCF91617FA6}" destId="{220232A5-1D4F-432A-94B7-DA5386BF9160}" srcOrd="1" destOrd="0" parTransId="{7354B831-8141-4D71-A99C-E8708BE110F9}" sibTransId="{E5D8EA5F-C577-4FFC-AAC4-967D5AA25945}"/>
    <dgm:cxn modelId="{AA71496B-C96D-4F97-96DF-580749709268}" type="presOf" srcId="{D4BC330C-93E4-48EB-8CEC-2ABEBAFB61DC}" destId="{20161C5C-DC75-479C-BCFF-691591D93439}" srcOrd="0" destOrd="0" presId="urn:microsoft.com/office/officeart/2005/8/layout/vList2"/>
    <dgm:cxn modelId="{71D9DC53-38C4-4407-8931-CF0C7A88C153}" type="presOf" srcId="{F7B64051-2782-4DEC-AC43-8E971D224F60}" destId="{B07A8169-4C20-4D54-BEB1-EF6F098142CD}" srcOrd="0" destOrd="0" presId="urn:microsoft.com/office/officeart/2005/8/layout/vList2"/>
    <dgm:cxn modelId="{8F62E081-B384-4B5E-80C6-BB7AC281D2E4}" srcId="{955B75C2-1462-4AF7-9CDB-ADCF91617FA6}" destId="{F7B64051-2782-4DEC-AC43-8E971D224F60}" srcOrd="3" destOrd="0" parTransId="{C0FC3550-745E-4404-B451-EBC5162E2514}" sibTransId="{854A158A-27B9-4980-8F25-7A1944C485B2}"/>
    <dgm:cxn modelId="{5FE35084-B13C-481E-9442-3F85589693BC}" type="presOf" srcId="{955B75C2-1462-4AF7-9CDB-ADCF91617FA6}" destId="{CC035DD4-8AEB-4EA3-98A5-80EA06DD2B54}" srcOrd="0" destOrd="0" presId="urn:microsoft.com/office/officeart/2005/8/layout/vList2"/>
    <dgm:cxn modelId="{EF9A1A98-FC80-4F50-BCFB-F4E86B82456F}" type="presOf" srcId="{220232A5-1D4F-432A-94B7-DA5386BF9160}" destId="{75920353-894E-4BA2-956F-41E70ACB2F89}" srcOrd="0" destOrd="0" presId="urn:microsoft.com/office/officeart/2005/8/layout/vList2"/>
    <dgm:cxn modelId="{CF9F3DC7-1526-4946-91E8-92CB46757E83}" type="presOf" srcId="{3CF3C725-09A5-4C9E-9D03-7BF889265301}" destId="{3946453A-48AC-4BB8-8AC0-39CFDF6A54F6}" srcOrd="0" destOrd="0" presId="urn:microsoft.com/office/officeart/2005/8/layout/vList2"/>
    <dgm:cxn modelId="{5B40AEF7-5C9F-407E-AA55-82B4057572AA}" srcId="{955B75C2-1462-4AF7-9CDB-ADCF91617FA6}" destId="{3CF3C725-09A5-4C9E-9D03-7BF889265301}" srcOrd="2" destOrd="0" parTransId="{F9B90CDB-8662-4B7C-92B0-0571985C37DF}" sibTransId="{25004C20-0E4C-4099-82CB-9D5960F26C41}"/>
    <dgm:cxn modelId="{561979FE-20BD-4EA6-86CE-1C23C523945E}" type="presParOf" srcId="{CC035DD4-8AEB-4EA3-98A5-80EA06DD2B54}" destId="{20161C5C-DC75-479C-BCFF-691591D93439}" srcOrd="0" destOrd="0" presId="urn:microsoft.com/office/officeart/2005/8/layout/vList2"/>
    <dgm:cxn modelId="{BC22D24E-7116-46BD-A48A-5131837A9A6F}" type="presParOf" srcId="{CC035DD4-8AEB-4EA3-98A5-80EA06DD2B54}" destId="{F9053A37-953E-4079-AD1D-1D530AF157BD}" srcOrd="1" destOrd="0" presId="urn:microsoft.com/office/officeart/2005/8/layout/vList2"/>
    <dgm:cxn modelId="{41C263D2-70BA-47FA-81E2-0056A26A33C4}" type="presParOf" srcId="{CC035DD4-8AEB-4EA3-98A5-80EA06DD2B54}" destId="{75920353-894E-4BA2-956F-41E70ACB2F89}" srcOrd="2" destOrd="0" presId="urn:microsoft.com/office/officeart/2005/8/layout/vList2"/>
    <dgm:cxn modelId="{6EB5A3B4-681F-41D3-8681-79068F823EFF}" type="presParOf" srcId="{CC035DD4-8AEB-4EA3-98A5-80EA06DD2B54}" destId="{D9B80ECD-9CDE-450E-89F4-0BC27D96954E}" srcOrd="3" destOrd="0" presId="urn:microsoft.com/office/officeart/2005/8/layout/vList2"/>
    <dgm:cxn modelId="{45BADBD1-DC3E-4676-BA43-5E520060B82A}" type="presParOf" srcId="{CC035DD4-8AEB-4EA3-98A5-80EA06DD2B54}" destId="{3946453A-48AC-4BB8-8AC0-39CFDF6A54F6}" srcOrd="4" destOrd="0" presId="urn:microsoft.com/office/officeart/2005/8/layout/vList2"/>
    <dgm:cxn modelId="{89B46791-1A5C-419A-AD31-EA86E5F93F98}" type="presParOf" srcId="{CC035DD4-8AEB-4EA3-98A5-80EA06DD2B54}" destId="{F39639EA-96B8-4CB2-9F93-557068D34965}" srcOrd="5" destOrd="0" presId="urn:microsoft.com/office/officeart/2005/8/layout/vList2"/>
    <dgm:cxn modelId="{4EEC0121-EFE4-496A-A5AF-C8146910FA9F}" type="presParOf" srcId="{CC035DD4-8AEB-4EA3-98A5-80EA06DD2B54}" destId="{B07A8169-4C20-4D54-BEB1-EF6F098142C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23DFF17-87C3-47FE-9A90-236BFFDA7C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BE7E7FD-9AC1-436D-9C6E-4411AFE8B5CB}">
      <dgm:prSet/>
      <dgm:spPr/>
      <dgm:t>
        <a:bodyPr/>
        <a:lstStyle/>
        <a:p>
          <a:r>
            <a:rPr lang="en-US" dirty="0"/>
            <a:t>Software architectural design has emerged as an important part of software development</a:t>
          </a:r>
        </a:p>
      </dgm:t>
    </dgm:pt>
    <dgm:pt modelId="{D1D56E78-1AC2-4AA4-9A36-FB8EC83234DE}" type="parTrans" cxnId="{104CC1DE-869C-48C2-A181-D1EF807C4BA1}">
      <dgm:prSet/>
      <dgm:spPr/>
      <dgm:t>
        <a:bodyPr/>
        <a:lstStyle/>
        <a:p>
          <a:endParaRPr lang="en-US"/>
        </a:p>
      </dgm:t>
    </dgm:pt>
    <dgm:pt modelId="{B877F107-2726-441C-AE5D-EFC9DD7D8022}" type="sibTrans" cxnId="{104CC1DE-869C-48C2-A181-D1EF807C4BA1}">
      <dgm:prSet/>
      <dgm:spPr/>
      <dgm:t>
        <a:bodyPr/>
        <a:lstStyle/>
        <a:p>
          <a:endParaRPr lang="en-US"/>
        </a:p>
      </dgm:t>
    </dgm:pt>
    <dgm:pt modelId="{CB05E5A7-5D29-41E3-97D4-6B7EF4B095A0}">
      <dgm:prSet/>
      <dgm:spPr/>
      <dgm:t>
        <a:bodyPr/>
        <a:lstStyle/>
        <a:p>
          <a:r>
            <a:rPr lang="en-US" dirty="0"/>
            <a:t>A software architecture specification consists of software elements, connections and collaborations among the elements, and desired software quality attributes</a:t>
          </a:r>
        </a:p>
      </dgm:t>
    </dgm:pt>
    <dgm:pt modelId="{C8668DAA-EC69-46EC-AD08-8F27B712C1B2}" type="parTrans" cxnId="{2B21402F-BCC5-4E6C-9C19-4AE6A37F7E58}">
      <dgm:prSet/>
      <dgm:spPr/>
      <dgm:t>
        <a:bodyPr/>
        <a:lstStyle/>
        <a:p>
          <a:endParaRPr lang="en-US"/>
        </a:p>
      </dgm:t>
    </dgm:pt>
    <dgm:pt modelId="{7D708B83-46DC-4719-BC8E-4CE880DEF5B6}" type="sibTrans" cxnId="{2B21402F-BCC5-4E6C-9C19-4AE6A37F7E58}">
      <dgm:prSet/>
      <dgm:spPr/>
      <dgm:t>
        <a:bodyPr/>
        <a:lstStyle/>
        <a:p>
          <a:endParaRPr lang="en-US"/>
        </a:p>
      </dgm:t>
    </dgm:pt>
    <dgm:pt modelId="{9D5F6080-BC1C-452F-91AE-50565A90E513}" type="pres">
      <dgm:prSet presAssocID="{923DFF17-87C3-47FE-9A90-236BFFDA7C8E}" presName="vert0" presStyleCnt="0">
        <dgm:presLayoutVars>
          <dgm:dir/>
          <dgm:animOne val="branch"/>
          <dgm:animLvl val="lvl"/>
        </dgm:presLayoutVars>
      </dgm:prSet>
      <dgm:spPr/>
    </dgm:pt>
    <dgm:pt modelId="{F0515A33-B983-4B73-B520-7BB2792FBC9A}" type="pres">
      <dgm:prSet presAssocID="{2BE7E7FD-9AC1-436D-9C6E-4411AFE8B5CB}" presName="thickLine" presStyleLbl="alignNode1" presStyleIdx="0" presStyleCnt="2"/>
      <dgm:spPr/>
    </dgm:pt>
    <dgm:pt modelId="{0FC3E0EF-C521-4489-978C-752ED776962A}" type="pres">
      <dgm:prSet presAssocID="{2BE7E7FD-9AC1-436D-9C6E-4411AFE8B5CB}" presName="horz1" presStyleCnt="0"/>
      <dgm:spPr/>
    </dgm:pt>
    <dgm:pt modelId="{0CCE44DA-DEFA-4278-A535-299FAA6820CF}" type="pres">
      <dgm:prSet presAssocID="{2BE7E7FD-9AC1-436D-9C6E-4411AFE8B5CB}" presName="tx1" presStyleLbl="revTx" presStyleIdx="0" presStyleCnt="2"/>
      <dgm:spPr/>
    </dgm:pt>
    <dgm:pt modelId="{EA187610-5A49-4AA0-834F-6E0A69E7A79D}" type="pres">
      <dgm:prSet presAssocID="{2BE7E7FD-9AC1-436D-9C6E-4411AFE8B5CB}" presName="vert1" presStyleCnt="0"/>
      <dgm:spPr/>
    </dgm:pt>
    <dgm:pt modelId="{3C2AABFD-D1F7-451E-BBB2-9FCF548A53A2}" type="pres">
      <dgm:prSet presAssocID="{CB05E5A7-5D29-41E3-97D4-6B7EF4B095A0}" presName="thickLine" presStyleLbl="alignNode1" presStyleIdx="1" presStyleCnt="2"/>
      <dgm:spPr/>
    </dgm:pt>
    <dgm:pt modelId="{8B4FA405-53D9-4F17-A00C-8A555B2432AC}" type="pres">
      <dgm:prSet presAssocID="{CB05E5A7-5D29-41E3-97D4-6B7EF4B095A0}" presName="horz1" presStyleCnt="0"/>
      <dgm:spPr/>
    </dgm:pt>
    <dgm:pt modelId="{C42810B6-D233-47A1-B502-BCB3DC590AD6}" type="pres">
      <dgm:prSet presAssocID="{CB05E5A7-5D29-41E3-97D4-6B7EF4B095A0}" presName="tx1" presStyleLbl="revTx" presStyleIdx="1" presStyleCnt="2"/>
      <dgm:spPr/>
    </dgm:pt>
    <dgm:pt modelId="{E18FB54C-E19A-4163-B66F-B15BFD4AB612}" type="pres">
      <dgm:prSet presAssocID="{CB05E5A7-5D29-41E3-97D4-6B7EF4B095A0}" presName="vert1" presStyleCnt="0"/>
      <dgm:spPr/>
    </dgm:pt>
  </dgm:ptLst>
  <dgm:cxnLst>
    <dgm:cxn modelId="{2B21402F-BCC5-4E6C-9C19-4AE6A37F7E58}" srcId="{923DFF17-87C3-47FE-9A90-236BFFDA7C8E}" destId="{CB05E5A7-5D29-41E3-97D4-6B7EF4B095A0}" srcOrd="1" destOrd="0" parTransId="{C8668DAA-EC69-46EC-AD08-8F27B712C1B2}" sibTransId="{7D708B83-46DC-4719-BC8E-4CE880DEF5B6}"/>
    <dgm:cxn modelId="{65FC4F72-7BD4-4D80-8E9A-28A0CD7F0FD1}" type="presOf" srcId="{2BE7E7FD-9AC1-436D-9C6E-4411AFE8B5CB}" destId="{0CCE44DA-DEFA-4278-A535-299FAA6820CF}" srcOrd="0" destOrd="0" presId="urn:microsoft.com/office/officeart/2008/layout/LinedList"/>
    <dgm:cxn modelId="{0D0EE954-66CB-4A59-90F0-71238C943FF8}" type="presOf" srcId="{923DFF17-87C3-47FE-9A90-236BFFDA7C8E}" destId="{9D5F6080-BC1C-452F-91AE-50565A90E513}" srcOrd="0" destOrd="0" presId="urn:microsoft.com/office/officeart/2008/layout/LinedList"/>
    <dgm:cxn modelId="{68F53BB9-D7A2-4F6A-AEA7-E22B23A70A92}" type="presOf" srcId="{CB05E5A7-5D29-41E3-97D4-6B7EF4B095A0}" destId="{C42810B6-D233-47A1-B502-BCB3DC590AD6}" srcOrd="0" destOrd="0" presId="urn:microsoft.com/office/officeart/2008/layout/LinedList"/>
    <dgm:cxn modelId="{104CC1DE-869C-48C2-A181-D1EF807C4BA1}" srcId="{923DFF17-87C3-47FE-9A90-236BFFDA7C8E}" destId="{2BE7E7FD-9AC1-436D-9C6E-4411AFE8B5CB}" srcOrd="0" destOrd="0" parTransId="{D1D56E78-1AC2-4AA4-9A36-FB8EC83234DE}" sibTransId="{B877F107-2726-441C-AE5D-EFC9DD7D8022}"/>
    <dgm:cxn modelId="{9286E043-AF57-4F22-895C-7F1EACC31EE7}" type="presParOf" srcId="{9D5F6080-BC1C-452F-91AE-50565A90E513}" destId="{F0515A33-B983-4B73-B520-7BB2792FBC9A}" srcOrd="0" destOrd="0" presId="urn:microsoft.com/office/officeart/2008/layout/LinedList"/>
    <dgm:cxn modelId="{34821B27-FC4A-4016-B361-B8E4F2032160}" type="presParOf" srcId="{9D5F6080-BC1C-452F-91AE-50565A90E513}" destId="{0FC3E0EF-C521-4489-978C-752ED776962A}" srcOrd="1" destOrd="0" presId="urn:microsoft.com/office/officeart/2008/layout/LinedList"/>
    <dgm:cxn modelId="{1FC7895A-05CE-43BB-9A06-EBD7114C573E}" type="presParOf" srcId="{0FC3E0EF-C521-4489-978C-752ED776962A}" destId="{0CCE44DA-DEFA-4278-A535-299FAA6820CF}" srcOrd="0" destOrd="0" presId="urn:microsoft.com/office/officeart/2008/layout/LinedList"/>
    <dgm:cxn modelId="{17275F83-9B77-4362-820F-B01177A64107}" type="presParOf" srcId="{0FC3E0EF-C521-4489-978C-752ED776962A}" destId="{EA187610-5A49-4AA0-834F-6E0A69E7A79D}" srcOrd="1" destOrd="0" presId="urn:microsoft.com/office/officeart/2008/layout/LinedList"/>
    <dgm:cxn modelId="{289A48AE-B41F-41AD-95A1-B333D550D89E}" type="presParOf" srcId="{9D5F6080-BC1C-452F-91AE-50565A90E513}" destId="{3C2AABFD-D1F7-451E-BBB2-9FCF548A53A2}" srcOrd="2" destOrd="0" presId="urn:microsoft.com/office/officeart/2008/layout/LinedList"/>
    <dgm:cxn modelId="{ED75183C-0FD9-4DBC-AB29-D534B78D49D7}" type="presParOf" srcId="{9D5F6080-BC1C-452F-91AE-50565A90E513}" destId="{8B4FA405-53D9-4F17-A00C-8A555B2432AC}" srcOrd="3" destOrd="0" presId="urn:microsoft.com/office/officeart/2008/layout/LinedList"/>
    <dgm:cxn modelId="{C18D9541-A218-485A-92A4-63D1AD953848}" type="presParOf" srcId="{8B4FA405-53D9-4F17-A00C-8A555B2432AC}" destId="{C42810B6-D233-47A1-B502-BCB3DC590AD6}" srcOrd="0" destOrd="0" presId="urn:microsoft.com/office/officeart/2008/layout/LinedList"/>
    <dgm:cxn modelId="{1398AB1D-B7E7-4D20-BBB6-A35BFA74E445}" type="presParOf" srcId="{8B4FA405-53D9-4F17-A00C-8A555B2432AC}" destId="{E18FB54C-E19A-4163-B66F-B15BFD4AB6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1948B3A-A0AC-45AA-A948-58377BA4A0B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7772E5D-E9AF-4D31-AD7F-A9388DB44061}">
      <dgm:prSet/>
      <dgm:spPr/>
      <dgm:t>
        <a:bodyPr/>
        <a:lstStyle/>
        <a:p>
          <a:r>
            <a:rPr lang="en-US" dirty="0"/>
            <a:t>An architectural style is a set of rules, constraints, or patterns that guide how to structure a system into a set of elements and connectors, and how to govern overall structure design patterns of constituent element types and their runtime interaction</a:t>
          </a:r>
        </a:p>
      </dgm:t>
    </dgm:pt>
    <dgm:pt modelId="{00C67E8B-FF86-4042-A84F-33E4A9BB2CC6}" type="parTrans" cxnId="{D12B7188-1B76-4496-AFA0-A96B9E3E822F}">
      <dgm:prSet/>
      <dgm:spPr/>
      <dgm:t>
        <a:bodyPr/>
        <a:lstStyle/>
        <a:p>
          <a:endParaRPr lang="en-US"/>
        </a:p>
      </dgm:t>
    </dgm:pt>
    <dgm:pt modelId="{8B69CE05-38E1-4FBA-A0B1-6D63C54C08A7}" type="sibTrans" cxnId="{D12B7188-1B76-4496-AFA0-A96B9E3E822F}">
      <dgm:prSet/>
      <dgm:spPr/>
      <dgm:t>
        <a:bodyPr/>
        <a:lstStyle/>
        <a:p>
          <a:endParaRPr lang="en-US"/>
        </a:p>
      </dgm:t>
    </dgm:pt>
    <dgm:pt modelId="{2963710D-2ACF-405D-87AA-C91B3D43BD61}">
      <dgm:prSet/>
      <dgm:spPr/>
      <dgm:t>
        <a:bodyPr/>
        <a:lstStyle/>
        <a:p>
          <a:r>
            <a:rPr lang="en-US" dirty="0"/>
            <a:t>One specific architectural style may not be able to honor all quality attributes of the system</a:t>
          </a:r>
        </a:p>
      </dgm:t>
    </dgm:pt>
    <dgm:pt modelId="{5ACCE127-FFAB-4876-98A5-6EA0E1576709}" type="parTrans" cxnId="{6C4023EC-DEF8-46AB-B818-33887E848F94}">
      <dgm:prSet/>
      <dgm:spPr/>
      <dgm:t>
        <a:bodyPr/>
        <a:lstStyle/>
        <a:p>
          <a:endParaRPr lang="en-US"/>
        </a:p>
      </dgm:t>
    </dgm:pt>
    <dgm:pt modelId="{D619DD9D-165A-46B5-8B07-5FF71A8C1105}" type="sibTrans" cxnId="{6C4023EC-DEF8-46AB-B818-33887E848F94}">
      <dgm:prSet/>
      <dgm:spPr/>
      <dgm:t>
        <a:bodyPr/>
        <a:lstStyle/>
        <a:p>
          <a:endParaRPr lang="en-US"/>
        </a:p>
      </dgm:t>
    </dgm:pt>
    <dgm:pt modelId="{6FF22537-1B8A-483C-B5D7-8B492F0319C4}" type="pres">
      <dgm:prSet presAssocID="{21948B3A-A0AC-45AA-A948-58377BA4A0B3}" presName="vert0" presStyleCnt="0">
        <dgm:presLayoutVars>
          <dgm:dir/>
          <dgm:animOne val="branch"/>
          <dgm:animLvl val="lvl"/>
        </dgm:presLayoutVars>
      </dgm:prSet>
      <dgm:spPr/>
    </dgm:pt>
    <dgm:pt modelId="{1FCB0FEC-A362-4645-8EEA-B67EEF1C1733}" type="pres">
      <dgm:prSet presAssocID="{47772E5D-E9AF-4D31-AD7F-A9388DB44061}" presName="thickLine" presStyleLbl="alignNode1" presStyleIdx="0" presStyleCnt="2"/>
      <dgm:spPr/>
    </dgm:pt>
    <dgm:pt modelId="{0BC2F64B-5C69-4AD1-8BB5-1C9CF3295DF3}" type="pres">
      <dgm:prSet presAssocID="{47772E5D-E9AF-4D31-AD7F-A9388DB44061}" presName="horz1" presStyleCnt="0"/>
      <dgm:spPr/>
    </dgm:pt>
    <dgm:pt modelId="{0D8F2EFE-7647-4FF2-94AB-34404A2DCB3C}" type="pres">
      <dgm:prSet presAssocID="{47772E5D-E9AF-4D31-AD7F-A9388DB44061}" presName="tx1" presStyleLbl="revTx" presStyleIdx="0" presStyleCnt="2"/>
      <dgm:spPr/>
    </dgm:pt>
    <dgm:pt modelId="{7145D06E-1F0D-4671-8B49-50B21B95F281}" type="pres">
      <dgm:prSet presAssocID="{47772E5D-E9AF-4D31-AD7F-A9388DB44061}" presName="vert1" presStyleCnt="0"/>
      <dgm:spPr/>
    </dgm:pt>
    <dgm:pt modelId="{21990683-85AB-45DD-974A-C4D0CA135C47}" type="pres">
      <dgm:prSet presAssocID="{2963710D-2ACF-405D-87AA-C91B3D43BD61}" presName="thickLine" presStyleLbl="alignNode1" presStyleIdx="1" presStyleCnt="2"/>
      <dgm:spPr/>
    </dgm:pt>
    <dgm:pt modelId="{901A7148-D8B8-46E9-A54E-21A08BFDBB04}" type="pres">
      <dgm:prSet presAssocID="{2963710D-2ACF-405D-87AA-C91B3D43BD61}" presName="horz1" presStyleCnt="0"/>
      <dgm:spPr/>
    </dgm:pt>
    <dgm:pt modelId="{983598BE-8376-4B24-84D2-5766448D3001}" type="pres">
      <dgm:prSet presAssocID="{2963710D-2ACF-405D-87AA-C91B3D43BD61}" presName="tx1" presStyleLbl="revTx" presStyleIdx="1" presStyleCnt="2"/>
      <dgm:spPr/>
    </dgm:pt>
    <dgm:pt modelId="{60152E6F-EF14-4FCE-97B1-4CDF4DAF8216}" type="pres">
      <dgm:prSet presAssocID="{2963710D-2ACF-405D-87AA-C91B3D43BD61}" presName="vert1" presStyleCnt="0"/>
      <dgm:spPr/>
    </dgm:pt>
  </dgm:ptLst>
  <dgm:cxnLst>
    <dgm:cxn modelId="{57B45C02-6460-4428-B97B-064C041352EC}" type="presOf" srcId="{47772E5D-E9AF-4D31-AD7F-A9388DB44061}" destId="{0D8F2EFE-7647-4FF2-94AB-34404A2DCB3C}" srcOrd="0" destOrd="0" presId="urn:microsoft.com/office/officeart/2008/layout/LinedList"/>
    <dgm:cxn modelId="{D12B7188-1B76-4496-AFA0-A96B9E3E822F}" srcId="{21948B3A-A0AC-45AA-A948-58377BA4A0B3}" destId="{47772E5D-E9AF-4D31-AD7F-A9388DB44061}" srcOrd="0" destOrd="0" parTransId="{00C67E8B-FF86-4042-A84F-33E4A9BB2CC6}" sibTransId="{8B69CE05-38E1-4FBA-A0B1-6D63C54C08A7}"/>
    <dgm:cxn modelId="{5B3FB7A0-9EA0-4589-8132-8DF13A303691}" type="presOf" srcId="{2963710D-2ACF-405D-87AA-C91B3D43BD61}" destId="{983598BE-8376-4B24-84D2-5766448D3001}" srcOrd="0" destOrd="0" presId="urn:microsoft.com/office/officeart/2008/layout/LinedList"/>
    <dgm:cxn modelId="{20B630C1-564B-4241-8A87-4AB20D77E59F}" type="presOf" srcId="{21948B3A-A0AC-45AA-A948-58377BA4A0B3}" destId="{6FF22537-1B8A-483C-B5D7-8B492F0319C4}" srcOrd="0" destOrd="0" presId="urn:microsoft.com/office/officeart/2008/layout/LinedList"/>
    <dgm:cxn modelId="{6C4023EC-DEF8-46AB-B818-33887E848F94}" srcId="{21948B3A-A0AC-45AA-A948-58377BA4A0B3}" destId="{2963710D-2ACF-405D-87AA-C91B3D43BD61}" srcOrd="1" destOrd="0" parTransId="{5ACCE127-FFAB-4876-98A5-6EA0E1576709}" sibTransId="{D619DD9D-165A-46B5-8B07-5FF71A8C1105}"/>
    <dgm:cxn modelId="{A802A85B-A397-4A7D-951D-E121C36809E0}" type="presParOf" srcId="{6FF22537-1B8A-483C-B5D7-8B492F0319C4}" destId="{1FCB0FEC-A362-4645-8EEA-B67EEF1C1733}" srcOrd="0" destOrd="0" presId="urn:microsoft.com/office/officeart/2008/layout/LinedList"/>
    <dgm:cxn modelId="{528C59D2-390E-4A59-9D7B-FE8B9A658533}" type="presParOf" srcId="{6FF22537-1B8A-483C-B5D7-8B492F0319C4}" destId="{0BC2F64B-5C69-4AD1-8BB5-1C9CF3295DF3}" srcOrd="1" destOrd="0" presId="urn:microsoft.com/office/officeart/2008/layout/LinedList"/>
    <dgm:cxn modelId="{05A34E4F-74AF-424D-920B-2F2869E971D3}" type="presParOf" srcId="{0BC2F64B-5C69-4AD1-8BB5-1C9CF3295DF3}" destId="{0D8F2EFE-7647-4FF2-94AB-34404A2DCB3C}" srcOrd="0" destOrd="0" presId="urn:microsoft.com/office/officeart/2008/layout/LinedList"/>
    <dgm:cxn modelId="{6152E499-2F0E-46A4-97E2-2A4B1E7ECB58}" type="presParOf" srcId="{0BC2F64B-5C69-4AD1-8BB5-1C9CF3295DF3}" destId="{7145D06E-1F0D-4671-8B49-50B21B95F281}" srcOrd="1" destOrd="0" presId="urn:microsoft.com/office/officeart/2008/layout/LinedList"/>
    <dgm:cxn modelId="{645C71DD-60C9-4E8F-8916-F20182402F64}" type="presParOf" srcId="{6FF22537-1B8A-483C-B5D7-8B492F0319C4}" destId="{21990683-85AB-45DD-974A-C4D0CA135C47}" srcOrd="2" destOrd="0" presId="urn:microsoft.com/office/officeart/2008/layout/LinedList"/>
    <dgm:cxn modelId="{F8FE16C7-E6E8-408C-928E-9E4A02797A37}" type="presParOf" srcId="{6FF22537-1B8A-483C-B5D7-8B492F0319C4}" destId="{901A7148-D8B8-46E9-A54E-21A08BFDBB04}" srcOrd="3" destOrd="0" presId="urn:microsoft.com/office/officeart/2008/layout/LinedList"/>
    <dgm:cxn modelId="{E9ECC3BA-E864-4FC2-9383-09494B641DE1}" type="presParOf" srcId="{901A7148-D8B8-46E9-A54E-21A08BFDBB04}" destId="{983598BE-8376-4B24-84D2-5766448D3001}" srcOrd="0" destOrd="0" presId="urn:microsoft.com/office/officeart/2008/layout/LinedList"/>
    <dgm:cxn modelId="{C9BFF600-BA49-4732-AD82-70C71368F752}" type="presParOf" srcId="{901A7148-D8B8-46E9-A54E-21A08BFDBB04}" destId="{60152E6F-EF14-4FCE-97B1-4CDF4DAF82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2C4D82D-EB69-4AB0-A305-D3F7B1018E7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8E7E305-7B3C-456C-8DE7-A5B8E57FAF91}">
      <dgm:prSet custT="1"/>
      <dgm:spPr/>
      <dgm:t>
        <a:bodyPr/>
        <a:lstStyle/>
        <a:p>
          <a:r>
            <a:rPr lang="en-US" sz="2400" dirty="0"/>
            <a:t>There are always quality attribute tradeoffs between different styles</a:t>
          </a:r>
        </a:p>
      </dgm:t>
    </dgm:pt>
    <dgm:pt modelId="{797D493F-3867-44F1-BF99-3326F08669CE}" type="parTrans" cxnId="{252323AA-2CC0-418C-8C32-BB3CC72CA109}">
      <dgm:prSet/>
      <dgm:spPr/>
      <dgm:t>
        <a:bodyPr/>
        <a:lstStyle/>
        <a:p>
          <a:endParaRPr lang="en-US"/>
        </a:p>
      </dgm:t>
    </dgm:pt>
    <dgm:pt modelId="{54FC8762-74EE-42C6-A7E5-44FA34CBC8D3}" type="sibTrans" cxnId="{252323AA-2CC0-418C-8C32-BB3CC72CA109}">
      <dgm:prSet/>
      <dgm:spPr/>
      <dgm:t>
        <a:bodyPr/>
        <a:lstStyle/>
        <a:p>
          <a:endParaRPr lang="en-US"/>
        </a:p>
      </dgm:t>
    </dgm:pt>
    <dgm:pt modelId="{9781CFA5-FAB2-4E39-AECE-7D0EAB13DCEC}">
      <dgm:prSet custT="1"/>
      <dgm:spPr/>
      <dgm:t>
        <a:bodyPr/>
        <a:lstStyle/>
        <a:p>
          <a:r>
            <a:rPr lang="en-US" sz="2400" dirty="0"/>
            <a:t>Hence, how to keep a balance on quality attributes is an important design issue</a:t>
          </a:r>
        </a:p>
      </dgm:t>
    </dgm:pt>
    <dgm:pt modelId="{E5D0CB20-6A59-457C-A735-A4F730A956B4}" type="parTrans" cxnId="{6DBB2B35-1D99-4568-80DD-8E66404C069C}">
      <dgm:prSet/>
      <dgm:spPr/>
      <dgm:t>
        <a:bodyPr/>
        <a:lstStyle/>
        <a:p>
          <a:endParaRPr lang="en-US"/>
        </a:p>
      </dgm:t>
    </dgm:pt>
    <dgm:pt modelId="{1B7ED511-C6F2-40FD-984C-2D98C13F1E6C}" type="sibTrans" cxnId="{6DBB2B35-1D99-4568-80DD-8E66404C069C}">
      <dgm:prSet/>
      <dgm:spPr/>
      <dgm:t>
        <a:bodyPr/>
        <a:lstStyle/>
        <a:p>
          <a:endParaRPr lang="en-US"/>
        </a:p>
      </dgm:t>
    </dgm:pt>
    <dgm:pt modelId="{CAF5F0E5-5180-4C10-9990-2AA0DA0E566C}" type="pres">
      <dgm:prSet presAssocID="{A2C4D82D-EB69-4AB0-A305-D3F7B1018E78}" presName="vert0" presStyleCnt="0">
        <dgm:presLayoutVars>
          <dgm:dir/>
          <dgm:animOne val="branch"/>
          <dgm:animLvl val="lvl"/>
        </dgm:presLayoutVars>
      </dgm:prSet>
      <dgm:spPr/>
    </dgm:pt>
    <dgm:pt modelId="{542BF4A8-43BB-48EA-A945-45CE31585F9C}" type="pres">
      <dgm:prSet presAssocID="{38E7E305-7B3C-456C-8DE7-A5B8E57FAF91}" presName="thickLine" presStyleLbl="alignNode1" presStyleIdx="0" presStyleCnt="2"/>
      <dgm:spPr/>
    </dgm:pt>
    <dgm:pt modelId="{DAFEDF6B-DD0C-4DBE-BEB1-F2CEEC23D027}" type="pres">
      <dgm:prSet presAssocID="{38E7E305-7B3C-456C-8DE7-A5B8E57FAF91}" presName="horz1" presStyleCnt="0"/>
      <dgm:spPr/>
    </dgm:pt>
    <dgm:pt modelId="{7C2DCF0A-7CF2-445A-B99F-5FFA256DDDE0}" type="pres">
      <dgm:prSet presAssocID="{38E7E305-7B3C-456C-8DE7-A5B8E57FAF91}" presName="tx1" presStyleLbl="revTx" presStyleIdx="0" presStyleCnt="2"/>
      <dgm:spPr/>
    </dgm:pt>
    <dgm:pt modelId="{7B1C6555-FDC4-4FD0-A339-B1E209A7974E}" type="pres">
      <dgm:prSet presAssocID="{38E7E305-7B3C-456C-8DE7-A5B8E57FAF91}" presName="vert1" presStyleCnt="0"/>
      <dgm:spPr/>
    </dgm:pt>
    <dgm:pt modelId="{0F3A4906-3A79-4C1B-9E6A-62442083F6BE}" type="pres">
      <dgm:prSet presAssocID="{9781CFA5-FAB2-4E39-AECE-7D0EAB13DCEC}" presName="thickLine" presStyleLbl="alignNode1" presStyleIdx="1" presStyleCnt="2"/>
      <dgm:spPr/>
    </dgm:pt>
    <dgm:pt modelId="{63A48344-0117-4C23-8094-C7945FA0C3C5}" type="pres">
      <dgm:prSet presAssocID="{9781CFA5-FAB2-4E39-AECE-7D0EAB13DCEC}" presName="horz1" presStyleCnt="0"/>
      <dgm:spPr/>
    </dgm:pt>
    <dgm:pt modelId="{8D58D21D-870E-4D07-A4E4-84AE5162DBD7}" type="pres">
      <dgm:prSet presAssocID="{9781CFA5-FAB2-4E39-AECE-7D0EAB13DCEC}" presName="tx1" presStyleLbl="revTx" presStyleIdx="1" presStyleCnt="2"/>
      <dgm:spPr/>
    </dgm:pt>
    <dgm:pt modelId="{BC0907E4-0FB8-42EF-A4C3-6DFE8616CED0}" type="pres">
      <dgm:prSet presAssocID="{9781CFA5-FAB2-4E39-AECE-7D0EAB13DCEC}" presName="vert1" presStyleCnt="0"/>
      <dgm:spPr/>
    </dgm:pt>
  </dgm:ptLst>
  <dgm:cxnLst>
    <dgm:cxn modelId="{6DBB2B35-1D99-4568-80DD-8E66404C069C}" srcId="{A2C4D82D-EB69-4AB0-A305-D3F7B1018E78}" destId="{9781CFA5-FAB2-4E39-AECE-7D0EAB13DCEC}" srcOrd="1" destOrd="0" parTransId="{E5D0CB20-6A59-457C-A735-A4F730A956B4}" sibTransId="{1B7ED511-C6F2-40FD-984C-2D98C13F1E6C}"/>
    <dgm:cxn modelId="{0BBF1B45-DF8A-4794-A3EA-21153CAF07D2}" type="presOf" srcId="{A2C4D82D-EB69-4AB0-A305-D3F7B1018E78}" destId="{CAF5F0E5-5180-4C10-9990-2AA0DA0E566C}" srcOrd="0" destOrd="0" presId="urn:microsoft.com/office/officeart/2008/layout/LinedList"/>
    <dgm:cxn modelId="{B72DB66C-408B-493B-A6F3-19FD33959B83}" type="presOf" srcId="{9781CFA5-FAB2-4E39-AECE-7D0EAB13DCEC}" destId="{8D58D21D-870E-4D07-A4E4-84AE5162DBD7}" srcOrd="0" destOrd="0" presId="urn:microsoft.com/office/officeart/2008/layout/LinedList"/>
    <dgm:cxn modelId="{759377A0-1645-4033-9BA5-EAB3EC0F20DA}" type="presOf" srcId="{38E7E305-7B3C-456C-8DE7-A5B8E57FAF91}" destId="{7C2DCF0A-7CF2-445A-B99F-5FFA256DDDE0}" srcOrd="0" destOrd="0" presId="urn:microsoft.com/office/officeart/2008/layout/LinedList"/>
    <dgm:cxn modelId="{252323AA-2CC0-418C-8C32-BB3CC72CA109}" srcId="{A2C4D82D-EB69-4AB0-A305-D3F7B1018E78}" destId="{38E7E305-7B3C-456C-8DE7-A5B8E57FAF91}" srcOrd="0" destOrd="0" parTransId="{797D493F-3867-44F1-BF99-3326F08669CE}" sibTransId="{54FC8762-74EE-42C6-A7E5-44FA34CBC8D3}"/>
    <dgm:cxn modelId="{78A27FA4-4937-4FB3-BC6B-050409605FBD}" type="presParOf" srcId="{CAF5F0E5-5180-4C10-9990-2AA0DA0E566C}" destId="{542BF4A8-43BB-48EA-A945-45CE31585F9C}" srcOrd="0" destOrd="0" presId="urn:microsoft.com/office/officeart/2008/layout/LinedList"/>
    <dgm:cxn modelId="{ACA1B13E-5C13-4964-B9A5-A864DC91F32B}" type="presParOf" srcId="{CAF5F0E5-5180-4C10-9990-2AA0DA0E566C}" destId="{DAFEDF6B-DD0C-4DBE-BEB1-F2CEEC23D027}" srcOrd="1" destOrd="0" presId="urn:microsoft.com/office/officeart/2008/layout/LinedList"/>
    <dgm:cxn modelId="{4291A1E2-0C2A-41CB-9BC8-7F72FF859EC8}" type="presParOf" srcId="{DAFEDF6B-DD0C-4DBE-BEB1-F2CEEC23D027}" destId="{7C2DCF0A-7CF2-445A-B99F-5FFA256DDDE0}" srcOrd="0" destOrd="0" presId="urn:microsoft.com/office/officeart/2008/layout/LinedList"/>
    <dgm:cxn modelId="{3C70522B-EABD-4379-A00C-4291A64172E3}" type="presParOf" srcId="{DAFEDF6B-DD0C-4DBE-BEB1-F2CEEC23D027}" destId="{7B1C6555-FDC4-4FD0-A339-B1E209A7974E}" srcOrd="1" destOrd="0" presId="urn:microsoft.com/office/officeart/2008/layout/LinedList"/>
    <dgm:cxn modelId="{C93D5561-799C-455E-A005-6558A3365BDB}" type="presParOf" srcId="{CAF5F0E5-5180-4C10-9990-2AA0DA0E566C}" destId="{0F3A4906-3A79-4C1B-9E6A-62442083F6BE}" srcOrd="2" destOrd="0" presId="urn:microsoft.com/office/officeart/2008/layout/LinedList"/>
    <dgm:cxn modelId="{FD1EEBAC-10F1-4BD6-836A-B59FCF7A84B2}" type="presParOf" srcId="{CAF5F0E5-5180-4C10-9990-2AA0DA0E566C}" destId="{63A48344-0117-4C23-8094-C7945FA0C3C5}" srcOrd="3" destOrd="0" presId="urn:microsoft.com/office/officeart/2008/layout/LinedList"/>
    <dgm:cxn modelId="{A5D70C59-591B-4770-BD77-6FBFEFA1261C}" type="presParOf" srcId="{63A48344-0117-4C23-8094-C7945FA0C3C5}" destId="{8D58D21D-870E-4D07-A4E4-84AE5162DBD7}" srcOrd="0" destOrd="0" presId="urn:microsoft.com/office/officeart/2008/layout/LinedList"/>
    <dgm:cxn modelId="{0FCC7946-CC99-4B34-8636-377A99755036}" type="presParOf" srcId="{63A48344-0117-4C23-8094-C7945FA0C3C5}" destId="{BC0907E4-0FB8-42EF-A4C3-6DFE8616CE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280DDD-096E-48F8-B3E3-B19D5EAFA5F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9A9966C-C3C5-4BD4-A817-EDBF8034A5B9}">
      <dgm:prSet/>
      <dgm:spPr/>
      <dgm:t>
        <a:bodyPr/>
        <a:lstStyle/>
        <a:p>
          <a:r>
            <a:rPr lang="en-US" dirty="0"/>
            <a:t>The input of software design is a Software Requirements Specification (</a:t>
          </a:r>
          <a:r>
            <a:rPr lang="en-US" b="1" dirty="0"/>
            <a:t>SRS</a:t>
          </a:r>
          <a:r>
            <a:rPr lang="en-US" dirty="0"/>
            <a:t>)</a:t>
          </a:r>
        </a:p>
      </dgm:t>
    </dgm:pt>
    <dgm:pt modelId="{0DEB66DB-6E55-4CDA-B5E2-5B34EACAEEA8}" type="parTrans" cxnId="{32B62B4E-29E8-4BDB-A05B-385CF31FC345}">
      <dgm:prSet/>
      <dgm:spPr/>
      <dgm:t>
        <a:bodyPr/>
        <a:lstStyle/>
        <a:p>
          <a:endParaRPr lang="en-US"/>
        </a:p>
      </dgm:t>
    </dgm:pt>
    <dgm:pt modelId="{E4849B54-44C5-4915-BA7D-0219FE0C89CF}" type="sibTrans" cxnId="{32B62B4E-29E8-4BDB-A05B-385CF31FC345}">
      <dgm:prSet/>
      <dgm:spPr/>
      <dgm:t>
        <a:bodyPr/>
        <a:lstStyle/>
        <a:p>
          <a:endParaRPr lang="en-US"/>
        </a:p>
      </dgm:t>
    </dgm:pt>
    <dgm:pt modelId="{A2C73676-BF3E-498A-9629-186BEF8F963E}">
      <dgm:prSet/>
      <dgm:spPr/>
      <dgm:t>
        <a:bodyPr/>
        <a:lstStyle/>
        <a:p>
          <a:r>
            <a:rPr lang="en-US" dirty="0"/>
            <a:t>The </a:t>
          </a:r>
          <a:r>
            <a:rPr lang="en-US" b="1" dirty="0"/>
            <a:t>SRS</a:t>
          </a:r>
          <a:r>
            <a:rPr lang="en-US" dirty="0"/>
            <a:t> is the result of requirement analysis; it records the functional and non-functional requirements that must be met by the software system. </a:t>
          </a:r>
        </a:p>
      </dgm:t>
    </dgm:pt>
    <dgm:pt modelId="{C4BBB634-9DF0-416E-AC84-10385DEA885E}" type="parTrans" cxnId="{26532B9E-4D18-4861-9546-7CDE1EC8946A}">
      <dgm:prSet/>
      <dgm:spPr/>
      <dgm:t>
        <a:bodyPr/>
        <a:lstStyle/>
        <a:p>
          <a:endParaRPr lang="en-US"/>
        </a:p>
      </dgm:t>
    </dgm:pt>
    <dgm:pt modelId="{9EBE82F2-CBAD-4B61-818D-58955404FD19}" type="sibTrans" cxnId="{26532B9E-4D18-4861-9546-7CDE1EC8946A}">
      <dgm:prSet/>
      <dgm:spPr/>
      <dgm:t>
        <a:bodyPr/>
        <a:lstStyle/>
        <a:p>
          <a:endParaRPr lang="en-US"/>
        </a:p>
      </dgm:t>
    </dgm:pt>
    <dgm:pt modelId="{73C45AA5-5674-47F8-8F50-4484AFA24E17}">
      <dgm:prSet/>
      <dgm:spPr/>
      <dgm:t>
        <a:bodyPr/>
        <a:lstStyle/>
        <a:p>
          <a:r>
            <a:rPr lang="en-US" dirty="0"/>
            <a:t>The output of software design is a document called Software Design Description (</a:t>
          </a:r>
          <a:r>
            <a:rPr lang="en-US" b="1" dirty="0"/>
            <a:t>SDD</a:t>
          </a:r>
          <a:r>
            <a:rPr lang="en-US" dirty="0"/>
            <a:t>)</a:t>
          </a:r>
        </a:p>
      </dgm:t>
    </dgm:pt>
    <dgm:pt modelId="{2367630B-0EBF-4C1C-AB31-12FE3EDE1C91}" type="parTrans" cxnId="{7BB3E0A2-5715-4626-AD3D-0B2A8BEC5CE0}">
      <dgm:prSet/>
      <dgm:spPr/>
      <dgm:t>
        <a:bodyPr/>
        <a:lstStyle/>
        <a:p>
          <a:endParaRPr lang="en-US"/>
        </a:p>
      </dgm:t>
    </dgm:pt>
    <dgm:pt modelId="{90F11928-3E56-4E0B-A092-D8936879B03C}" type="sibTrans" cxnId="{7BB3E0A2-5715-4626-AD3D-0B2A8BEC5CE0}">
      <dgm:prSet/>
      <dgm:spPr/>
      <dgm:t>
        <a:bodyPr/>
        <a:lstStyle/>
        <a:p>
          <a:endParaRPr lang="en-US"/>
        </a:p>
      </dgm:t>
    </dgm:pt>
    <dgm:pt modelId="{211E3AC0-2846-4D8C-A1B4-783F02727FD3}">
      <dgm:prSet/>
      <dgm:spPr/>
      <dgm:t>
        <a:bodyPr/>
        <a:lstStyle/>
        <a:p>
          <a:r>
            <a:rPr lang="en-US" dirty="0"/>
            <a:t>The </a:t>
          </a:r>
          <a:r>
            <a:rPr lang="en-US" b="1" dirty="0"/>
            <a:t>SDD</a:t>
          </a:r>
          <a:r>
            <a:rPr lang="en-US" dirty="0"/>
            <a:t> describes the software architecture or high-level design and the detailed design of the system.</a:t>
          </a:r>
        </a:p>
      </dgm:t>
    </dgm:pt>
    <dgm:pt modelId="{15121C8D-2F18-4EFA-B6D3-5976754C108C}" type="parTrans" cxnId="{F3FCAD34-2FA2-4D41-92EB-4CA5D71A9CBA}">
      <dgm:prSet/>
      <dgm:spPr/>
      <dgm:t>
        <a:bodyPr/>
        <a:lstStyle/>
        <a:p>
          <a:endParaRPr lang="en-US"/>
        </a:p>
      </dgm:t>
    </dgm:pt>
    <dgm:pt modelId="{220DC5E5-06E1-48BF-BB46-BB1A4DCFC366}" type="sibTrans" cxnId="{F3FCAD34-2FA2-4D41-92EB-4CA5D71A9CBA}">
      <dgm:prSet/>
      <dgm:spPr/>
      <dgm:t>
        <a:bodyPr/>
        <a:lstStyle/>
        <a:p>
          <a:endParaRPr lang="en-US"/>
        </a:p>
      </dgm:t>
    </dgm:pt>
    <dgm:pt modelId="{AF004B12-BACF-4A78-94DF-032971518527}" type="pres">
      <dgm:prSet presAssocID="{CD280DDD-096E-48F8-B3E3-B19D5EAFA5F5}" presName="linear" presStyleCnt="0">
        <dgm:presLayoutVars>
          <dgm:animLvl val="lvl"/>
          <dgm:resizeHandles val="exact"/>
        </dgm:presLayoutVars>
      </dgm:prSet>
      <dgm:spPr/>
    </dgm:pt>
    <dgm:pt modelId="{FD091BAF-E06F-4D4A-B760-001BFEDBB021}" type="pres">
      <dgm:prSet presAssocID="{E9A9966C-C3C5-4BD4-A817-EDBF8034A5B9}" presName="parentText" presStyleLbl="node1" presStyleIdx="0" presStyleCnt="4">
        <dgm:presLayoutVars>
          <dgm:chMax val="0"/>
          <dgm:bulletEnabled val="1"/>
        </dgm:presLayoutVars>
      </dgm:prSet>
      <dgm:spPr/>
    </dgm:pt>
    <dgm:pt modelId="{FE6086AA-D4B8-45D2-8273-7FADF0CECED3}" type="pres">
      <dgm:prSet presAssocID="{E4849B54-44C5-4915-BA7D-0219FE0C89CF}" presName="spacer" presStyleCnt="0"/>
      <dgm:spPr/>
    </dgm:pt>
    <dgm:pt modelId="{E45F8F10-58F1-4199-ABDD-337CC0922A94}" type="pres">
      <dgm:prSet presAssocID="{A2C73676-BF3E-498A-9629-186BEF8F963E}" presName="parentText" presStyleLbl="node1" presStyleIdx="1" presStyleCnt="4">
        <dgm:presLayoutVars>
          <dgm:chMax val="0"/>
          <dgm:bulletEnabled val="1"/>
        </dgm:presLayoutVars>
      </dgm:prSet>
      <dgm:spPr/>
    </dgm:pt>
    <dgm:pt modelId="{0159B629-546B-42C4-AD62-8AAB6FFE606B}" type="pres">
      <dgm:prSet presAssocID="{9EBE82F2-CBAD-4B61-818D-58955404FD19}" presName="spacer" presStyleCnt="0"/>
      <dgm:spPr/>
    </dgm:pt>
    <dgm:pt modelId="{36C2D319-FA51-4272-8863-9BCBC36E18A9}" type="pres">
      <dgm:prSet presAssocID="{73C45AA5-5674-47F8-8F50-4484AFA24E17}" presName="parentText" presStyleLbl="node1" presStyleIdx="2" presStyleCnt="4">
        <dgm:presLayoutVars>
          <dgm:chMax val="0"/>
          <dgm:bulletEnabled val="1"/>
        </dgm:presLayoutVars>
      </dgm:prSet>
      <dgm:spPr/>
    </dgm:pt>
    <dgm:pt modelId="{71D0B0EE-6F5B-4858-8646-ED79FC3FD0EB}" type="pres">
      <dgm:prSet presAssocID="{90F11928-3E56-4E0B-A092-D8936879B03C}" presName="spacer" presStyleCnt="0"/>
      <dgm:spPr/>
    </dgm:pt>
    <dgm:pt modelId="{D958AD7F-AA97-499D-8D6D-7C704BA879CC}" type="pres">
      <dgm:prSet presAssocID="{211E3AC0-2846-4D8C-A1B4-783F02727FD3}" presName="parentText" presStyleLbl="node1" presStyleIdx="3" presStyleCnt="4">
        <dgm:presLayoutVars>
          <dgm:chMax val="0"/>
          <dgm:bulletEnabled val="1"/>
        </dgm:presLayoutVars>
      </dgm:prSet>
      <dgm:spPr/>
    </dgm:pt>
  </dgm:ptLst>
  <dgm:cxnLst>
    <dgm:cxn modelId="{F1617913-D4A6-4355-A0CE-896C4865974E}" type="presOf" srcId="{CD280DDD-096E-48F8-B3E3-B19D5EAFA5F5}" destId="{AF004B12-BACF-4A78-94DF-032971518527}" srcOrd="0" destOrd="0" presId="urn:microsoft.com/office/officeart/2005/8/layout/vList2"/>
    <dgm:cxn modelId="{E28E6519-CCFE-440B-AF64-2D9726B7ED64}" type="presOf" srcId="{73C45AA5-5674-47F8-8F50-4484AFA24E17}" destId="{36C2D319-FA51-4272-8863-9BCBC36E18A9}" srcOrd="0" destOrd="0" presId="urn:microsoft.com/office/officeart/2005/8/layout/vList2"/>
    <dgm:cxn modelId="{F3FCAD34-2FA2-4D41-92EB-4CA5D71A9CBA}" srcId="{CD280DDD-096E-48F8-B3E3-B19D5EAFA5F5}" destId="{211E3AC0-2846-4D8C-A1B4-783F02727FD3}" srcOrd="3" destOrd="0" parTransId="{15121C8D-2F18-4EFA-B6D3-5976754C108C}" sibTransId="{220DC5E5-06E1-48BF-BB46-BB1A4DCFC366}"/>
    <dgm:cxn modelId="{32B62B4E-29E8-4BDB-A05B-385CF31FC345}" srcId="{CD280DDD-096E-48F8-B3E3-B19D5EAFA5F5}" destId="{E9A9966C-C3C5-4BD4-A817-EDBF8034A5B9}" srcOrd="0" destOrd="0" parTransId="{0DEB66DB-6E55-4CDA-B5E2-5B34EACAEEA8}" sibTransId="{E4849B54-44C5-4915-BA7D-0219FE0C89CF}"/>
    <dgm:cxn modelId="{25146070-7786-49C4-B0C3-CD4DF576CBCA}" type="presOf" srcId="{A2C73676-BF3E-498A-9629-186BEF8F963E}" destId="{E45F8F10-58F1-4199-ABDD-337CC0922A94}" srcOrd="0" destOrd="0" presId="urn:microsoft.com/office/officeart/2005/8/layout/vList2"/>
    <dgm:cxn modelId="{89C4159C-883A-4969-81DE-36085A83A944}" type="presOf" srcId="{211E3AC0-2846-4D8C-A1B4-783F02727FD3}" destId="{D958AD7F-AA97-499D-8D6D-7C704BA879CC}" srcOrd="0" destOrd="0" presId="urn:microsoft.com/office/officeart/2005/8/layout/vList2"/>
    <dgm:cxn modelId="{26532B9E-4D18-4861-9546-7CDE1EC8946A}" srcId="{CD280DDD-096E-48F8-B3E3-B19D5EAFA5F5}" destId="{A2C73676-BF3E-498A-9629-186BEF8F963E}" srcOrd="1" destOrd="0" parTransId="{C4BBB634-9DF0-416E-AC84-10385DEA885E}" sibTransId="{9EBE82F2-CBAD-4B61-818D-58955404FD19}"/>
    <dgm:cxn modelId="{7BB3E0A2-5715-4626-AD3D-0B2A8BEC5CE0}" srcId="{CD280DDD-096E-48F8-B3E3-B19D5EAFA5F5}" destId="{73C45AA5-5674-47F8-8F50-4484AFA24E17}" srcOrd="2" destOrd="0" parTransId="{2367630B-0EBF-4C1C-AB31-12FE3EDE1C91}" sibTransId="{90F11928-3E56-4E0B-A092-D8936879B03C}"/>
    <dgm:cxn modelId="{41C879B5-9B26-4F69-A2A6-5E567DBAE0FF}" type="presOf" srcId="{E9A9966C-C3C5-4BD4-A817-EDBF8034A5B9}" destId="{FD091BAF-E06F-4D4A-B760-001BFEDBB021}" srcOrd="0" destOrd="0" presId="urn:microsoft.com/office/officeart/2005/8/layout/vList2"/>
    <dgm:cxn modelId="{A48EBF9E-7C38-4CDD-AC3B-F8BF388121DA}" type="presParOf" srcId="{AF004B12-BACF-4A78-94DF-032971518527}" destId="{FD091BAF-E06F-4D4A-B760-001BFEDBB021}" srcOrd="0" destOrd="0" presId="urn:microsoft.com/office/officeart/2005/8/layout/vList2"/>
    <dgm:cxn modelId="{AE60C35C-D721-49A5-B719-A91FD0F0E694}" type="presParOf" srcId="{AF004B12-BACF-4A78-94DF-032971518527}" destId="{FE6086AA-D4B8-45D2-8273-7FADF0CECED3}" srcOrd="1" destOrd="0" presId="urn:microsoft.com/office/officeart/2005/8/layout/vList2"/>
    <dgm:cxn modelId="{CA80D719-B11C-4FF9-933B-0DCFFBF50483}" type="presParOf" srcId="{AF004B12-BACF-4A78-94DF-032971518527}" destId="{E45F8F10-58F1-4199-ABDD-337CC0922A94}" srcOrd="2" destOrd="0" presId="urn:microsoft.com/office/officeart/2005/8/layout/vList2"/>
    <dgm:cxn modelId="{70F64529-8983-43A4-9702-0F59B0E983AA}" type="presParOf" srcId="{AF004B12-BACF-4A78-94DF-032971518527}" destId="{0159B629-546B-42C4-AD62-8AAB6FFE606B}" srcOrd="3" destOrd="0" presId="urn:microsoft.com/office/officeart/2005/8/layout/vList2"/>
    <dgm:cxn modelId="{940ED6B7-F0A1-477A-9C8C-A4DF60ED1C89}" type="presParOf" srcId="{AF004B12-BACF-4A78-94DF-032971518527}" destId="{36C2D319-FA51-4272-8863-9BCBC36E18A9}" srcOrd="4" destOrd="0" presId="urn:microsoft.com/office/officeart/2005/8/layout/vList2"/>
    <dgm:cxn modelId="{1A5D5EBA-4224-4053-B00F-A1D67BD6D949}" type="presParOf" srcId="{AF004B12-BACF-4A78-94DF-032971518527}" destId="{71D0B0EE-6F5B-4858-8646-ED79FC3FD0EB}" srcOrd="5" destOrd="0" presId="urn:microsoft.com/office/officeart/2005/8/layout/vList2"/>
    <dgm:cxn modelId="{1DDEAE57-75B8-45EE-B827-DA9C851B29CB}" type="presParOf" srcId="{AF004B12-BACF-4A78-94DF-032971518527}" destId="{D958AD7F-AA97-499D-8D6D-7C704BA879C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DDCE88-17CC-4A7C-899D-2A670B3D99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F47B4A5-412E-4C9C-976E-B1243B6135D6}">
      <dgm:prSet/>
      <dgm:spPr/>
      <dgm:t>
        <a:bodyPr/>
        <a:lstStyle/>
        <a:p>
          <a:pPr>
            <a:lnSpc>
              <a:spcPct val="100000"/>
            </a:lnSpc>
          </a:pPr>
          <a:r>
            <a:rPr lang="en-US" dirty="0"/>
            <a:t>Design overview, purpose, scope</a:t>
          </a:r>
        </a:p>
      </dgm:t>
    </dgm:pt>
    <dgm:pt modelId="{C9D67242-ADDD-4EA0-850C-5874E9BB490E}" type="parTrans" cxnId="{2DA5C8F1-4536-4548-AF0A-E0EB190B343F}">
      <dgm:prSet/>
      <dgm:spPr/>
      <dgm:t>
        <a:bodyPr/>
        <a:lstStyle/>
        <a:p>
          <a:endParaRPr lang="en-US"/>
        </a:p>
      </dgm:t>
    </dgm:pt>
    <dgm:pt modelId="{773DF8D3-0F4C-42B0-8C54-C98989235DD3}" type="sibTrans" cxnId="{2DA5C8F1-4536-4548-AF0A-E0EB190B343F}">
      <dgm:prSet/>
      <dgm:spPr/>
      <dgm:t>
        <a:bodyPr/>
        <a:lstStyle/>
        <a:p>
          <a:endParaRPr lang="en-US"/>
        </a:p>
      </dgm:t>
    </dgm:pt>
    <dgm:pt modelId="{C1FB1ED9-FC3C-4BE8-BE18-F9C3F4B46621}">
      <dgm:prSet/>
      <dgm:spPr/>
      <dgm:t>
        <a:bodyPr/>
        <a:lstStyle/>
        <a:p>
          <a:pPr>
            <a:lnSpc>
              <a:spcPct val="100000"/>
            </a:lnSpc>
          </a:pPr>
          <a:r>
            <a:rPr lang="en-US"/>
            <a:t>Decomposition description (module, data, process)</a:t>
          </a:r>
        </a:p>
      </dgm:t>
    </dgm:pt>
    <dgm:pt modelId="{DDEC2655-68EF-46FE-9DC5-2B110B58E7B1}" type="parTrans" cxnId="{A82821B0-492D-4A6D-8B1D-1D3D7AC67368}">
      <dgm:prSet/>
      <dgm:spPr/>
      <dgm:t>
        <a:bodyPr/>
        <a:lstStyle/>
        <a:p>
          <a:endParaRPr lang="en-US"/>
        </a:p>
      </dgm:t>
    </dgm:pt>
    <dgm:pt modelId="{918CED2B-36A0-403B-8F63-3189EA157039}" type="sibTrans" cxnId="{A82821B0-492D-4A6D-8B1D-1D3D7AC67368}">
      <dgm:prSet/>
      <dgm:spPr/>
      <dgm:t>
        <a:bodyPr/>
        <a:lstStyle/>
        <a:p>
          <a:endParaRPr lang="en-US"/>
        </a:p>
      </dgm:t>
    </dgm:pt>
    <dgm:pt modelId="{098CD5A4-E2F7-4361-B7E1-3D531FC9EE71}">
      <dgm:prSet/>
      <dgm:spPr/>
      <dgm:t>
        <a:bodyPr/>
        <a:lstStyle/>
        <a:p>
          <a:pPr>
            <a:lnSpc>
              <a:spcPct val="100000"/>
            </a:lnSpc>
          </a:pPr>
          <a:r>
            <a:rPr lang="en-US"/>
            <a:t>Dependency and connection description (between modules, data, processes) </a:t>
          </a:r>
        </a:p>
      </dgm:t>
    </dgm:pt>
    <dgm:pt modelId="{7D80FCEA-CC92-4456-AD78-38B6708E971C}" type="parTrans" cxnId="{A22F4D59-9D2D-4C0E-B7AF-15ADCECD40A4}">
      <dgm:prSet/>
      <dgm:spPr/>
      <dgm:t>
        <a:bodyPr/>
        <a:lstStyle/>
        <a:p>
          <a:endParaRPr lang="en-US"/>
        </a:p>
      </dgm:t>
    </dgm:pt>
    <dgm:pt modelId="{858180AD-A7D4-44E3-84DA-2F514B5572C8}" type="sibTrans" cxnId="{A22F4D59-9D2D-4C0E-B7AF-15ADCECD40A4}">
      <dgm:prSet/>
      <dgm:spPr/>
      <dgm:t>
        <a:bodyPr/>
        <a:lstStyle/>
        <a:p>
          <a:endParaRPr lang="en-US"/>
        </a:p>
      </dgm:t>
    </dgm:pt>
    <dgm:pt modelId="{809530DE-A4BC-4555-83E6-4E71DBEF0A0B}">
      <dgm:prSet/>
      <dgm:spPr/>
      <dgm:t>
        <a:bodyPr/>
        <a:lstStyle/>
        <a:p>
          <a:pPr>
            <a:lnSpc>
              <a:spcPct val="100000"/>
            </a:lnSpc>
          </a:pPr>
          <a:r>
            <a:rPr lang="en-US"/>
            <a:t>Attributes</a:t>
          </a:r>
        </a:p>
      </dgm:t>
    </dgm:pt>
    <dgm:pt modelId="{4ECFFDD9-9542-4715-8D29-C4F03FAE9FFE}" type="parTrans" cxnId="{C8EC7AD5-9027-42DF-8AB2-A7AE31CEB6F3}">
      <dgm:prSet/>
      <dgm:spPr/>
      <dgm:t>
        <a:bodyPr/>
        <a:lstStyle/>
        <a:p>
          <a:endParaRPr lang="en-US"/>
        </a:p>
      </dgm:t>
    </dgm:pt>
    <dgm:pt modelId="{C2825A29-3BA5-499C-98F6-53B0A65AAFAA}" type="sibTrans" cxnId="{C8EC7AD5-9027-42DF-8AB2-A7AE31CEB6F3}">
      <dgm:prSet/>
      <dgm:spPr/>
      <dgm:t>
        <a:bodyPr/>
        <a:lstStyle/>
        <a:p>
          <a:endParaRPr lang="en-US"/>
        </a:p>
      </dgm:t>
    </dgm:pt>
    <dgm:pt modelId="{05615DEC-9E45-4AFB-A198-4538C27BE10B}">
      <dgm:prSet/>
      <dgm:spPr/>
      <dgm:t>
        <a:bodyPr/>
        <a:lstStyle/>
        <a:p>
          <a:pPr>
            <a:lnSpc>
              <a:spcPct val="100000"/>
            </a:lnSpc>
          </a:pPr>
          <a:r>
            <a:rPr lang="en-US"/>
            <a:t>User interface description</a:t>
          </a:r>
        </a:p>
      </dgm:t>
    </dgm:pt>
    <dgm:pt modelId="{86521027-C424-4679-9385-F51F96AD3EDD}" type="parTrans" cxnId="{673055BD-CBDA-430A-94EE-856A2284D672}">
      <dgm:prSet/>
      <dgm:spPr/>
      <dgm:t>
        <a:bodyPr/>
        <a:lstStyle/>
        <a:p>
          <a:endParaRPr lang="en-US"/>
        </a:p>
      </dgm:t>
    </dgm:pt>
    <dgm:pt modelId="{4210FE3D-2783-484D-996F-3BD2D13263C1}" type="sibTrans" cxnId="{673055BD-CBDA-430A-94EE-856A2284D672}">
      <dgm:prSet/>
      <dgm:spPr/>
      <dgm:t>
        <a:bodyPr/>
        <a:lstStyle/>
        <a:p>
          <a:endParaRPr lang="en-US"/>
        </a:p>
      </dgm:t>
    </dgm:pt>
    <dgm:pt modelId="{6AC2F42A-A891-4E73-B9C8-F6605CF15D55}">
      <dgm:prSet/>
      <dgm:spPr/>
      <dgm:t>
        <a:bodyPr/>
        <a:lstStyle/>
        <a:p>
          <a:pPr>
            <a:lnSpc>
              <a:spcPct val="100000"/>
            </a:lnSpc>
          </a:pPr>
          <a:r>
            <a:rPr lang="en-US"/>
            <a:t>Detailed design (module and data)</a:t>
          </a:r>
        </a:p>
      </dgm:t>
    </dgm:pt>
    <dgm:pt modelId="{BCA6B731-BB51-443B-936C-6CAA33F9AF19}" type="parTrans" cxnId="{15C76292-B6F1-4E66-88BC-BA6C19B56814}">
      <dgm:prSet/>
      <dgm:spPr/>
      <dgm:t>
        <a:bodyPr/>
        <a:lstStyle/>
        <a:p>
          <a:endParaRPr lang="en-US"/>
        </a:p>
      </dgm:t>
    </dgm:pt>
    <dgm:pt modelId="{6FC7F2EC-A788-415F-8654-CBCDA8395759}" type="sibTrans" cxnId="{15C76292-B6F1-4E66-88BC-BA6C19B56814}">
      <dgm:prSet/>
      <dgm:spPr/>
      <dgm:t>
        <a:bodyPr/>
        <a:lstStyle/>
        <a:p>
          <a:endParaRPr lang="en-US"/>
        </a:p>
      </dgm:t>
    </dgm:pt>
    <dgm:pt modelId="{454AA1DB-B3EA-4E27-8B29-0C0F74FD765C}" type="pres">
      <dgm:prSet presAssocID="{6CDDCE88-17CC-4A7C-899D-2A670B3D99DB}" presName="root" presStyleCnt="0">
        <dgm:presLayoutVars>
          <dgm:dir/>
          <dgm:resizeHandles val="exact"/>
        </dgm:presLayoutVars>
      </dgm:prSet>
      <dgm:spPr/>
    </dgm:pt>
    <dgm:pt modelId="{CF139C73-345E-4CE6-972F-69C5BFFEA745}" type="pres">
      <dgm:prSet presAssocID="{1F47B4A5-412E-4C9C-976E-B1243B6135D6}" presName="compNode" presStyleCnt="0"/>
      <dgm:spPr/>
    </dgm:pt>
    <dgm:pt modelId="{ECF7C268-1717-4ABF-BBF3-06BF878CA071}" type="pres">
      <dgm:prSet presAssocID="{1F47B4A5-412E-4C9C-976E-B1243B6135D6}" presName="bgRect" presStyleLbl="bgShp" presStyleIdx="0" presStyleCnt="6"/>
      <dgm:spPr/>
    </dgm:pt>
    <dgm:pt modelId="{63B7A4CC-8D48-4350-95F1-79BEC95ECB6B}" type="pres">
      <dgm:prSet presAssocID="{1F47B4A5-412E-4C9C-976E-B1243B6135D6}"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DA53017-EAE4-46F0-A78F-A7C58DE2EEE5}" type="pres">
      <dgm:prSet presAssocID="{1F47B4A5-412E-4C9C-976E-B1243B6135D6}" presName="spaceRect" presStyleCnt="0"/>
      <dgm:spPr/>
    </dgm:pt>
    <dgm:pt modelId="{CB93555A-A7EA-4928-97D7-E0702CA3860E}" type="pres">
      <dgm:prSet presAssocID="{1F47B4A5-412E-4C9C-976E-B1243B6135D6}" presName="parTx" presStyleLbl="revTx" presStyleIdx="0" presStyleCnt="6">
        <dgm:presLayoutVars>
          <dgm:chMax val="0"/>
          <dgm:chPref val="0"/>
        </dgm:presLayoutVars>
      </dgm:prSet>
      <dgm:spPr/>
    </dgm:pt>
    <dgm:pt modelId="{A1CFBC0B-D7B7-41D6-BAF5-18322CB45007}" type="pres">
      <dgm:prSet presAssocID="{773DF8D3-0F4C-42B0-8C54-C98989235DD3}" presName="sibTrans" presStyleCnt="0"/>
      <dgm:spPr/>
    </dgm:pt>
    <dgm:pt modelId="{F0F54528-62DB-42AD-991F-660405BEBE17}" type="pres">
      <dgm:prSet presAssocID="{C1FB1ED9-FC3C-4BE8-BE18-F9C3F4B46621}" presName="compNode" presStyleCnt="0"/>
      <dgm:spPr/>
    </dgm:pt>
    <dgm:pt modelId="{7B298485-8634-4518-89F4-8808D27C23ED}" type="pres">
      <dgm:prSet presAssocID="{C1FB1ED9-FC3C-4BE8-BE18-F9C3F4B46621}" presName="bgRect" presStyleLbl="bgShp" presStyleIdx="1" presStyleCnt="6"/>
      <dgm:spPr/>
    </dgm:pt>
    <dgm:pt modelId="{115E1169-974E-4F9D-9AAD-C861111A6399}" type="pres">
      <dgm:prSet presAssocID="{C1FB1ED9-FC3C-4BE8-BE18-F9C3F4B46621}"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E7F8B5D-2BD6-4915-BCFE-0ED333D12459}" type="pres">
      <dgm:prSet presAssocID="{C1FB1ED9-FC3C-4BE8-BE18-F9C3F4B46621}" presName="spaceRect" presStyleCnt="0"/>
      <dgm:spPr/>
    </dgm:pt>
    <dgm:pt modelId="{792D9DE6-B1C6-4D0C-AD2B-7C57F54AD65C}" type="pres">
      <dgm:prSet presAssocID="{C1FB1ED9-FC3C-4BE8-BE18-F9C3F4B46621}" presName="parTx" presStyleLbl="revTx" presStyleIdx="1" presStyleCnt="6">
        <dgm:presLayoutVars>
          <dgm:chMax val="0"/>
          <dgm:chPref val="0"/>
        </dgm:presLayoutVars>
      </dgm:prSet>
      <dgm:spPr/>
    </dgm:pt>
    <dgm:pt modelId="{3A41E354-0735-4DAE-9159-1EEF6A820CC4}" type="pres">
      <dgm:prSet presAssocID="{918CED2B-36A0-403B-8F63-3189EA157039}" presName="sibTrans" presStyleCnt="0"/>
      <dgm:spPr/>
    </dgm:pt>
    <dgm:pt modelId="{E93D1D10-EBED-4A0C-AE42-AD9A1AB2FE72}" type="pres">
      <dgm:prSet presAssocID="{098CD5A4-E2F7-4361-B7E1-3D531FC9EE71}" presName="compNode" presStyleCnt="0"/>
      <dgm:spPr/>
    </dgm:pt>
    <dgm:pt modelId="{1EC1FF55-6AD7-43E2-B7B1-51C61F227C41}" type="pres">
      <dgm:prSet presAssocID="{098CD5A4-E2F7-4361-B7E1-3D531FC9EE71}" presName="bgRect" presStyleLbl="bgShp" presStyleIdx="2" presStyleCnt="6"/>
      <dgm:spPr/>
    </dgm:pt>
    <dgm:pt modelId="{F7EF38A0-240E-4027-8C71-B54433666F3B}" type="pres">
      <dgm:prSet presAssocID="{098CD5A4-E2F7-4361-B7E1-3D531FC9EE71}"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5A46DF0-85B7-405B-A28C-44B72FCE56A2}" type="pres">
      <dgm:prSet presAssocID="{098CD5A4-E2F7-4361-B7E1-3D531FC9EE71}" presName="spaceRect" presStyleCnt="0"/>
      <dgm:spPr/>
    </dgm:pt>
    <dgm:pt modelId="{31E98CDA-A497-47E3-8B08-D8655D517B00}" type="pres">
      <dgm:prSet presAssocID="{098CD5A4-E2F7-4361-B7E1-3D531FC9EE71}" presName="parTx" presStyleLbl="revTx" presStyleIdx="2" presStyleCnt="6">
        <dgm:presLayoutVars>
          <dgm:chMax val="0"/>
          <dgm:chPref val="0"/>
        </dgm:presLayoutVars>
      </dgm:prSet>
      <dgm:spPr/>
    </dgm:pt>
    <dgm:pt modelId="{C9D21C61-DB4C-496D-98AF-66FA87CB6170}" type="pres">
      <dgm:prSet presAssocID="{858180AD-A7D4-44E3-84DA-2F514B5572C8}" presName="sibTrans" presStyleCnt="0"/>
      <dgm:spPr/>
    </dgm:pt>
    <dgm:pt modelId="{5A8924E2-D4B4-4B57-94EE-7300ADA9DB40}" type="pres">
      <dgm:prSet presAssocID="{809530DE-A4BC-4555-83E6-4E71DBEF0A0B}" presName="compNode" presStyleCnt="0"/>
      <dgm:spPr/>
    </dgm:pt>
    <dgm:pt modelId="{44F7D279-228C-44D1-8F7A-CCC25BC55BA5}" type="pres">
      <dgm:prSet presAssocID="{809530DE-A4BC-4555-83E6-4E71DBEF0A0B}" presName="bgRect" presStyleLbl="bgShp" presStyleIdx="3" presStyleCnt="6"/>
      <dgm:spPr/>
    </dgm:pt>
    <dgm:pt modelId="{016E7BC1-5AA9-406E-8C8D-737992E39414}" type="pres">
      <dgm:prSet presAssocID="{809530DE-A4BC-4555-83E6-4E71DBEF0A0B}"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2BBF5F74-3327-48B8-9BD6-A2B273CC521C}" type="pres">
      <dgm:prSet presAssocID="{809530DE-A4BC-4555-83E6-4E71DBEF0A0B}" presName="spaceRect" presStyleCnt="0"/>
      <dgm:spPr/>
    </dgm:pt>
    <dgm:pt modelId="{1C782410-0520-46F0-81AE-7F302A0C4EE1}" type="pres">
      <dgm:prSet presAssocID="{809530DE-A4BC-4555-83E6-4E71DBEF0A0B}" presName="parTx" presStyleLbl="revTx" presStyleIdx="3" presStyleCnt="6">
        <dgm:presLayoutVars>
          <dgm:chMax val="0"/>
          <dgm:chPref val="0"/>
        </dgm:presLayoutVars>
      </dgm:prSet>
      <dgm:spPr/>
    </dgm:pt>
    <dgm:pt modelId="{B7B7E26E-A65E-46C2-8052-C1A07FA05DA5}" type="pres">
      <dgm:prSet presAssocID="{C2825A29-3BA5-499C-98F6-53B0A65AAFAA}" presName="sibTrans" presStyleCnt="0"/>
      <dgm:spPr/>
    </dgm:pt>
    <dgm:pt modelId="{D7A630CF-8268-4E9F-BDFA-53BD296F6F04}" type="pres">
      <dgm:prSet presAssocID="{05615DEC-9E45-4AFB-A198-4538C27BE10B}" presName="compNode" presStyleCnt="0"/>
      <dgm:spPr/>
    </dgm:pt>
    <dgm:pt modelId="{9F27DA96-A2C1-4F13-A765-489610DFB02D}" type="pres">
      <dgm:prSet presAssocID="{05615DEC-9E45-4AFB-A198-4538C27BE10B}" presName="bgRect" presStyleLbl="bgShp" presStyleIdx="4" presStyleCnt="6"/>
      <dgm:spPr/>
    </dgm:pt>
    <dgm:pt modelId="{7DB0CD2A-8E97-4E89-AEE1-62D221C69096}" type="pres">
      <dgm:prSet presAssocID="{05615DEC-9E45-4AFB-A198-4538C27BE10B}"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B77C47DC-497B-4D7B-868A-394FE6A419DC}" type="pres">
      <dgm:prSet presAssocID="{05615DEC-9E45-4AFB-A198-4538C27BE10B}" presName="spaceRect" presStyleCnt="0"/>
      <dgm:spPr/>
    </dgm:pt>
    <dgm:pt modelId="{D6069AF0-0071-4612-8D1F-1A05AE0F3563}" type="pres">
      <dgm:prSet presAssocID="{05615DEC-9E45-4AFB-A198-4538C27BE10B}" presName="parTx" presStyleLbl="revTx" presStyleIdx="4" presStyleCnt="6">
        <dgm:presLayoutVars>
          <dgm:chMax val="0"/>
          <dgm:chPref val="0"/>
        </dgm:presLayoutVars>
      </dgm:prSet>
      <dgm:spPr/>
    </dgm:pt>
    <dgm:pt modelId="{2434CBB9-08BB-4547-B695-E19FE39090F8}" type="pres">
      <dgm:prSet presAssocID="{4210FE3D-2783-484D-996F-3BD2D13263C1}" presName="sibTrans" presStyleCnt="0"/>
      <dgm:spPr/>
    </dgm:pt>
    <dgm:pt modelId="{02E2DD35-5F19-4146-9603-D063A2AB5131}" type="pres">
      <dgm:prSet presAssocID="{6AC2F42A-A891-4E73-B9C8-F6605CF15D55}" presName="compNode" presStyleCnt="0"/>
      <dgm:spPr/>
    </dgm:pt>
    <dgm:pt modelId="{32BD0DBA-3B3F-4CF1-891A-8D3651F3CC33}" type="pres">
      <dgm:prSet presAssocID="{6AC2F42A-A891-4E73-B9C8-F6605CF15D55}" presName="bgRect" presStyleLbl="bgShp" presStyleIdx="5" presStyleCnt="6"/>
      <dgm:spPr/>
    </dgm:pt>
    <dgm:pt modelId="{F419D0CA-6BC8-4A68-853A-D44A53347A30}" type="pres">
      <dgm:prSet presAssocID="{6AC2F42A-A891-4E73-B9C8-F6605CF15D55}"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erarchy"/>
        </a:ext>
      </dgm:extLst>
    </dgm:pt>
    <dgm:pt modelId="{B9FAF7C5-993C-45FF-89E9-768B8D5F08CB}" type="pres">
      <dgm:prSet presAssocID="{6AC2F42A-A891-4E73-B9C8-F6605CF15D55}" presName="spaceRect" presStyleCnt="0"/>
      <dgm:spPr/>
    </dgm:pt>
    <dgm:pt modelId="{4C8F91C3-A6E5-4248-856D-4AF9404E827F}" type="pres">
      <dgm:prSet presAssocID="{6AC2F42A-A891-4E73-B9C8-F6605CF15D55}" presName="parTx" presStyleLbl="revTx" presStyleIdx="5" presStyleCnt="6">
        <dgm:presLayoutVars>
          <dgm:chMax val="0"/>
          <dgm:chPref val="0"/>
        </dgm:presLayoutVars>
      </dgm:prSet>
      <dgm:spPr/>
    </dgm:pt>
  </dgm:ptLst>
  <dgm:cxnLst>
    <dgm:cxn modelId="{7F2D9508-F820-4752-9872-ACB4C1067178}" type="presOf" srcId="{098CD5A4-E2F7-4361-B7E1-3D531FC9EE71}" destId="{31E98CDA-A497-47E3-8B08-D8655D517B00}" srcOrd="0" destOrd="0" presId="urn:microsoft.com/office/officeart/2018/2/layout/IconVerticalSolidList"/>
    <dgm:cxn modelId="{63228F09-6847-4062-B260-E9AC1341F8D4}" type="presOf" srcId="{C1FB1ED9-FC3C-4BE8-BE18-F9C3F4B46621}" destId="{792D9DE6-B1C6-4D0C-AD2B-7C57F54AD65C}" srcOrd="0" destOrd="0" presId="urn:microsoft.com/office/officeart/2018/2/layout/IconVerticalSolidList"/>
    <dgm:cxn modelId="{0E448960-03F4-4BD5-9DEB-146CD01D7D3C}" type="presOf" srcId="{1F47B4A5-412E-4C9C-976E-B1243B6135D6}" destId="{CB93555A-A7EA-4928-97D7-E0702CA3860E}" srcOrd="0" destOrd="0" presId="urn:microsoft.com/office/officeart/2018/2/layout/IconVerticalSolidList"/>
    <dgm:cxn modelId="{491C0871-1CF2-4EF4-9F7A-B5027556DDE3}" type="presOf" srcId="{05615DEC-9E45-4AFB-A198-4538C27BE10B}" destId="{D6069AF0-0071-4612-8D1F-1A05AE0F3563}" srcOrd="0" destOrd="0" presId="urn:microsoft.com/office/officeart/2018/2/layout/IconVerticalSolidList"/>
    <dgm:cxn modelId="{A22F4D59-9D2D-4C0E-B7AF-15ADCECD40A4}" srcId="{6CDDCE88-17CC-4A7C-899D-2A670B3D99DB}" destId="{098CD5A4-E2F7-4361-B7E1-3D531FC9EE71}" srcOrd="2" destOrd="0" parTransId="{7D80FCEA-CC92-4456-AD78-38B6708E971C}" sibTransId="{858180AD-A7D4-44E3-84DA-2F514B5572C8}"/>
    <dgm:cxn modelId="{15C76292-B6F1-4E66-88BC-BA6C19B56814}" srcId="{6CDDCE88-17CC-4A7C-899D-2A670B3D99DB}" destId="{6AC2F42A-A891-4E73-B9C8-F6605CF15D55}" srcOrd="5" destOrd="0" parTransId="{BCA6B731-BB51-443B-936C-6CAA33F9AF19}" sibTransId="{6FC7F2EC-A788-415F-8654-CBCDA8395759}"/>
    <dgm:cxn modelId="{A82821B0-492D-4A6D-8B1D-1D3D7AC67368}" srcId="{6CDDCE88-17CC-4A7C-899D-2A670B3D99DB}" destId="{C1FB1ED9-FC3C-4BE8-BE18-F9C3F4B46621}" srcOrd="1" destOrd="0" parTransId="{DDEC2655-68EF-46FE-9DC5-2B110B58E7B1}" sibTransId="{918CED2B-36A0-403B-8F63-3189EA157039}"/>
    <dgm:cxn modelId="{3F7F73B3-EB3C-4EB8-AFB9-B032CC03C4B5}" type="presOf" srcId="{6AC2F42A-A891-4E73-B9C8-F6605CF15D55}" destId="{4C8F91C3-A6E5-4248-856D-4AF9404E827F}" srcOrd="0" destOrd="0" presId="urn:microsoft.com/office/officeart/2018/2/layout/IconVerticalSolidList"/>
    <dgm:cxn modelId="{673055BD-CBDA-430A-94EE-856A2284D672}" srcId="{6CDDCE88-17CC-4A7C-899D-2A670B3D99DB}" destId="{05615DEC-9E45-4AFB-A198-4538C27BE10B}" srcOrd="4" destOrd="0" parTransId="{86521027-C424-4679-9385-F51F96AD3EDD}" sibTransId="{4210FE3D-2783-484D-996F-3BD2D13263C1}"/>
    <dgm:cxn modelId="{C8EC7AD5-9027-42DF-8AB2-A7AE31CEB6F3}" srcId="{6CDDCE88-17CC-4A7C-899D-2A670B3D99DB}" destId="{809530DE-A4BC-4555-83E6-4E71DBEF0A0B}" srcOrd="3" destOrd="0" parTransId="{4ECFFDD9-9542-4715-8D29-C4F03FAE9FFE}" sibTransId="{C2825A29-3BA5-499C-98F6-53B0A65AAFAA}"/>
    <dgm:cxn modelId="{2DA5C8F1-4536-4548-AF0A-E0EB190B343F}" srcId="{6CDDCE88-17CC-4A7C-899D-2A670B3D99DB}" destId="{1F47B4A5-412E-4C9C-976E-B1243B6135D6}" srcOrd="0" destOrd="0" parTransId="{C9D67242-ADDD-4EA0-850C-5874E9BB490E}" sibTransId="{773DF8D3-0F4C-42B0-8C54-C98989235DD3}"/>
    <dgm:cxn modelId="{F1E4DDF3-AD78-45F1-AA56-0CA50EB31B53}" type="presOf" srcId="{809530DE-A4BC-4555-83E6-4E71DBEF0A0B}" destId="{1C782410-0520-46F0-81AE-7F302A0C4EE1}" srcOrd="0" destOrd="0" presId="urn:microsoft.com/office/officeart/2018/2/layout/IconVerticalSolidList"/>
    <dgm:cxn modelId="{C78AFDFF-A86A-4877-8A9F-B0368007F032}" type="presOf" srcId="{6CDDCE88-17CC-4A7C-899D-2A670B3D99DB}" destId="{454AA1DB-B3EA-4E27-8B29-0C0F74FD765C}" srcOrd="0" destOrd="0" presId="urn:microsoft.com/office/officeart/2018/2/layout/IconVerticalSolidList"/>
    <dgm:cxn modelId="{B62C3ECC-F653-4D18-8845-1D0FC51BC102}" type="presParOf" srcId="{454AA1DB-B3EA-4E27-8B29-0C0F74FD765C}" destId="{CF139C73-345E-4CE6-972F-69C5BFFEA745}" srcOrd="0" destOrd="0" presId="urn:microsoft.com/office/officeart/2018/2/layout/IconVerticalSolidList"/>
    <dgm:cxn modelId="{368CE53A-C181-470B-9121-3285979220F5}" type="presParOf" srcId="{CF139C73-345E-4CE6-972F-69C5BFFEA745}" destId="{ECF7C268-1717-4ABF-BBF3-06BF878CA071}" srcOrd="0" destOrd="0" presId="urn:microsoft.com/office/officeart/2018/2/layout/IconVerticalSolidList"/>
    <dgm:cxn modelId="{8A432722-DD62-4F3E-A6F7-18024B6414D9}" type="presParOf" srcId="{CF139C73-345E-4CE6-972F-69C5BFFEA745}" destId="{63B7A4CC-8D48-4350-95F1-79BEC95ECB6B}" srcOrd="1" destOrd="0" presId="urn:microsoft.com/office/officeart/2018/2/layout/IconVerticalSolidList"/>
    <dgm:cxn modelId="{531B978D-0090-4F80-BECE-C9F54F8BDBB9}" type="presParOf" srcId="{CF139C73-345E-4CE6-972F-69C5BFFEA745}" destId="{0DA53017-EAE4-46F0-A78F-A7C58DE2EEE5}" srcOrd="2" destOrd="0" presId="urn:microsoft.com/office/officeart/2018/2/layout/IconVerticalSolidList"/>
    <dgm:cxn modelId="{DBC9D623-3B58-4100-ADDA-57815303A146}" type="presParOf" srcId="{CF139C73-345E-4CE6-972F-69C5BFFEA745}" destId="{CB93555A-A7EA-4928-97D7-E0702CA3860E}" srcOrd="3" destOrd="0" presId="urn:microsoft.com/office/officeart/2018/2/layout/IconVerticalSolidList"/>
    <dgm:cxn modelId="{41A37BC0-0B75-4C6B-86B5-7A2EBB302AAD}" type="presParOf" srcId="{454AA1DB-B3EA-4E27-8B29-0C0F74FD765C}" destId="{A1CFBC0B-D7B7-41D6-BAF5-18322CB45007}" srcOrd="1" destOrd="0" presId="urn:microsoft.com/office/officeart/2018/2/layout/IconVerticalSolidList"/>
    <dgm:cxn modelId="{AD993BE2-3888-480A-A10F-23E7C96021F7}" type="presParOf" srcId="{454AA1DB-B3EA-4E27-8B29-0C0F74FD765C}" destId="{F0F54528-62DB-42AD-991F-660405BEBE17}" srcOrd="2" destOrd="0" presId="urn:microsoft.com/office/officeart/2018/2/layout/IconVerticalSolidList"/>
    <dgm:cxn modelId="{96796DBF-4C6B-414B-ACBE-42D7FF8B49B7}" type="presParOf" srcId="{F0F54528-62DB-42AD-991F-660405BEBE17}" destId="{7B298485-8634-4518-89F4-8808D27C23ED}" srcOrd="0" destOrd="0" presId="urn:microsoft.com/office/officeart/2018/2/layout/IconVerticalSolidList"/>
    <dgm:cxn modelId="{6CED2CE9-4C3F-497F-BD5F-804626CA2A86}" type="presParOf" srcId="{F0F54528-62DB-42AD-991F-660405BEBE17}" destId="{115E1169-974E-4F9D-9AAD-C861111A6399}" srcOrd="1" destOrd="0" presId="urn:microsoft.com/office/officeart/2018/2/layout/IconVerticalSolidList"/>
    <dgm:cxn modelId="{B073DB6B-762C-488F-9809-B21AD69D8886}" type="presParOf" srcId="{F0F54528-62DB-42AD-991F-660405BEBE17}" destId="{3E7F8B5D-2BD6-4915-BCFE-0ED333D12459}" srcOrd="2" destOrd="0" presId="urn:microsoft.com/office/officeart/2018/2/layout/IconVerticalSolidList"/>
    <dgm:cxn modelId="{F44A8ADA-79A3-4FE0-A44F-6A834C3F1CAF}" type="presParOf" srcId="{F0F54528-62DB-42AD-991F-660405BEBE17}" destId="{792D9DE6-B1C6-4D0C-AD2B-7C57F54AD65C}" srcOrd="3" destOrd="0" presId="urn:microsoft.com/office/officeart/2018/2/layout/IconVerticalSolidList"/>
    <dgm:cxn modelId="{001EA297-C034-45FF-87D5-87E994C0CA17}" type="presParOf" srcId="{454AA1DB-B3EA-4E27-8B29-0C0F74FD765C}" destId="{3A41E354-0735-4DAE-9159-1EEF6A820CC4}" srcOrd="3" destOrd="0" presId="urn:microsoft.com/office/officeart/2018/2/layout/IconVerticalSolidList"/>
    <dgm:cxn modelId="{FBE2D6A5-76CF-4AA3-B768-C77ED9D447E3}" type="presParOf" srcId="{454AA1DB-B3EA-4E27-8B29-0C0F74FD765C}" destId="{E93D1D10-EBED-4A0C-AE42-AD9A1AB2FE72}" srcOrd="4" destOrd="0" presId="urn:microsoft.com/office/officeart/2018/2/layout/IconVerticalSolidList"/>
    <dgm:cxn modelId="{11B6B73D-F0CD-47EF-8FCF-35BB7EC70136}" type="presParOf" srcId="{E93D1D10-EBED-4A0C-AE42-AD9A1AB2FE72}" destId="{1EC1FF55-6AD7-43E2-B7B1-51C61F227C41}" srcOrd="0" destOrd="0" presId="urn:microsoft.com/office/officeart/2018/2/layout/IconVerticalSolidList"/>
    <dgm:cxn modelId="{D1E2F0A3-A2A0-4433-B8C9-AC488BEE0D68}" type="presParOf" srcId="{E93D1D10-EBED-4A0C-AE42-AD9A1AB2FE72}" destId="{F7EF38A0-240E-4027-8C71-B54433666F3B}" srcOrd="1" destOrd="0" presId="urn:microsoft.com/office/officeart/2018/2/layout/IconVerticalSolidList"/>
    <dgm:cxn modelId="{3CFE9E4A-588A-4C71-94B6-D81C42F44C00}" type="presParOf" srcId="{E93D1D10-EBED-4A0C-AE42-AD9A1AB2FE72}" destId="{05A46DF0-85B7-405B-A28C-44B72FCE56A2}" srcOrd="2" destOrd="0" presId="urn:microsoft.com/office/officeart/2018/2/layout/IconVerticalSolidList"/>
    <dgm:cxn modelId="{A6CEAF3B-2DC7-46D2-9227-757D18EC3EFB}" type="presParOf" srcId="{E93D1D10-EBED-4A0C-AE42-AD9A1AB2FE72}" destId="{31E98CDA-A497-47E3-8B08-D8655D517B00}" srcOrd="3" destOrd="0" presId="urn:microsoft.com/office/officeart/2018/2/layout/IconVerticalSolidList"/>
    <dgm:cxn modelId="{8838BCCA-92FE-434D-8E77-067CEEFEAC66}" type="presParOf" srcId="{454AA1DB-B3EA-4E27-8B29-0C0F74FD765C}" destId="{C9D21C61-DB4C-496D-98AF-66FA87CB6170}" srcOrd="5" destOrd="0" presId="urn:microsoft.com/office/officeart/2018/2/layout/IconVerticalSolidList"/>
    <dgm:cxn modelId="{F73D6B30-58EB-4330-A0B2-986A2A563A0D}" type="presParOf" srcId="{454AA1DB-B3EA-4E27-8B29-0C0F74FD765C}" destId="{5A8924E2-D4B4-4B57-94EE-7300ADA9DB40}" srcOrd="6" destOrd="0" presId="urn:microsoft.com/office/officeart/2018/2/layout/IconVerticalSolidList"/>
    <dgm:cxn modelId="{6B38579E-BDAE-4A7E-81B3-879AB11D5DA3}" type="presParOf" srcId="{5A8924E2-D4B4-4B57-94EE-7300ADA9DB40}" destId="{44F7D279-228C-44D1-8F7A-CCC25BC55BA5}" srcOrd="0" destOrd="0" presId="urn:microsoft.com/office/officeart/2018/2/layout/IconVerticalSolidList"/>
    <dgm:cxn modelId="{05D17489-2970-4110-A078-66DEA37A1671}" type="presParOf" srcId="{5A8924E2-D4B4-4B57-94EE-7300ADA9DB40}" destId="{016E7BC1-5AA9-406E-8C8D-737992E39414}" srcOrd="1" destOrd="0" presId="urn:microsoft.com/office/officeart/2018/2/layout/IconVerticalSolidList"/>
    <dgm:cxn modelId="{B77C8E18-5C5B-4C17-B5FA-179E0F06F34B}" type="presParOf" srcId="{5A8924E2-D4B4-4B57-94EE-7300ADA9DB40}" destId="{2BBF5F74-3327-48B8-9BD6-A2B273CC521C}" srcOrd="2" destOrd="0" presId="urn:microsoft.com/office/officeart/2018/2/layout/IconVerticalSolidList"/>
    <dgm:cxn modelId="{96C1940B-2BB4-4FEE-B02A-47881ED422DA}" type="presParOf" srcId="{5A8924E2-D4B4-4B57-94EE-7300ADA9DB40}" destId="{1C782410-0520-46F0-81AE-7F302A0C4EE1}" srcOrd="3" destOrd="0" presId="urn:microsoft.com/office/officeart/2018/2/layout/IconVerticalSolidList"/>
    <dgm:cxn modelId="{D349D3D3-7B5E-483B-BB6C-B63E4D0F8493}" type="presParOf" srcId="{454AA1DB-B3EA-4E27-8B29-0C0F74FD765C}" destId="{B7B7E26E-A65E-46C2-8052-C1A07FA05DA5}" srcOrd="7" destOrd="0" presId="urn:microsoft.com/office/officeart/2018/2/layout/IconVerticalSolidList"/>
    <dgm:cxn modelId="{8EAA365C-507E-4547-AB41-AEB97FEA0EE1}" type="presParOf" srcId="{454AA1DB-B3EA-4E27-8B29-0C0F74FD765C}" destId="{D7A630CF-8268-4E9F-BDFA-53BD296F6F04}" srcOrd="8" destOrd="0" presId="urn:microsoft.com/office/officeart/2018/2/layout/IconVerticalSolidList"/>
    <dgm:cxn modelId="{79074155-16E5-47DA-B0B4-D52BA526A909}" type="presParOf" srcId="{D7A630CF-8268-4E9F-BDFA-53BD296F6F04}" destId="{9F27DA96-A2C1-4F13-A765-489610DFB02D}" srcOrd="0" destOrd="0" presId="urn:microsoft.com/office/officeart/2018/2/layout/IconVerticalSolidList"/>
    <dgm:cxn modelId="{489B3619-1894-4EED-9ECF-AE984E342DCB}" type="presParOf" srcId="{D7A630CF-8268-4E9F-BDFA-53BD296F6F04}" destId="{7DB0CD2A-8E97-4E89-AEE1-62D221C69096}" srcOrd="1" destOrd="0" presId="urn:microsoft.com/office/officeart/2018/2/layout/IconVerticalSolidList"/>
    <dgm:cxn modelId="{CC246C13-AACB-4ED9-B301-0B075E3AFA21}" type="presParOf" srcId="{D7A630CF-8268-4E9F-BDFA-53BD296F6F04}" destId="{B77C47DC-497B-4D7B-868A-394FE6A419DC}" srcOrd="2" destOrd="0" presId="urn:microsoft.com/office/officeart/2018/2/layout/IconVerticalSolidList"/>
    <dgm:cxn modelId="{6102330B-3CDE-4563-B0D1-3D297DD907CF}" type="presParOf" srcId="{D7A630CF-8268-4E9F-BDFA-53BD296F6F04}" destId="{D6069AF0-0071-4612-8D1F-1A05AE0F3563}" srcOrd="3" destOrd="0" presId="urn:microsoft.com/office/officeart/2018/2/layout/IconVerticalSolidList"/>
    <dgm:cxn modelId="{F71759EA-B107-41AD-88DD-391C9162FE7A}" type="presParOf" srcId="{454AA1DB-B3EA-4E27-8B29-0C0F74FD765C}" destId="{2434CBB9-08BB-4547-B695-E19FE39090F8}" srcOrd="9" destOrd="0" presId="urn:microsoft.com/office/officeart/2018/2/layout/IconVerticalSolidList"/>
    <dgm:cxn modelId="{18F3EE59-8476-433E-AF92-25B12C34B670}" type="presParOf" srcId="{454AA1DB-B3EA-4E27-8B29-0C0F74FD765C}" destId="{02E2DD35-5F19-4146-9603-D063A2AB5131}" srcOrd="10" destOrd="0" presId="urn:microsoft.com/office/officeart/2018/2/layout/IconVerticalSolidList"/>
    <dgm:cxn modelId="{2D5C4303-D819-4DCE-9295-8A542ECB80A7}" type="presParOf" srcId="{02E2DD35-5F19-4146-9603-D063A2AB5131}" destId="{32BD0DBA-3B3F-4CF1-891A-8D3651F3CC33}" srcOrd="0" destOrd="0" presId="urn:microsoft.com/office/officeart/2018/2/layout/IconVerticalSolidList"/>
    <dgm:cxn modelId="{6A41AC97-A2B5-4010-B711-1A8A91C0A22E}" type="presParOf" srcId="{02E2DD35-5F19-4146-9603-D063A2AB5131}" destId="{F419D0CA-6BC8-4A68-853A-D44A53347A30}" srcOrd="1" destOrd="0" presId="urn:microsoft.com/office/officeart/2018/2/layout/IconVerticalSolidList"/>
    <dgm:cxn modelId="{47E5F0D7-D33A-46F1-9C84-8D9643660F54}" type="presParOf" srcId="{02E2DD35-5F19-4146-9603-D063A2AB5131}" destId="{B9FAF7C5-993C-45FF-89E9-768B8D5F08CB}" srcOrd="2" destOrd="0" presId="urn:microsoft.com/office/officeart/2018/2/layout/IconVerticalSolidList"/>
    <dgm:cxn modelId="{380C3798-BED1-46CA-AB9D-B6C33EAB2822}" type="presParOf" srcId="{02E2DD35-5F19-4146-9603-D063A2AB5131}" destId="{4C8F91C3-A6E5-4248-856D-4AF9404E82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B67A24-1791-44BC-B882-0ACFA7E160AC}" type="doc">
      <dgm:prSet loTypeId="urn:diagrams.loki3.com/TabbedArc+Icon" loCatId="relationship" qsTypeId="urn:microsoft.com/office/officeart/2005/8/quickstyle/simple1" qsCatId="simple" csTypeId="urn:microsoft.com/office/officeart/2005/8/colors/accent1_2" csCatId="accent1" phldr="1"/>
      <dgm:spPr/>
    </dgm:pt>
    <dgm:pt modelId="{415EE532-9CAC-4482-87B2-175C2EA4F91A}">
      <dgm:prSet phldrT="[Text]"/>
      <dgm:spPr/>
      <dgm:t>
        <a:bodyPr/>
        <a:lstStyle/>
        <a:p>
          <a:r>
            <a:rPr lang="en-CA" dirty="0"/>
            <a:t>Requirements</a:t>
          </a:r>
        </a:p>
      </dgm:t>
    </dgm:pt>
    <dgm:pt modelId="{4DD48C31-EB58-4D21-9D5D-4A3273694425}" type="parTrans" cxnId="{4A452742-3208-45F4-AD0C-87F5753E0A90}">
      <dgm:prSet/>
      <dgm:spPr/>
      <dgm:t>
        <a:bodyPr/>
        <a:lstStyle/>
        <a:p>
          <a:endParaRPr lang="en-CA"/>
        </a:p>
      </dgm:t>
    </dgm:pt>
    <dgm:pt modelId="{5AE70D2B-CDCB-426F-94BA-290712918D4D}" type="sibTrans" cxnId="{4A452742-3208-45F4-AD0C-87F5753E0A90}">
      <dgm:prSet/>
      <dgm:spPr/>
      <dgm:t>
        <a:bodyPr/>
        <a:lstStyle/>
        <a:p>
          <a:endParaRPr lang="en-CA"/>
        </a:p>
      </dgm:t>
    </dgm:pt>
    <dgm:pt modelId="{AA51243C-7625-4CE4-A780-AC09C742864E}">
      <dgm:prSet phldrT="[Text]"/>
      <dgm:spPr>
        <a:solidFill>
          <a:srgbClr val="FFC000"/>
        </a:solidFill>
      </dgm:spPr>
      <dgm:t>
        <a:bodyPr/>
        <a:lstStyle/>
        <a:p>
          <a:r>
            <a:rPr lang="en-CA" dirty="0"/>
            <a:t>Architecture</a:t>
          </a:r>
        </a:p>
      </dgm:t>
    </dgm:pt>
    <dgm:pt modelId="{55B39739-A3AD-44E8-9AB8-1B6CDD8FB603}" type="parTrans" cxnId="{8AC9BAE9-E6D7-478D-919E-68D3DA78738C}">
      <dgm:prSet/>
      <dgm:spPr/>
      <dgm:t>
        <a:bodyPr/>
        <a:lstStyle/>
        <a:p>
          <a:endParaRPr lang="en-CA"/>
        </a:p>
      </dgm:t>
    </dgm:pt>
    <dgm:pt modelId="{14640BB9-7DAF-431F-8BDC-119D44E9643B}" type="sibTrans" cxnId="{8AC9BAE9-E6D7-478D-919E-68D3DA78738C}">
      <dgm:prSet/>
      <dgm:spPr/>
      <dgm:t>
        <a:bodyPr/>
        <a:lstStyle/>
        <a:p>
          <a:endParaRPr lang="en-CA"/>
        </a:p>
      </dgm:t>
    </dgm:pt>
    <dgm:pt modelId="{4A0178CB-3732-441E-AE3C-5EEDE8535430}">
      <dgm:prSet phldrT="[Text]"/>
      <dgm:spPr/>
      <dgm:t>
        <a:bodyPr/>
        <a:lstStyle/>
        <a:p>
          <a:r>
            <a:rPr lang="en-CA" dirty="0"/>
            <a:t>Implementation</a:t>
          </a:r>
        </a:p>
      </dgm:t>
    </dgm:pt>
    <dgm:pt modelId="{8E37F649-010D-481A-A07A-6C2B5F7EA6B7}" type="parTrans" cxnId="{E18084D4-0F05-4AC2-9A56-E5E3854DB4F0}">
      <dgm:prSet/>
      <dgm:spPr/>
      <dgm:t>
        <a:bodyPr/>
        <a:lstStyle/>
        <a:p>
          <a:endParaRPr lang="en-CA"/>
        </a:p>
      </dgm:t>
    </dgm:pt>
    <dgm:pt modelId="{DD0B2184-435D-42BE-A158-098D249D19CA}" type="sibTrans" cxnId="{E18084D4-0F05-4AC2-9A56-E5E3854DB4F0}">
      <dgm:prSet/>
      <dgm:spPr/>
      <dgm:t>
        <a:bodyPr/>
        <a:lstStyle/>
        <a:p>
          <a:endParaRPr lang="en-CA"/>
        </a:p>
      </dgm:t>
    </dgm:pt>
    <dgm:pt modelId="{8F625686-0B1A-448E-B503-A5F9A8A408A0}" type="pres">
      <dgm:prSet presAssocID="{54B67A24-1791-44BC-B882-0ACFA7E160AC}" presName="Name0" presStyleCnt="0">
        <dgm:presLayoutVars>
          <dgm:dir/>
          <dgm:resizeHandles val="exact"/>
        </dgm:presLayoutVars>
      </dgm:prSet>
      <dgm:spPr/>
    </dgm:pt>
    <dgm:pt modelId="{4791AC5E-15BC-48F0-A7F1-37E47BECF1E1}" type="pres">
      <dgm:prSet presAssocID="{415EE532-9CAC-4482-87B2-175C2EA4F91A}" presName="twoplus" presStyleLbl="node1" presStyleIdx="0" presStyleCnt="3">
        <dgm:presLayoutVars>
          <dgm:bulletEnabled val="1"/>
        </dgm:presLayoutVars>
      </dgm:prSet>
      <dgm:spPr/>
    </dgm:pt>
    <dgm:pt modelId="{69349AA4-3F56-4157-8964-7C20E713660C}" type="pres">
      <dgm:prSet presAssocID="{AA51243C-7625-4CE4-A780-AC09C742864E}" presName="twoplus" presStyleLbl="node1" presStyleIdx="1" presStyleCnt="3">
        <dgm:presLayoutVars>
          <dgm:bulletEnabled val="1"/>
        </dgm:presLayoutVars>
      </dgm:prSet>
      <dgm:spPr/>
    </dgm:pt>
    <dgm:pt modelId="{A9F0C17A-D3E3-4055-83F0-C87DA0EC2D2D}" type="pres">
      <dgm:prSet presAssocID="{4A0178CB-3732-441E-AE3C-5EEDE8535430}" presName="twoplus" presStyleLbl="node1" presStyleIdx="2" presStyleCnt="3">
        <dgm:presLayoutVars>
          <dgm:bulletEnabled val="1"/>
        </dgm:presLayoutVars>
      </dgm:prSet>
      <dgm:spPr/>
    </dgm:pt>
  </dgm:ptLst>
  <dgm:cxnLst>
    <dgm:cxn modelId="{EF8FF72D-A9E8-4D8D-B1D3-A52DF36B94BE}" type="presOf" srcId="{54B67A24-1791-44BC-B882-0ACFA7E160AC}" destId="{8F625686-0B1A-448E-B503-A5F9A8A408A0}" srcOrd="0" destOrd="0" presId="urn:diagrams.loki3.com/TabbedArc+Icon"/>
    <dgm:cxn modelId="{4A452742-3208-45F4-AD0C-87F5753E0A90}" srcId="{54B67A24-1791-44BC-B882-0ACFA7E160AC}" destId="{415EE532-9CAC-4482-87B2-175C2EA4F91A}" srcOrd="0" destOrd="0" parTransId="{4DD48C31-EB58-4D21-9D5D-4A3273694425}" sibTransId="{5AE70D2B-CDCB-426F-94BA-290712918D4D}"/>
    <dgm:cxn modelId="{CA76B99C-890D-48E4-AD81-6AFFA3D893D8}" type="presOf" srcId="{4A0178CB-3732-441E-AE3C-5EEDE8535430}" destId="{A9F0C17A-D3E3-4055-83F0-C87DA0EC2D2D}" srcOrd="0" destOrd="0" presId="urn:diagrams.loki3.com/TabbedArc+Icon"/>
    <dgm:cxn modelId="{7F4621B6-3948-45D2-B01D-A4C5E18F199D}" type="presOf" srcId="{AA51243C-7625-4CE4-A780-AC09C742864E}" destId="{69349AA4-3F56-4157-8964-7C20E713660C}" srcOrd="0" destOrd="0" presId="urn:diagrams.loki3.com/TabbedArc+Icon"/>
    <dgm:cxn modelId="{8C5804C5-E8A4-48AA-B9F5-2AF2A4C455FA}" type="presOf" srcId="{415EE532-9CAC-4482-87B2-175C2EA4F91A}" destId="{4791AC5E-15BC-48F0-A7F1-37E47BECF1E1}" srcOrd="0" destOrd="0" presId="urn:diagrams.loki3.com/TabbedArc+Icon"/>
    <dgm:cxn modelId="{E18084D4-0F05-4AC2-9A56-E5E3854DB4F0}" srcId="{54B67A24-1791-44BC-B882-0ACFA7E160AC}" destId="{4A0178CB-3732-441E-AE3C-5EEDE8535430}" srcOrd="2" destOrd="0" parTransId="{8E37F649-010D-481A-A07A-6C2B5F7EA6B7}" sibTransId="{DD0B2184-435D-42BE-A158-098D249D19CA}"/>
    <dgm:cxn modelId="{8AC9BAE9-E6D7-478D-919E-68D3DA78738C}" srcId="{54B67A24-1791-44BC-B882-0ACFA7E160AC}" destId="{AA51243C-7625-4CE4-A780-AC09C742864E}" srcOrd="1" destOrd="0" parTransId="{55B39739-A3AD-44E8-9AB8-1B6CDD8FB603}" sibTransId="{14640BB9-7DAF-431F-8BDC-119D44E9643B}"/>
    <dgm:cxn modelId="{93B5D2A3-3D11-4087-B400-8957AE3013DE}" type="presParOf" srcId="{8F625686-0B1A-448E-B503-A5F9A8A408A0}" destId="{4791AC5E-15BC-48F0-A7F1-37E47BECF1E1}" srcOrd="0" destOrd="0" presId="urn:diagrams.loki3.com/TabbedArc+Icon"/>
    <dgm:cxn modelId="{1E5817C0-51FD-4D9D-BC74-9D996FE439F1}" type="presParOf" srcId="{8F625686-0B1A-448E-B503-A5F9A8A408A0}" destId="{69349AA4-3F56-4157-8964-7C20E713660C}" srcOrd="1" destOrd="0" presId="urn:diagrams.loki3.com/TabbedArc+Icon"/>
    <dgm:cxn modelId="{4081644D-F259-483F-A8CF-5C1106F83B44}" type="presParOf" srcId="{8F625686-0B1A-448E-B503-A5F9A8A408A0}" destId="{A9F0C17A-D3E3-4055-83F0-C87DA0EC2D2D}" srcOrd="2"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BB6F4-9A8A-4946-B97F-D0572643177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4B5E090-4515-4AEA-A6A6-F15100B21AFF}">
      <dgm:prSet custT="1"/>
      <dgm:spPr/>
      <dgm:t>
        <a:bodyPr/>
        <a:lstStyle/>
        <a:p>
          <a:r>
            <a:rPr lang="en-US" sz="1900" dirty="0"/>
            <a:t>Perform system static partitioning and decomposition into sub-systems and communications between sub-systems</a:t>
          </a:r>
        </a:p>
      </dgm:t>
    </dgm:pt>
    <dgm:pt modelId="{1844092D-C21F-433A-80C3-9253ED07AB12}" type="parTrans" cxnId="{675083D5-2C56-4040-A80A-4DBE9ADD348E}">
      <dgm:prSet/>
      <dgm:spPr/>
      <dgm:t>
        <a:bodyPr/>
        <a:lstStyle/>
        <a:p>
          <a:endParaRPr lang="en-US" sz="1900"/>
        </a:p>
      </dgm:t>
    </dgm:pt>
    <dgm:pt modelId="{D2B71886-324B-48C8-8F02-BC206E3AFE82}" type="sibTrans" cxnId="{675083D5-2C56-4040-A80A-4DBE9ADD348E}">
      <dgm:prSet/>
      <dgm:spPr/>
      <dgm:t>
        <a:bodyPr/>
        <a:lstStyle/>
        <a:p>
          <a:endParaRPr lang="en-US" sz="1900"/>
        </a:p>
      </dgm:t>
    </dgm:pt>
    <dgm:pt modelId="{B264E504-B059-4391-A1C0-C1FF31A8901D}">
      <dgm:prSet custT="1"/>
      <dgm:spPr/>
      <dgm:t>
        <a:bodyPr/>
        <a:lstStyle/>
        <a:p>
          <a:r>
            <a:rPr lang="en-US" sz="1900"/>
            <a:t>A software element can be configured, delivered, developed, deployed and is replaceable in future</a:t>
          </a:r>
        </a:p>
      </dgm:t>
    </dgm:pt>
    <dgm:pt modelId="{F97485D3-0BA9-49FE-82D7-AB7582B87D7D}" type="parTrans" cxnId="{6E040966-8258-4D77-A53F-878A6C7CCB9F}">
      <dgm:prSet/>
      <dgm:spPr/>
      <dgm:t>
        <a:bodyPr/>
        <a:lstStyle/>
        <a:p>
          <a:endParaRPr lang="en-US" sz="1900"/>
        </a:p>
      </dgm:t>
    </dgm:pt>
    <dgm:pt modelId="{CC149E94-77F1-400E-BD2D-0BB00A8777F6}" type="sibTrans" cxnId="{6E040966-8258-4D77-A53F-878A6C7CCB9F}">
      <dgm:prSet/>
      <dgm:spPr/>
      <dgm:t>
        <a:bodyPr/>
        <a:lstStyle/>
        <a:p>
          <a:endParaRPr lang="en-US" sz="1900"/>
        </a:p>
      </dgm:t>
    </dgm:pt>
    <dgm:pt modelId="{FAC05944-6A80-4543-89AB-C43D8F8ABF76}">
      <dgm:prSet custT="1"/>
      <dgm:spPr/>
      <dgm:t>
        <a:bodyPr/>
        <a:lstStyle/>
        <a:p>
          <a:r>
            <a:rPr lang="en-US" sz="1900"/>
            <a:t>Each element has its interface that encapsulates details and provides loose coupling with other elements or sub-systems</a:t>
          </a:r>
        </a:p>
      </dgm:t>
    </dgm:pt>
    <dgm:pt modelId="{E385C3AF-CB9B-4485-B8E6-F13BD97CF656}" type="parTrans" cxnId="{77BB1490-600A-4CF6-9DC2-A0B639449A7A}">
      <dgm:prSet/>
      <dgm:spPr/>
      <dgm:t>
        <a:bodyPr/>
        <a:lstStyle/>
        <a:p>
          <a:endParaRPr lang="en-US" sz="1900"/>
        </a:p>
      </dgm:t>
    </dgm:pt>
    <dgm:pt modelId="{559506B3-0699-4E8D-B0EB-C97C495FCBE2}" type="sibTrans" cxnId="{77BB1490-600A-4CF6-9DC2-A0B639449A7A}">
      <dgm:prSet/>
      <dgm:spPr/>
      <dgm:t>
        <a:bodyPr/>
        <a:lstStyle/>
        <a:p>
          <a:endParaRPr lang="en-US" sz="1900"/>
        </a:p>
      </dgm:t>
    </dgm:pt>
    <dgm:pt modelId="{20D0CEB4-466E-4A67-9AD3-5974EA103F9B}" type="pres">
      <dgm:prSet presAssocID="{4E6BB6F4-9A8A-4946-B97F-D05726431776}" presName="linear" presStyleCnt="0">
        <dgm:presLayoutVars>
          <dgm:animLvl val="lvl"/>
          <dgm:resizeHandles val="exact"/>
        </dgm:presLayoutVars>
      </dgm:prSet>
      <dgm:spPr/>
    </dgm:pt>
    <dgm:pt modelId="{6046BADE-69F3-4D70-85DE-7111080421B6}" type="pres">
      <dgm:prSet presAssocID="{A4B5E090-4515-4AEA-A6A6-F15100B21AFF}" presName="parentText" presStyleLbl="node1" presStyleIdx="0" presStyleCnt="3">
        <dgm:presLayoutVars>
          <dgm:chMax val="0"/>
          <dgm:bulletEnabled val="1"/>
        </dgm:presLayoutVars>
      </dgm:prSet>
      <dgm:spPr/>
    </dgm:pt>
    <dgm:pt modelId="{5AA1B6F4-E051-45EC-976F-0016CBE6032E}" type="pres">
      <dgm:prSet presAssocID="{D2B71886-324B-48C8-8F02-BC206E3AFE82}" presName="spacer" presStyleCnt="0"/>
      <dgm:spPr/>
    </dgm:pt>
    <dgm:pt modelId="{6A75AA21-F56E-4323-9896-766AC3438906}" type="pres">
      <dgm:prSet presAssocID="{B264E504-B059-4391-A1C0-C1FF31A8901D}" presName="parentText" presStyleLbl="node1" presStyleIdx="1" presStyleCnt="3">
        <dgm:presLayoutVars>
          <dgm:chMax val="0"/>
          <dgm:bulletEnabled val="1"/>
        </dgm:presLayoutVars>
      </dgm:prSet>
      <dgm:spPr/>
    </dgm:pt>
    <dgm:pt modelId="{B9B380CF-63D0-4E46-BD0C-BF7893F786C7}" type="pres">
      <dgm:prSet presAssocID="{CC149E94-77F1-400E-BD2D-0BB00A8777F6}" presName="spacer" presStyleCnt="0"/>
      <dgm:spPr/>
    </dgm:pt>
    <dgm:pt modelId="{68342E17-466C-4C79-BC8E-534E11F75F4B}" type="pres">
      <dgm:prSet presAssocID="{FAC05944-6A80-4543-89AB-C43D8F8ABF76}" presName="parentText" presStyleLbl="node1" presStyleIdx="2" presStyleCnt="3">
        <dgm:presLayoutVars>
          <dgm:chMax val="0"/>
          <dgm:bulletEnabled val="1"/>
        </dgm:presLayoutVars>
      </dgm:prSet>
      <dgm:spPr/>
    </dgm:pt>
  </dgm:ptLst>
  <dgm:cxnLst>
    <dgm:cxn modelId="{AFA06E21-90B3-4761-A5E6-DB4D2589A674}" type="presOf" srcId="{FAC05944-6A80-4543-89AB-C43D8F8ABF76}" destId="{68342E17-466C-4C79-BC8E-534E11F75F4B}" srcOrd="0" destOrd="0" presId="urn:microsoft.com/office/officeart/2005/8/layout/vList2"/>
    <dgm:cxn modelId="{806EB142-5F7A-4C12-B8A2-7365D6559D65}" type="presOf" srcId="{B264E504-B059-4391-A1C0-C1FF31A8901D}" destId="{6A75AA21-F56E-4323-9896-766AC3438906}" srcOrd="0" destOrd="0" presId="urn:microsoft.com/office/officeart/2005/8/layout/vList2"/>
    <dgm:cxn modelId="{B536CD63-1E91-49B7-AE23-81AF1856B8BB}" type="presOf" srcId="{A4B5E090-4515-4AEA-A6A6-F15100B21AFF}" destId="{6046BADE-69F3-4D70-85DE-7111080421B6}" srcOrd="0" destOrd="0" presId="urn:microsoft.com/office/officeart/2005/8/layout/vList2"/>
    <dgm:cxn modelId="{6E040966-8258-4D77-A53F-878A6C7CCB9F}" srcId="{4E6BB6F4-9A8A-4946-B97F-D05726431776}" destId="{B264E504-B059-4391-A1C0-C1FF31A8901D}" srcOrd="1" destOrd="0" parTransId="{F97485D3-0BA9-49FE-82D7-AB7582B87D7D}" sibTransId="{CC149E94-77F1-400E-BD2D-0BB00A8777F6}"/>
    <dgm:cxn modelId="{77BB1490-600A-4CF6-9DC2-A0B639449A7A}" srcId="{4E6BB6F4-9A8A-4946-B97F-D05726431776}" destId="{FAC05944-6A80-4543-89AB-C43D8F8ABF76}" srcOrd="2" destOrd="0" parTransId="{E385C3AF-CB9B-4485-B8E6-F13BD97CF656}" sibTransId="{559506B3-0699-4E8D-B0EB-C97C495FCBE2}"/>
    <dgm:cxn modelId="{675083D5-2C56-4040-A80A-4DBE9ADD348E}" srcId="{4E6BB6F4-9A8A-4946-B97F-D05726431776}" destId="{A4B5E090-4515-4AEA-A6A6-F15100B21AFF}" srcOrd="0" destOrd="0" parTransId="{1844092D-C21F-433A-80C3-9253ED07AB12}" sibTransId="{D2B71886-324B-48C8-8F02-BC206E3AFE82}"/>
    <dgm:cxn modelId="{EEF3BCE2-269F-4989-A13A-3CAAE62C15BF}" type="presOf" srcId="{4E6BB6F4-9A8A-4946-B97F-D05726431776}" destId="{20D0CEB4-466E-4A67-9AD3-5974EA103F9B}" srcOrd="0" destOrd="0" presId="urn:microsoft.com/office/officeart/2005/8/layout/vList2"/>
    <dgm:cxn modelId="{FCD31B67-7A62-4CCA-8E00-42E5051039CC}" type="presParOf" srcId="{20D0CEB4-466E-4A67-9AD3-5974EA103F9B}" destId="{6046BADE-69F3-4D70-85DE-7111080421B6}" srcOrd="0" destOrd="0" presId="urn:microsoft.com/office/officeart/2005/8/layout/vList2"/>
    <dgm:cxn modelId="{973C1515-DB17-4C52-91E8-A04F0B418548}" type="presParOf" srcId="{20D0CEB4-466E-4A67-9AD3-5974EA103F9B}" destId="{5AA1B6F4-E051-45EC-976F-0016CBE6032E}" srcOrd="1" destOrd="0" presId="urn:microsoft.com/office/officeart/2005/8/layout/vList2"/>
    <dgm:cxn modelId="{0D576E39-AAA9-4C24-99B6-9AD7D877BA28}" type="presParOf" srcId="{20D0CEB4-466E-4A67-9AD3-5974EA103F9B}" destId="{6A75AA21-F56E-4323-9896-766AC3438906}" srcOrd="2" destOrd="0" presId="urn:microsoft.com/office/officeart/2005/8/layout/vList2"/>
    <dgm:cxn modelId="{E3D2F987-333C-4EB3-B793-9C9BBC4E2467}" type="presParOf" srcId="{20D0CEB4-466E-4A67-9AD3-5974EA103F9B}" destId="{B9B380CF-63D0-4E46-BD0C-BF7893F786C7}" srcOrd="3" destOrd="0" presId="urn:microsoft.com/office/officeart/2005/8/layout/vList2"/>
    <dgm:cxn modelId="{7E96E0B7-4A46-44F2-A83E-A3712ED2A6CF}" type="presParOf" srcId="{20D0CEB4-466E-4A67-9AD3-5974EA103F9B}" destId="{68342E17-466C-4C79-BC8E-534E11F75F4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6BB6F4-9A8A-4946-B97F-D0572643177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4B5E090-4515-4AEA-A6A6-F15100B21AFF}">
      <dgm:prSet/>
      <dgm:spPr/>
      <dgm:t>
        <a:bodyPr/>
        <a:lstStyle/>
        <a:p>
          <a:r>
            <a:rPr lang="en-US" dirty="0"/>
            <a:t>Establish dynamic control relationships between different sub-systems in terms of data flow, or control flow orchestration, or message dispatching</a:t>
          </a:r>
        </a:p>
      </dgm:t>
    </dgm:pt>
    <dgm:pt modelId="{1844092D-C21F-433A-80C3-9253ED07AB12}" type="parTrans" cxnId="{675083D5-2C56-4040-A80A-4DBE9ADD348E}">
      <dgm:prSet/>
      <dgm:spPr/>
      <dgm:t>
        <a:bodyPr/>
        <a:lstStyle/>
        <a:p>
          <a:endParaRPr lang="en-US"/>
        </a:p>
      </dgm:t>
    </dgm:pt>
    <dgm:pt modelId="{D2B71886-324B-48C8-8F02-BC206E3AFE82}" type="sibTrans" cxnId="{675083D5-2C56-4040-A80A-4DBE9ADD348E}">
      <dgm:prSet/>
      <dgm:spPr/>
      <dgm:t>
        <a:bodyPr/>
        <a:lstStyle/>
        <a:p>
          <a:endParaRPr lang="en-US"/>
        </a:p>
      </dgm:t>
    </dgm:pt>
    <dgm:pt modelId="{D0B84FAB-C047-479F-B7AD-0D487E8B29A4}">
      <dgm:prSet/>
      <dgm:spPr/>
      <dgm:t>
        <a:bodyPr/>
        <a:lstStyle/>
        <a:p>
          <a:r>
            <a:rPr lang="en-US" dirty="0"/>
            <a:t>Perform trade-off analysis on quality attributes and other non-functional requirements during the selection of architecture styles</a:t>
          </a:r>
          <a:endParaRPr lang="en-CA" dirty="0"/>
        </a:p>
      </dgm:t>
    </dgm:pt>
    <dgm:pt modelId="{75AF1C4E-4B80-4C6B-92B0-715414F8CEE4}" type="parTrans" cxnId="{CFB43192-E7C5-49C9-A5DD-AB0AD696E277}">
      <dgm:prSet/>
      <dgm:spPr/>
      <dgm:t>
        <a:bodyPr/>
        <a:lstStyle/>
        <a:p>
          <a:endParaRPr lang="en-CA"/>
        </a:p>
      </dgm:t>
    </dgm:pt>
    <dgm:pt modelId="{25365554-92AA-4296-9A5C-00FC4829CD83}" type="sibTrans" cxnId="{CFB43192-E7C5-49C9-A5DD-AB0AD696E277}">
      <dgm:prSet/>
      <dgm:spPr/>
      <dgm:t>
        <a:bodyPr/>
        <a:lstStyle/>
        <a:p>
          <a:endParaRPr lang="en-CA"/>
        </a:p>
      </dgm:t>
    </dgm:pt>
    <dgm:pt modelId="{14214DF6-4662-4B47-9F56-C18466566912}">
      <dgm:prSet/>
      <dgm:spPr/>
      <dgm:t>
        <a:bodyPr/>
        <a:lstStyle/>
        <a:p>
          <a:r>
            <a:rPr lang="en-US" dirty="0"/>
            <a:t>Map the software requirements specification to the software architecture and guarantee that the software architecture satisfies functional and non-functional requirements</a:t>
          </a:r>
        </a:p>
      </dgm:t>
    </dgm:pt>
    <dgm:pt modelId="{E8C1D250-3857-478D-A929-B237410C745C}" type="parTrans" cxnId="{B6E1881A-0A26-4295-9253-6C03A40FCD33}">
      <dgm:prSet/>
      <dgm:spPr/>
      <dgm:t>
        <a:bodyPr/>
        <a:lstStyle/>
        <a:p>
          <a:endParaRPr lang="en-CA"/>
        </a:p>
      </dgm:t>
    </dgm:pt>
    <dgm:pt modelId="{217DA308-2A56-4250-8557-E222FE52D2D5}" type="sibTrans" cxnId="{B6E1881A-0A26-4295-9253-6C03A40FCD33}">
      <dgm:prSet/>
      <dgm:spPr/>
      <dgm:t>
        <a:bodyPr/>
        <a:lstStyle/>
        <a:p>
          <a:endParaRPr lang="en-CA"/>
        </a:p>
      </dgm:t>
    </dgm:pt>
    <dgm:pt modelId="{20D0CEB4-466E-4A67-9AD3-5974EA103F9B}" type="pres">
      <dgm:prSet presAssocID="{4E6BB6F4-9A8A-4946-B97F-D05726431776}" presName="linear" presStyleCnt="0">
        <dgm:presLayoutVars>
          <dgm:animLvl val="lvl"/>
          <dgm:resizeHandles val="exact"/>
        </dgm:presLayoutVars>
      </dgm:prSet>
      <dgm:spPr/>
    </dgm:pt>
    <dgm:pt modelId="{6046BADE-69F3-4D70-85DE-7111080421B6}" type="pres">
      <dgm:prSet presAssocID="{A4B5E090-4515-4AEA-A6A6-F15100B21AFF}" presName="parentText" presStyleLbl="node1" presStyleIdx="0" presStyleCnt="3">
        <dgm:presLayoutVars>
          <dgm:chMax val="0"/>
          <dgm:bulletEnabled val="1"/>
        </dgm:presLayoutVars>
      </dgm:prSet>
      <dgm:spPr/>
    </dgm:pt>
    <dgm:pt modelId="{5AA1B6F4-E051-45EC-976F-0016CBE6032E}" type="pres">
      <dgm:prSet presAssocID="{D2B71886-324B-48C8-8F02-BC206E3AFE82}" presName="spacer" presStyleCnt="0"/>
      <dgm:spPr/>
    </dgm:pt>
    <dgm:pt modelId="{3FB6224D-5938-407A-976B-C3B94319682C}" type="pres">
      <dgm:prSet presAssocID="{D0B84FAB-C047-479F-B7AD-0D487E8B29A4}" presName="parentText" presStyleLbl="node1" presStyleIdx="1" presStyleCnt="3">
        <dgm:presLayoutVars>
          <dgm:chMax val="0"/>
          <dgm:bulletEnabled val="1"/>
        </dgm:presLayoutVars>
      </dgm:prSet>
      <dgm:spPr/>
    </dgm:pt>
    <dgm:pt modelId="{532FD176-C9FC-42B1-8C82-1DD1E0DACB48}" type="pres">
      <dgm:prSet presAssocID="{25365554-92AA-4296-9A5C-00FC4829CD83}" presName="spacer" presStyleCnt="0"/>
      <dgm:spPr/>
    </dgm:pt>
    <dgm:pt modelId="{2FEAC8F8-BD8F-4280-9A5D-A29058CAC3D1}" type="pres">
      <dgm:prSet presAssocID="{14214DF6-4662-4B47-9F56-C18466566912}" presName="parentText" presStyleLbl="node1" presStyleIdx="2" presStyleCnt="3">
        <dgm:presLayoutVars>
          <dgm:chMax val="0"/>
          <dgm:bulletEnabled val="1"/>
        </dgm:presLayoutVars>
      </dgm:prSet>
      <dgm:spPr/>
    </dgm:pt>
  </dgm:ptLst>
  <dgm:cxnLst>
    <dgm:cxn modelId="{B6E1881A-0A26-4295-9253-6C03A40FCD33}" srcId="{4E6BB6F4-9A8A-4946-B97F-D05726431776}" destId="{14214DF6-4662-4B47-9F56-C18466566912}" srcOrd="2" destOrd="0" parTransId="{E8C1D250-3857-478D-A929-B237410C745C}" sibTransId="{217DA308-2A56-4250-8557-E222FE52D2D5}"/>
    <dgm:cxn modelId="{377C7C22-696F-46A7-BC16-90207185F130}" type="presOf" srcId="{14214DF6-4662-4B47-9F56-C18466566912}" destId="{2FEAC8F8-BD8F-4280-9A5D-A29058CAC3D1}" srcOrd="0" destOrd="0" presId="urn:microsoft.com/office/officeart/2005/8/layout/vList2"/>
    <dgm:cxn modelId="{A48A1630-F192-4226-87BE-9E339D9E3960}" type="presOf" srcId="{D0B84FAB-C047-479F-B7AD-0D487E8B29A4}" destId="{3FB6224D-5938-407A-976B-C3B94319682C}" srcOrd="0" destOrd="0" presId="urn:microsoft.com/office/officeart/2005/8/layout/vList2"/>
    <dgm:cxn modelId="{B536CD63-1E91-49B7-AE23-81AF1856B8BB}" type="presOf" srcId="{A4B5E090-4515-4AEA-A6A6-F15100B21AFF}" destId="{6046BADE-69F3-4D70-85DE-7111080421B6}" srcOrd="0" destOrd="0" presId="urn:microsoft.com/office/officeart/2005/8/layout/vList2"/>
    <dgm:cxn modelId="{CFB43192-E7C5-49C9-A5DD-AB0AD696E277}" srcId="{4E6BB6F4-9A8A-4946-B97F-D05726431776}" destId="{D0B84FAB-C047-479F-B7AD-0D487E8B29A4}" srcOrd="1" destOrd="0" parTransId="{75AF1C4E-4B80-4C6B-92B0-715414F8CEE4}" sibTransId="{25365554-92AA-4296-9A5C-00FC4829CD83}"/>
    <dgm:cxn modelId="{675083D5-2C56-4040-A80A-4DBE9ADD348E}" srcId="{4E6BB6F4-9A8A-4946-B97F-D05726431776}" destId="{A4B5E090-4515-4AEA-A6A6-F15100B21AFF}" srcOrd="0" destOrd="0" parTransId="{1844092D-C21F-433A-80C3-9253ED07AB12}" sibTransId="{D2B71886-324B-48C8-8F02-BC206E3AFE82}"/>
    <dgm:cxn modelId="{EEF3BCE2-269F-4989-A13A-3CAAE62C15BF}" type="presOf" srcId="{4E6BB6F4-9A8A-4946-B97F-D05726431776}" destId="{20D0CEB4-466E-4A67-9AD3-5974EA103F9B}" srcOrd="0" destOrd="0" presId="urn:microsoft.com/office/officeart/2005/8/layout/vList2"/>
    <dgm:cxn modelId="{FCD31B67-7A62-4CCA-8E00-42E5051039CC}" type="presParOf" srcId="{20D0CEB4-466E-4A67-9AD3-5974EA103F9B}" destId="{6046BADE-69F3-4D70-85DE-7111080421B6}" srcOrd="0" destOrd="0" presId="urn:microsoft.com/office/officeart/2005/8/layout/vList2"/>
    <dgm:cxn modelId="{973C1515-DB17-4C52-91E8-A04F0B418548}" type="presParOf" srcId="{20D0CEB4-466E-4A67-9AD3-5974EA103F9B}" destId="{5AA1B6F4-E051-45EC-976F-0016CBE6032E}" srcOrd="1" destOrd="0" presId="urn:microsoft.com/office/officeart/2005/8/layout/vList2"/>
    <dgm:cxn modelId="{00371ABA-A672-4F66-BDBF-6D8CADA60FE9}" type="presParOf" srcId="{20D0CEB4-466E-4A67-9AD3-5974EA103F9B}" destId="{3FB6224D-5938-407A-976B-C3B94319682C}" srcOrd="2" destOrd="0" presId="urn:microsoft.com/office/officeart/2005/8/layout/vList2"/>
    <dgm:cxn modelId="{025DA82A-A55C-464A-B274-A0F34161497F}" type="presParOf" srcId="{20D0CEB4-466E-4A67-9AD3-5974EA103F9B}" destId="{532FD176-C9FC-42B1-8C82-1DD1E0DACB48}" srcOrd="3" destOrd="0" presId="urn:microsoft.com/office/officeart/2005/8/layout/vList2"/>
    <dgm:cxn modelId="{C2817B78-8E40-466A-B616-532D3E21CBAC}" type="presParOf" srcId="{20D0CEB4-466E-4A67-9AD3-5974EA103F9B}" destId="{2FEAC8F8-BD8F-4280-9A5D-A29058CAC3D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704785-5CDE-405D-9660-E226E6861FB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E994868-E7E2-4068-B091-83B2CD2C4995}">
      <dgm:prSet custT="1"/>
      <dgm:spPr/>
      <dgm:t>
        <a:bodyPr/>
        <a:lstStyle/>
        <a:p>
          <a:r>
            <a:rPr lang="en-US" sz="1900" dirty="0"/>
            <a:t>An architectural style abstracts the common properties of a family of similar designs</a:t>
          </a:r>
        </a:p>
      </dgm:t>
    </dgm:pt>
    <dgm:pt modelId="{E046D43A-40AD-4C56-88A5-280DCF5D0821}" type="parTrans" cxnId="{27A30B40-ACC1-4E67-9ABB-BC2BAA751F3F}">
      <dgm:prSet/>
      <dgm:spPr/>
      <dgm:t>
        <a:bodyPr/>
        <a:lstStyle/>
        <a:p>
          <a:endParaRPr lang="en-US" sz="1900"/>
        </a:p>
      </dgm:t>
    </dgm:pt>
    <dgm:pt modelId="{97B5AEAE-5CD1-45FA-BFAE-F9625FF946B7}" type="sibTrans" cxnId="{27A30B40-ACC1-4E67-9ABB-BC2BAA751F3F}">
      <dgm:prSet/>
      <dgm:spPr/>
      <dgm:t>
        <a:bodyPr/>
        <a:lstStyle/>
        <a:p>
          <a:endParaRPr lang="en-US" sz="1900"/>
        </a:p>
      </dgm:t>
    </dgm:pt>
    <dgm:pt modelId="{5C873406-33EA-4AC2-9AC9-25E22F70D0E4}">
      <dgm:prSet custT="1"/>
      <dgm:spPr/>
      <dgm:t>
        <a:bodyPr/>
        <a:lstStyle/>
        <a:p>
          <a:r>
            <a:rPr lang="en-US" sz="1900" dirty="0"/>
            <a:t>It contains a set of rules, constraints, and patterns of how to structure a system into a set of elements and connectors</a:t>
          </a:r>
        </a:p>
      </dgm:t>
    </dgm:pt>
    <dgm:pt modelId="{95162277-A286-44F7-8907-DF4C999196F2}" type="parTrans" cxnId="{97415305-1C24-4E86-8466-EBA15E04791D}">
      <dgm:prSet/>
      <dgm:spPr/>
      <dgm:t>
        <a:bodyPr/>
        <a:lstStyle/>
        <a:p>
          <a:endParaRPr lang="en-US" sz="1900"/>
        </a:p>
      </dgm:t>
    </dgm:pt>
    <dgm:pt modelId="{E1C24E6B-E273-474C-8E74-98EBD005D35A}" type="sibTrans" cxnId="{97415305-1C24-4E86-8466-EBA15E04791D}">
      <dgm:prSet/>
      <dgm:spPr/>
      <dgm:t>
        <a:bodyPr/>
        <a:lstStyle/>
        <a:p>
          <a:endParaRPr lang="en-US" sz="1900"/>
        </a:p>
      </dgm:t>
    </dgm:pt>
    <dgm:pt modelId="{B36B3022-4B98-4BB8-9625-34E9026ADE89}">
      <dgm:prSet custT="1"/>
      <dgm:spPr/>
      <dgm:t>
        <a:bodyPr/>
        <a:lstStyle/>
        <a:p>
          <a:r>
            <a:rPr lang="en-US" sz="1900" dirty="0"/>
            <a:t>It governs the overall structure design pattern of constituent element types and their runtime interaction of flow control and data transfer</a:t>
          </a:r>
        </a:p>
      </dgm:t>
    </dgm:pt>
    <dgm:pt modelId="{679A78FC-97F0-4431-A622-DD5448CBEBCD}" type="parTrans" cxnId="{D9796C1E-1A0F-4A94-AF75-525470DB11DE}">
      <dgm:prSet/>
      <dgm:spPr/>
      <dgm:t>
        <a:bodyPr/>
        <a:lstStyle/>
        <a:p>
          <a:endParaRPr lang="en-US" sz="1900"/>
        </a:p>
      </dgm:t>
    </dgm:pt>
    <dgm:pt modelId="{3990F76E-2C74-4111-AFC1-57F637DCFDD0}" type="sibTrans" cxnId="{D9796C1E-1A0F-4A94-AF75-525470DB11DE}">
      <dgm:prSet/>
      <dgm:spPr/>
      <dgm:t>
        <a:bodyPr/>
        <a:lstStyle/>
        <a:p>
          <a:endParaRPr lang="en-US" sz="1900"/>
        </a:p>
      </dgm:t>
    </dgm:pt>
    <dgm:pt modelId="{5C75286D-4372-4AE9-BD93-BE0B7A7FF29B}" type="pres">
      <dgm:prSet presAssocID="{5C704785-5CDE-405D-9660-E226E6861FBC}" presName="linear" presStyleCnt="0">
        <dgm:presLayoutVars>
          <dgm:animLvl val="lvl"/>
          <dgm:resizeHandles val="exact"/>
        </dgm:presLayoutVars>
      </dgm:prSet>
      <dgm:spPr/>
    </dgm:pt>
    <dgm:pt modelId="{E9A42E1A-6566-4778-8736-8E46CA5E4733}" type="pres">
      <dgm:prSet presAssocID="{FE994868-E7E2-4068-B091-83B2CD2C4995}" presName="parentText" presStyleLbl="node1" presStyleIdx="0" presStyleCnt="3">
        <dgm:presLayoutVars>
          <dgm:chMax val="0"/>
          <dgm:bulletEnabled val="1"/>
        </dgm:presLayoutVars>
      </dgm:prSet>
      <dgm:spPr/>
    </dgm:pt>
    <dgm:pt modelId="{83695BCC-A94A-4036-A82E-851C878BEE49}" type="pres">
      <dgm:prSet presAssocID="{97B5AEAE-5CD1-45FA-BFAE-F9625FF946B7}" presName="spacer" presStyleCnt="0"/>
      <dgm:spPr/>
    </dgm:pt>
    <dgm:pt modelId="{01DFA608-2B34-4E20-A378-4647CEAADD81}" type="pres">
      <dgm:prSet presAssocID="{5C873406-33EA-4AC2-9AC9-25E22F70D0E4}" presName="parentText" presStyleLbl="node1" presStyleIdx="1" presStyleCnt="3">
        <dgm:presLayoutVars>
          <dgm:chMax val="0"/>
          <dgm:bulletEnabled val="1"/>
        </dgm:presLayoutVars>
      </dgm:prSet>
      <dgm:spPr/>
    </dgm:pt>
    <dgm:pt modelId="{BA341544-A783-4AA0-A2AC-273B56BCA03C}" type="pres">
      <dgm:prSet presAssocID="{E1C24E6B-E273-474C-8E74-98EBD005D35A}" presName="spacer" presStyleCnt="0"/>
      <dgm:spPr/>
    </dgm:pt>
    <dgm:pt modelId="{86853BE6-990D-40E7-BBF6-75C92708AD1F}" type="pres">
      <dgm:prSet presAssocID="{B36B3022-4B98-4BB8-9625-34E9026ADE89}" presName="parentText" presStyleLbl="node1" presStyleIdx="2" presStyleCnt="3">
        <dgm:presLayoutVars>
          <dgm:chMax val="0"/>
          <dgm:bulletEnabled val="1"/>
        </dgm:presLayoutVars>
      </dgm:prSet>
      <dgm:spPr/>
    </dgm:pt>
  </dgm:ptLst>
  <dgm:cxnLst>
    <dgm:cxn modelId="{97415305-1C24-4E86-8466-EBA15E04791D}" srcId="{5C704785-5CDE-405D-9660-E226E6861FBC}" destId="{5C873406-33EA-4AC2-9AC9-25E22F70D0E4}" srcOrd="1" destOrd="0" parTransId="{95162277-A286-44F7-8907-DF4C999196F2}" sibTransId="{E1C24E6B-E273-474C-8E74-98EBD005D35A}"/>
    <dgm:cxn modelId="{D9796C1E-1A0F-4A94-AF75-525470DB11DE}" srcId="{5C704785-5CDE-405D-9660-E226E6861FBC}" destId="{B36B3022-4B98-4BB8-9625-34E9026ADE89}" srcOrd="2" destOrd="0" parTransId="{679A78FC-97F0-4431-A622-DD5448CBEBCD}" sibTransId="{3990F76E-2C74-4111-AFC1-57F637DCFDD0}"/>
    <dgm:cxn modelId="{26374727-D5B1-48CA-B16A-5EDB169D2DF6}" type="presOf" srcId="{FE994868-E7E2-4068-B091-83B2CD2C4995}" destId="{E9A42E1A-6566-4778-8736-8E46CA5E4733}" srcOrd="0" destOrd="0" presId="urn:microsoft.com/office/officeart/2005/8/layout/vList2"/>
    <dgm:cxn modelId="{27A30B40-ACC1-4E67-9ABB-BC2BAA751F3F}" srcId="{5C704785-5CDE-405D-9660-E226E6861FBC}" destId="{FE994868-E7E2-4068-B091-83B2CD2C4995}" srcOrd="0" destOrd="0" parTransId="{E046D43A-40AD-4C56-88A5-280DCF5D0821}" sibTransId="{97B5AEAE-5CD1-45FA-BFAE-F9625FF946B7}"/>
    <dgm:cxn modelId="{AE168A60-0013-4AD5-8009-939230A6D46B}" type="presOf" srcId="{5C704785-5CDE-405D-9660-E226E6861FBC}" destId="{5C75286D-4372-4AE9-BD93-BE0B7A7FF29B}" srcOrd="0" destOrd="0" presId="urn:microsoft.com/office/officeart/2005/8/layout/vList2"/>
    <dgm:cxn modelId="{29D8A77E-B357-46C2-95ED-66B94FCD110B}" type="presOf" srcId="{5C873406-33EA-4AC2-9AC9-25E22F70D0E4}" destId="{01DFA608-2B34-4E20-A378-4647CEAADD81}" srcOrd="0" destOrd="0" presId="urn:microsoft.com/office/officeart/2005/8/layout/vList2"/>
    <dgm:cxn modelId="{AE80E996-0AF8-49CF-A650-AA4E6A85EF1B}" type="presOf" srcId="{B36B3022-4B98-4BB8-9625-34E9026ADE89}" destId="{86853BE6-990D-40E7-BBF6-75C92708AD1F}" srcOrd="0" destOrd="0" presId="urn:microsoft.com/office/officeart/2005/8/layout/vList2"/>
    <dgm:cxn modelId="{AA5F4E78-BC5C-4755-A8D7-E0F31E256BDF}" type="presParOf" srcId="{5C75286D-4372-4AE9-BD93-BE0B7A7FF29B}" destId="{E9A42E1A-6566-4778-8736-8E46CA5E4733}" srcOrd="0" destOrd="0" presId="urn:microsoft.com/office/officeart/2005/8/layout/vList2"/>
    <dgm:cxn modelId="{17F2AC06-33E0-4B84-A65D-68C47F6D2BB3}" type="presParOf" srcId="{5C75286D-4372-4AE9-BD93-BE0B7A7FF29B}" destId="{83695BCC-A94A-4036-A82E-851C878BEE49}" srcOrd="1" destOrd="0" presId="urn:microsoft.com/office/officeart/2005/8/layout/vList2"/>
    <dgm:cxn modelId="{8FE72156-312C-4064-BEE5-8BBA5711D95F}" type="presParOf" srcId="{5C75286D-4372-4AE9-BD93-BE0B7A7FF29B}" destId="{01DFA608-2B34-4E20-A378-4647CEAADD81}" srcOrd="2" destOrd="0" presId="urn:microsoft.com/office/officeart/2005/8/layout/vList2"/>
    <dgm:cxn modelId="{6F89E4A5-CD9F-4103-840C-4D733C4C7379}" type="presParOf" srcId="{5C75286D-4372-4AE9-BD93-BE0B7A7FF29B}" destId="{BA341544-A783-4AA0-A2AC-273B56BCA03C}" srcOrd="3" destOrd="0" presId="urn:microsoft.com/office/officeart/2005/8/layout/vList2"/>
    <dgm:cxn modelId="{9E7DC809-F007-43A9-B53A-E1ADCF8D9A35}" type="presParOf" srcId="{5C75286D-4372-4AE9-BD93-BE0B7A7FF29B}" destId="{86853BE6-990D-40E7-BBF6-75C92708AD1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A2DA8B-5305-4EAC-AA0E-7738D6343CFA}"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691AC3E5-F017-4C8C-9BF0-769FAA5B843E}">
      <dgm:prSet/>
      <dgm:spPr/>
      <dgm:t>
        <a:bodyPr/>
        <a:lstStyle/>
        <a:p>
          <a:r>
            <a:rPr lang="en-US" dirty="0"/>
            <a:t>Elements that perform functions required by a system</a:t>
          </a:r>
        </a:p>
      </dgm:t>
    </dgm:pt>
    <dgm:pt modelId="{CF1B3B77-FD5C-49D5-ADDC-79930C64670D}" type="parTrans" cxnId="{CE13F734-0F20-4BAA-928D-FE5E8687AC3B}">
      <dgm:prSet/>
      <dgm:spPr/>
      <dgm:t>
        <a:bodyPr/>
        <a:lstStyle/>
        <a:p>
          <a:endParaRPr lang="en-US"/>
        </a:p>
      </dgm:t>
    </dgm:pt>
    <dgm:pt modelId="{7B6B4C7F-6B11-48E0-8F53-AAB243CE3134}" type="sibTrans" cxnId="{CE13F734-0F20-4BAA-928D-FE5E8687AC3B}">
      <dgm:prSet/>
      <dgm:spPr/>
      <dgm:t>
        <a:bodyPr/>
        <a:lstStyle/>
        <a:p>
          <a:endParaRPr lang="en-US"/>
        </a:p>
      </dgm:t>
    </dgm:pt>
    <dgm:pt modelId="{2E393E50-A636-4750-B653-8DAE20BB3BAA}">
      <dgm:prSet/>
      <dgm:spPr/>
      <dgm:t>
        <a:bodyPr/>
        <a:lstStyle/>
        <a:p>
          <a:r>
            <a:rPr lang="en-US" dirty="0"/>
            <a:t>Connectors that enable communication, coordination, and cooperation among elements</a:t>
          </a:r>
        </a:p>
      </dgm:t>
    </dgm:pt>
    <dgm:pt modelId="{463E51B1-3D5A-41F1-8A63-51A5EE8D0E0C}" type="parTrans" cxnId="{B9B6F819-C9B0-40F3-A678-B49C6FDC06BE}">
      <dgm:prSet/>
      <dgm:spPr/>
      <dgm:t>
        <a:bodyPr/>
        <a:lstStyle/>
        <a:p>
          <a:endParaRPr lang="en-US"/>
        </a:p>
      </dgm:t>
    </dgm:pt>
    <dgm:pt modelId="{1DF64DC8-D52B-446B-B23E-171256692E4D}" type="sibTrans" cxnId="{B9B6F819-C9B0-40F3-A678-B49C6FDC06BE}">
      <dgm:prSet/>
      <dgm:spPr/>
      <dgm:t>
        <a:bodyPr/>
        <a:lstStyle/>
        <a:p>
          <a:endParaRPr lang="en-US"/>
        </a:p>
      </dgm:t>
    </dgm:pt>
    <dgm:pt modelId="{530DFED6-3252-423D-A6B6-1A7DA33AB423}">
      <dgm:prSet/>
      <dgm:spPr/>
      <dgm:t>
        <a:bodyPr/>
        <a:lstStyle/>
        <a:p>
          <a:r>
            <a:rPr lang="en-US" dirty="0"/>
            <a:t>Constraints that define how elements can be integrated to form the system</a:t>
          </a:r>
        </a:p>
      </dgm:t>
    </dgm:pt>
    <dgm:pt modelId="{1A054A88-DD07-4504-9C09-FB59791E42C6}" type="parTrans" cxnId="{99E6FDD8-33EA-4BAF-ACAC-B3C12C2DCB3B}">
      <dgm:prSet/>
      <dgm:spPr/>
      <dgm:t>
        <a:bodyPr/>
        <a:lstStyle/>
        <a:p>
          <a:endParaRPr lang="en-US"/>
        </a:p>
      </dgm:t>
    </dgm:pt>
    <dgm:pt modelId="{31534923-2F76-4251-8868-0E93E7C97839}" type="sibTrans" cxnId="{99E6FDD8-33EA-4BAF-ACAC-B3C12C2DCB3B}">
      <dgm:prSet/>
      <dgm:spPr/>
      <dgm:t>
        <a:bodyPr/>
        <a:lstStyle/>
        <a:p>
          <a:endParaRPr lang="en-US"/>
        </a:p>
      </dgm:t>
    </dgm:pt>
    <dgm:pt modelId="{58BF0CE6-F752-4D14-BCDD-C158F9C525DC}">
      <dgm:prSet/>
      <dgm:spPr/>
      <dgm:t>
        <a:bodyPr/>
        <a:lstStyle/>
        <a:p>
          <a:r>
            <a:rPr lang="en-US"/>
            <a:t>Attributes that describe the advantages and disadvantages of the chosen structure</a:t>
          </a:r>
        </a:p>
      </dgm:t>
    </dgm:pt>
    <dgm:pt modelId="{4395274D-C763-4CCF-86B0-2563D74E6013}" type="parTrans" cxnId="{1F7E7BCF-CD5B-4A2C-99A3-ABDFFBC532EB}">
      <dgm:prSet/>
      <dgm:spPr/>
      <dgm:t>
        <a:bodyPr/>
        <a:lstStyle/>
        <a:p>
          <a:endParaRPr lang="en-US"/>
        </a:p>
      </dgm:t>
    </dgm:pt>
    <dgm:pt modelId="{4B0B5288-5B95-43BA-93CC-FA99F6F551DF}" type="sibTrans" cxnId="{1F7E7BCF-CD5B-4A2C-99A3-ABDFFBC532EB}">
      <dgm:prSet/>
      <dgm:spPr/>
      <dgm:t>
        <a:bodyPr/>
        <a:lstStyle/>
        <a:p>
          <a:endParaRPr lang="en-US"/>
        </a:p>
      </dgm:t>
    </dgm:pt>
    <dgm:pt modelId="{A7E3FDF6-CBF6-491D-BFC4-D58630F1EF44}" type="pres">
      <dgm:prSet presAssocID="{E4A2DA8B-5305-4EAC-AA0E-7738D6343CFA}" presName="matrix" presStyleCnt="0">
        <dgm:presLayoutVars>
          <dgm:chMax val="1"/>
          <dgm:dir/>
          <dgm:resizeHandles val="exact"/>
        </dgm:presLayoutVars>
      </dgm:prSet>
      <dgm:spPr/>
    </dgm:pt>
    <dgm:pt modelId="{DC0E8FB4-DB91-4963-82BE-8C5CEC773A5B}" type="pres">
      <dgm:prSet presAssocID="{E4A2DA8B-5305-4EAC-AA0E-7738D6343CFA}" presName="diamond" presStyleLbl="bgShp" presStyleIdx="0" presStyleCnt="1"/>
      <dgm:spPr/>
    </dgm:pt>
    <dgm:pt modelId="{D65F3224-686F-458A-9926-036177EBF13C}" type="pres">
      <dgm:prSet presAssocID="{E4A2DA8B-5305-4EAC-AA0E-7738D6343CFA}" presName="quad1" presStyleLbl="node1" presStyleIdx="0" presStyleCnt="4">
        <dgm:presLayoutVars>
          <dgm:chMax val="0"/>
          <dgm:chPref val="0"/>
          <dgm:bulletEnabled val="1"/>
        </dgm:presLayoutVars>
      </dgm:prSet>
      <dgm:spPr/>
    </dgm:pt>
    <dgm:pt modelId="{76A635AD-00BD-465C-9AE8-BDB66A3D0261}" type="pres">
      <dgm:prSet presAssocID="{E4A2DA8B-5305-4EAC-AA0E-7738D6343CFA}" presName="quad2" presStyleLbl="node1" presStyleIdx="1" presStyleCnt="4">
        <dgm:presLayoutVars>
          <dgm:chMax val="0"/>
          <dgm:chPref val="0"/>
          <dgm:bulletEnabled val="1"/>
        </dgm:presLayoutVars>
      </dgm:prSet>
      <dgm:spPr/>
    </dgm:pt>
    <dgm:pt modelId="{6FD7AFC9-1BCB-47B8-AC9B-072A6E4686FD}" type="pres">
      <dgm:prSet presAssocID="{E4A2DA8B-5305-4EAC-AA0E-7738D6343CFA}" presName="quad3" presStyleLbl="node1" presStyleIdx="2" presStyleCnt="4">
        <dgm:presLayoutVars>
          <dgm:chMax val="0"/>
          <dgm:chPref val="0"/>
          <dgm:bulletEnabled val="1"/>
        </dgm:presLayoutVars>
      </dgm:prSet>
      <dgm:spPr/>
    </dgm:pt>
    <dgm:pt modelId="{752E6681-494E-4A43-A724-C6534A194B4E}" type="pres">
      <dgm:prSet presAssocID="{E4A2DA8B-5305-4EAC-AA0E-7738D6343CFA}" presName="quad4" presStyleLbl="node1" presStyleIdx="3" presStyleCnt="4">
        <dgm:presLayoutVars>
          <dgm:chMax val="0"/>
          <dgm:chPref val="0"/>
          <dgm:bulletEnabled val="1"/>
        </dgm:presLayoutVars>
      </dgm:prSet>
      <dgm:spPr/>
    </dgm:pt>
  </dgm:ptLst>
  <dgm:cxnLst>
    <dgm:cxn modelId="{B9B6F819-C9B0-40F3-A678-B49C6FDC06BE}" srcId="{E4A2DA8B-5305-4EAC-AA0E-7738D6343CFA}" destId="{2E393E50-A636-4750-B653-8DAE20BB3BAA}" srcOrd="1" destOrd="0" parTransId="{463E51B1-3D5A-41F1-8A63-51A5EE8D0E0C}" sibTransId="{1DF64DC8-D52B-446B-B23E-171256692E4D}"/>
    <dgm:cxn modelId="{35A75D24-DFED-4393-BF29-4232A5BF3814}" type="presOf" srcId="{691AC3E5-F017-4C8C-9BF0-769FAA5B843E}" destId="{D65F3224-686F-458A-9926-036177EBF13C}" srcOrd="0" destOrd="0" presId="urn:microsoft.com/office/officeart/2005/8/layout/matrix3"/>
    <dgm:cxn modelId="{65045727-9EA9-49CE-A078-BB705B5EE1D7}" type="presOf" srcId="{E4A2DA8B-5305-4EAC-AA0E-7738D6343CFA}" destId="{A7E3FDF6-CBF6-491D-BFC4-D58630F1EF44}" srcOrd="0" destOrd="0" presId="urn:microsoft.com/office/officeart/2005/8/layout/matrix3"/>
    <dgm:cxn modelId="{CE13F734-0F20-4BAA-928D-FE5E8687AC3B}" srcId="{E4A2DA8B-5305-4EAC-AA0E-7738D6343CFA}" destId="{691AC3E5-F017-4C8C-9BF0-769FAA5B843E}" srcOrd="0" destOrd="0" parTransId="{CF1B3B77-FD5C-49D5-ADDC-79930C64670D}" sibTransId="{7B6B4C7F-6B11-48E0-8F53-AAB243CE3134}"/>
    <dgm:cxn modelId="{9B4AF162-B6C2-4040-8A79-F735CC448C73}" type="presOf" srcId="{2E393E50-A636-4750-B653-8DAE20BB3BAA}" destId="{76A635AD-00BD-465C-9AE8-BDB66A3D0261}" srcOrd="0" destOrd="0" presId="urn:microsoft.com/office/officeart/2005/8/layout/matrix3"/>
    <dgm:cxn modelId="{0210738E-EADB-43B9-8C4F-869B3682BC58}" type="presOf" srcId="{530DFED6-3252-423D-A6B6-1A7DA33AB423}" destId="{6FD7AFC9-1BCB-47B8-AC9B-072A6E4686FD}" srcOrd="0" destOrd="0" presId="urn:microsoft.com/office/officeart/2005/8/layout/matrix3"/>
    <dgm:cxn modelId="{61DB72CB-AFF0-42AC-B386-71D4A5EB4E8D}" type="presOf" srcId="{58BF0CE6-F752-4D14-BCDD-C158F9C525DC}" destId="{752E6681-494E-4A43-A724-C6534A194B4E}" srcOrd="0" destOrd="0" presId="urn:microsoft.com/office/officeart/2005/8/layout/matrix3"/>
    <dgm:cxn modelId="{1F7E7BCF-CD5B-4A2C-99A3-ABDFFBC532EB}" srcId="{E4A2DA8B-5305-4EAC-AA0E-7738D6343CFA}" destId="{58BF0CE6-F752-4D14-BCDD-C158F9C525DC}" srcOrd="3" destOrd="0" parTransId="{4395274D-C763-4CCF-86B0-2563D74E6013}" sibTransId="{4B0B5288-5B95-43BA-93CC-FA99F6F551DF}"/>
    <dgm:cxn modelId="{99E6FDD8-33EA-4BAF-ACAC-B3C12C2DCB3B}" srcId="{E4A2DA8B-5305-4EAC-AA0E-7738D6343CFA}" destId="{530DFED6-3252-423D-A6B6-1A7DA33AB423}" srcOrd="2" destOrd="0" parTransId="{1A054A88-DD07-4504-9C09-FB59791E42C6}" sibTransId="{31534923-2F76-4251-8868-0E93E7C97839}"/>
    <dgm:cxn modelId="{F5A0F72C-3500-4A9D-B769-DAEADA2B0EFB}" type="presParOf" srcId="{A7E3FDF6-CBF6-491D-BFC4-D58630F1EF44}" destId="{DC0E8FB4-DB91-4963-82BE-8C5CEC773A5B}" srcOrd="0" destOrd="0" presId="urn:microsoft.com/office/officeart/2005/8/layout/matrix3"/>
    <dgm:cxn modelId="{47486FF9-B2CF-4453-832D-470EFED3A554}" type="presParOf" srcId="{A7E3FDF6-CBF6-491D-BFC4-D58630F1EF44}" destId="{D65F3224-686F-458A-9926-036177EBF13C}" srcOrd="1" destOrd="0" presId="urn:microsoft.com/office/officeart/2005/8/layout/matrix3"/>
    <dgm:cxn modelId="{BF224F0C-773A-4FBF-A787-32AF304529FB}" type="presParOf" srcId="{A7E3FDF6-CBF6-491D-BFC4-D58630F1EF44}" destId="{76A635AD-00BD-465C-9AE8-BDB66A3D0261}" srcOrd="2" destOrd="0" presId="urn:microsoft.com/office/officeart/2005/8/layout/matrix3"/>
    <dgm:cxn modelId="{EE74862D-76FB-4F7D-8F28-4C3B691052EC}" type="presParOf" srcId="{A7E3FDF6-CBF6-491D-BFC4-D58630F1EF44}" destId="{6FD7AFC9-1BCB-47B8-AC9B-072A6E4686FD}" srcOrd="3" destOrd="0" presId="urn:microsoft.com/office/officeart/2005/8/layout/matrix3"/>
    <dgm:cxn modelId="{76CD6BAE-2056-4982-BDA2-354C960DFAD8}" type="presParOf" srcId="{A7E3FDF6-CBF6-491D-BFC4-D58630F1EF44}" destId="{752E6681-494E-4A43-A724-C6534A194B4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F3166F-28C5-432C-8462-072EBC8D123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6EF8F1A-9EC4-4058-BD4B-EEB2F2520E39}">
      <dgm:prSet/>
      <dgm:spPr/>
      <dgm:t>
        <a:bodyPr/>
        <a:lstStyle/>
        <a:p>
          <a:r>
            <a:rPr lang="en-US" dirty="0"/>
            <a:t>Batch Sequence, Pipe &amp; Filter, Process Control (Data Flow)</a:t>
          </a:r>
        </a:p>
      </dgm:t>
    </dgm:pt>
    <dgm:pt modelId="{50E82816-7D3D-44EF-875A-C0E946495C4B}" type="parTrans" cxnId="{D6679949-4B73-4509-B193-1E6AF66ED6BD}">
      <dgm:prSet/>
      <dgm:spPr/>
      <dgm:t>
        <a:bodyPr/>
        <a:lstStyle/>
        <a:p>
          <a:endParaRPr lang="en-US"/>
        </a:p>
      </dgm:t>
    </dgm:pt>
    <dgm:pt modelId="{595C6CA0-F8EF-4194-906C-47D5683DB287}" type="sibTrans" cxnId="{D6679949-4B73-4509-B193-1E6AF66ED6BD}">
      <dgm:prSet/>
      <dgm:spPr/>
      <dgm:t>
        <a:bodyPr/>
        <a:lstStyle/>
        <a:p>
          <a:endParaRPr lang="en-US"/>
        </a:p>
      </dgm:t>
    </dgm:pt>
    <dgm:pt modelId="{4FDDFCEC-61FE-4C7B-99BC-5A3C6429148F}">
      <dgm:prSet/>
      <dgm:spPr/>
      <dgm:t>
        <a:bodyPr/>
        <a:lstStyle/>
        <a:p>
          <a:r>
            <a:rPr lang="en-US"/>
            <a:t>Repository, Blackboard (Data Centered)</a:t>
          </a:r>
        </a:p>
      </dgm:t>
    </dgm:pt>
    <dgm:pt modelId="{7A2C34C5-2F96-412A-8D31-0093EBEAAA4A}" type="parTrans" cxnId="{D98D559B-2427-4DDD-9C07-384BC86F9B68}">
      <dgm:prSet/>
      <dgm:spPr/>
      <dgm:t>
        <a:bodyPr/>
        <a:lstStyle/>
        <a:p>
          <a:endParaRPr lang="en-US"/>
        </a:p>
      </dgm:t>
    </dgm:pt>
    <dgm:pt modelId="{51578BBE-C7CB-4E1C-BCA1-F448AF0D099E}" type="sibTrans" cxnId="{D98D559B-2427-4DDD-9C07-384BC86F9B68}">
      <dgm:prSet/>
      <dgm:spPr/>
      <dgm:t>
        <a:bodyPr/>
        <a:lstStyle/>
        <a:p>
          <a:endParaRPr lang="en-US"/>
        </a:p>
      </dgm:t>
    </dgm:pt>
    <dgm:pt modelId="{9E4F0E9A-A73A-47AB-B02F-986C4F6B13DD}">
      <dgm:prSet/>
      <dgm:spPr/>
      <dgm:t>
        <a:bodyPr/>
        <a:lstStyle/>
        <a:p>
          <a:r>
            <a:rPr lang="en-US"/>
            <a:t>Object-Oriented </a:t>
          </a:r>
        </a:p>
      </dgm:t>
    </dgm:pt>
    <dgm:pt modelId="{1EB87D58-B070-4370-B893-4C46D3C1622E}" type="parTrans" cxnId="{26EC7D66-2CA2-4E04-8BDC-0EE28E99709A}">
      <dgm:prSet/>
      <dgm:spPr/>
      <dgm:t>
        <a:bodyPr/>
        <a:lstStyle/>
        <a:p>
          <a:endParaRPr lang="en-US"/>
        </a:p>
      </dgm:t>
    </dgm:pt>
    <dgm:pt modelId="{85EE22E9-DE48-46CD-9614-C433DEB27734}" type="sibTrans" cxnId="{26EC7D66-2CA2-4E04-8BDC-0EE28E99709A}">
      <dgm:prSet/>
      <dgm:spPr/>
      <dgm:t>
        <a:bodyPr/>
        <a:lstStyle/>
        <a:p>
          <a:endParaRPr lang="en-US"/>
        </a:p>
      </dgm:t>
    </dgm:pt>
    <dgm:pt modelId="{7A9FA0D8-641D-40D1-869E-ADBECA6DF9C5}">
      <dgm:prSet/>
      <dgm:spPr/>
      <dgm:t>
        <a:bodyPr/>
        <a:lstStyle/>
        <a:p>
          <a:r>
            <a:rPr lang="en-US"/>
            <a:t>Layered, Virtual Machine, Main/Subroutine (Hierarchy)</a:t>
          </a:r>
        </a:p>
      </dgm:t>
    </dgm:pt>
    <dgm:pt modelId="{BCA686AB-F8E9-44D8-B0F5-E683AE3270EA}" type="parTrans" cxnId="{067C90FB-6D63-43F5-8FAE-AC729C620019}">
      <dgm:prSet/>
      <dgm:spPr/>
      <dgm:t>
        <a:bodyPr/>
        <a:lstStyle/>
        <a:p>
          <a:endParaRPr lang="en-US"/>
        </a:p>
      </dgm:t>
    </dgm:pt>
    <dgm:pt modelId="{E97FFF42-56EE-45A0-8479-EE1A0B444D71}" type="sibTrans" cxnId="{067C90FB-6D63-43F5-8FAE-AC729C620019}">
      <dgm:prSet/>
      <dgm:spPr/>
      <dgm:t>
        <a:bodyPr/>
        <a:lstStyle/>
        <a:p>
          <a:endParaRPr lang="en-US"/>
        </a:p>
      </dgm:t>
    </dgm:pt>
    <dgm:pt modelId="{3E0BD047-9C7B-4056-A9AE-248D86D62B9E}">
      <dgm:prSet/>
      <dgm:spPr/>
      <dgm:t>
        <a:bodyPr/>
        <a:lstStyle/>
        <a:p>
          <a:r>
            <a:rPr lang="en-US"/>
            <a:t>Multi-tier, Client/Server (Distributed)</a:t>
          </a:r>
        </a:p>
      </dgm:t>
    </dgm:pt>
    <dgm:pt modelId="{1D5C58EF-3A67-4DE5-BF9D-812181DC3081}" type="parTrans" cxnId="{9F6BB988-73A6-4EA5-8B63-E79A5E01829A}">
      <dgm:prSet/>
      <dgm:spPr/>
      <dgm:t>
        <a:bodyPr/>
        <a:lstStyle/>
        <a:p>
          <a:endParaRPr lang="en-US"/>
        </a:p>
      </dgm:t>
    </dgm:pt>
    <dgm:pt modelId="{4010690C-E0D7-4620-B711-4FC845E6B9E7}" type="sibTrans" cxnId="{9F6BB988-73A6-4EA5-8B63-E79A5E01829A}">
      <dgm:prSet/>
      <dgm:spPr/>
      <dgm:t>
        <a:bodyPr/>
        <a:lstStyle/>
        <a:p>
          <a:endParaRPr lang="en-US"/>
        </a:p>
      </dgm:t>
    </dgm:pt>
    <dgm:pt modelId="{AE3AAC50-9854-4E9C-BE08-F39AEAE148D5}">
      <dgm:prSet/>
      <dgm:spPr/>
      <dgm:t>
        <a:bodyPr/>
        <a:lstStyle/>
        <a:p>
          <a:r>
            <a:rPr lang="en-US"/>
            <a:t>Event-Based, Buffered Messaging (Asynchronous Communication)</a:t>
          </a:r>
        </a:p>
      </dgm:t>
    </dgm:pt>
    <dgm:pt modelId="{73987262-F51B-4120-BDF5-F42CA709370C}" type="parTrans" cxnId="{C3D705BA-D9B1-4634-95D9-133FC5FD2789}">
      <dgm:prSet/>
      <dgm:spPr/>
      <dgm:t>
        <a:bodyPr/>
        <a:lstStyle/>
        <a:p>
          <a:endParaRPr lang="en-US"/>
        </a:p>
      </dgm:t>
    </dgm:pt>
    <dgm:pt modelId="{A6586CC1-F9AC-4C71-9ECB-99892DE21E52}" type="sibTrans" cxnId="{C3D705BA-D9B1-4634-95D9-133FC5FD2789}">
      <dgm:prSet/>
      <dgm:spPr/>
      <dgm:t>
        <a:bodyPr/>
        <a:lstStyle/>
        <a:p>
          <a:endParaRPr lang="en-US"/>
        </a:p>
      </dgm:t>
    </dgm:pt>
    <dgm:pt modelId="{4B1DAE41-A97D-4C5F-AAAD-58B2C806CB6A}">
      <dgm:prSet/>
      <dgm:spPr/>
      <dgm:t>
        <a:bodyPr/>
        <a:lstStyle/>
        <a:p>
          <a:r>
            <a:rPr lang="en-US"/>
            <a:t>MVC, PAC (Interaction Oriented)</a:t>
          </a:r>
        </a:p>
      </dgm:t>
    </dgm:pt>
    <dgm:pt modelId="{3DE896EF-E6C8-48AD-B0F5-18C1DD392FB4}" type="parTrans" cxnId="{687DE3E2-3B91-41FB-BBC2-5F8A71C11153}">
      <dgm:prSet/>
      <dgm:spPr/>
      <dgm:t>
        <a:bodyPr/>
        <a:lstStyle/>
        <a:p>
          <a:endParaRPr lang="en-US"/>
        </a:p>
      </dgm:t>
    </dgm:pt>
    <dgm:pt modelId="{6FDFBD48-7971-41D0-A16E-71FBF3272004}" type="sibTrans" cxnId="{687DE3E2-3B91-41FB-BBC2-5F8A71C11153}">
      <dgm:prSet/>
      <dgm:spPr/>
      <dgm:t>
        <a:bodyPr/>
        <a:lstStyle/>
        <a:p>
          <a:endParaRPr lang="en-US"/>
        </a:p>
      </dgm:t>
    </dgm:pt>
    <dgm:pt modelId="{7D972A32-8E93-4D47-AF67-091213EF5B24}" type="pres">
      <dgm:prSet presAssocID="{91F3166F-28C5-432C-8462-072EBC8D1237}" presName="vert0" presStyleCnt="0">
        <dgm:presLayoutVars>
          <dgm:dir/>
          <dgm:animOne val="branch"/>
          <dgm:animLvl val="lvl"/>
        </dgm:presLayoutVars>
      </dgm:prSet>
      <dgm:spPr/>
    </dgm:pt>
    <dgm:pt modelId="{FC1DADCE-63E3-4BFD-B849-9652AAD49F96}" type="pres">
      <dgm:prSet presAssocID="{C6EF8F1A-9EC4-4058-BD4B-EEB2F2520E39}" presName="thickLine" presStyleLbl="alignNode1" presStyleIdx="0" presStyleCnt="7"/>
      <dgm:spPr/>
    </dgm:pt>
    <dgm:pt modelId="{1208D07D-EDC8-4774-AFA3-524C425FB83B}" type="pres">
      <dgm:prSet presAssocID="{C6EF8F1A-9EC4-4058-BD4B-EEB2F2520E39}" presName="horz1" presStyleCnt="0"/>
      <dgm:spPr/>
    </dgm:pt>
    <dgm:pt modelId="{8EA4D4AF-399E-4104-A85F-7997AF7A8083}" type="pres">
      <dgm:prSet presAssocID="{C6EF8F1A-9EC4-4058-BD4B-EEB2F2520E39}" presName="tx1" presStyleLbl="revTx" presStyleIdx="0" presStyleCnt="7"/>
      <dgm:spPr/>
    </dgm:pt>
    <dgm:pt modelId="{CD76FC57-E670-483E-AB2B-F4B1A500AB4D}" type="pres">
      <dgm:prSet presAssocID="{C6EF8F1A-9EC4-4058-BD4B-EEB2F2520E39}" presName="vert1" presStyleCnt="0"/>
      <dgm:spPr/>
    </dgm:pt>
    <dgm:pt modelId="{17BE3B53-5D12-4949-ADE9-3AE9261D2CB3}" type="pres">
      <dgm:prSet presAssocID="{4FDDFCEC-61FE-4C7B-99BC-5A3C6429148F}" presName="thickLine" presStyleLbl="alignNode1" presStyleIdx="1" presStyleCnt="7"/>
      <dgm:spPr/>
    </dgm:pt>
    <dgm:pt modelId="{57BE7357-67B9-45A2-A266-4ACDD9FF7C6D}" type="pres">
      <dgm:prSet presAssocID="{4FDDFCEC-61FE-4C7B-99BC-5A3C6429148F}" presName="horz1" presStyleCnt="0"/>
      <dgm:spPr/>
    </dgm:pt>
    <dgm:pt modelId="{27F05891-B1F6-43B4-83E1-7519FCC232AC}" type="pres">
      <dgm:prSet presAssocID="{4FDDFCEC-61FE-4C7B-99BC-5A3C6429148F}" presName="tx1" presStyleLbl="revTx" presStyleIdx="1" presStyleCnt="7"/>
      <dgm:spPr/>
    </dgm:pt>
    <dgm:pt modelId="{7E85667F-2003-4E8E-9606-6A311A71A484}" type="pres">
      <dgm:prSet presAssocID="{4FDDFCEC-61FE-4C7B-99BC-5A3C6429148F}" presName="vert1" presStyleCnt="0"/>
      <dgm:spPr/>
    </dgm:pt>
    <dgm:pt modelId="{53ABA132-E00C-496E-A8A2-7F43503E8A69}" type="pres">
      <dgm:prSet presAssocID="{9E4F0E9A-A73A-47AB-B02F-986C4F6B13DD}" presName="thickLine" presStyleLbl="alignNode1" presStyleIdx="2" presStyleCnt="7"/>
      <dgm:spPr/>
    </dgm:pt>
    <dgm:pt modelId="{568D331E-BD10-4488-872E-9C0EF7193CDB}" type="pres">
      <dgm:prSet presAssocID="{9E4F0E9A-A73A-47AB-B02F-986C4F6B13DD}" presName="horz1" presStyleCnt="0"/>
      <dgm:spPr/>
    </dgm:pt>
    <dgm:pt modelId="{FB09B935-1A54-4EDD-B85F-8F0E8A97D713}" type="pres">
      <dgm:prSet presAssocID="{9E4F0E9A-A73A-47AB-B02F-986C4F6B13DD}" presName="tx1" presStyleLbl="revTx" presStyleIdx="2" presStyleCnt="7"/>
      <dgm:spPr/>
    </dgm:pt>
    <dgm:pt modelId="{AA8109F2-BB68-4927-965D-C407651A9CDF}" type="pres">
      <dgm:prSet presAssocID="{9E4F0E9A-A73A-47AB-B02F-986C4F6B13DD}" presName="vert1" presStyleCnt="0"/>
      <dgm:spPr/>
    </dgm:pt>
    <dgm:pt modelId="{2BF6BDD1-3D4C-4B45-A2DA-0AFC54EAFE60}" type="pres">
      <dgm:prSet presAssocID="{7A9FA0D8-641D-40D1-869E-ADBECA6DF9C5}" presName="thickLine" presStyleLbl="alignNode1" presStyleIdx="3" presStyleCnt="7"/>
      <dgm:spPr/>
    </dgm:pt>
    <dgm:pt modelId="{3B71D3B8-05DE-4DC1-9EC3-3ADEF87A682D}" type="pres">
      <dgm:prSet presAssocID="{7A9FA0D8-641D-40D1-869E-ADBECA6DF9C5}" presName="horz1" presStyleCnt="0"/>
      <dgm:spPr/>
    </dgm:pt>
    <dgm:pt modelId="{5B4A99B6-3982-4AA3-AF98-A792EBB7E819}" type="pres">
      <dgm:prSet presAssocID="{7A9FA0D8-641D-40D1-869E-ADBECA6DF9C5}" presName="tx1" presStyleLbl="revTx" presStyleIdx="3" presStyleCnt="7"/>
      <dgm:spPr/>
    </dgm:pt>
    <dgm:pt modelId="{8BFB96D8-0DBD-46B5-AA20-F053B978A216}" type="pres">
      <dgm:prSet presAssocID="{7A9FA0D8-641D-40D1-869E-ADBECA6DF9C5}" presName="vert1" presStyleCnt="0"/>
      <dgm:spPr/>
    </dgm:pt>
    <dgm:pt modelId="{6143445E-D80D-48CA-A454-50EE50B85341}" type="pres">
      <dgm:prSet presAssocID="{3E0BD047-9C7B-4056-A9AE-248D86D62B9E}" presName="thickLine" presStyleLbl="alignNode1" presStyleIdx="4" presStyleCnt="7"/>
      <dgm:spPr/>
    </dgm:pt>
    <dgm:pt modelId="{22763A06-7A10-45A7-8BFC-AC99DBF4EBFA}" type="pres">
      <dgm:prSet presAssocID="{3E0BD047-9C7B-4056-A9AE-248D86D62B9E}" presName="horz1" presStyleCnt="0"/>
      <dgm:spPr/>
    </dgm:pt>
    <dgm:pt modelId="{35575314-30DE-40FD-AF18-A5F3AFE6F730}" type="pres">
      <dgm:prSet presAssocID="{3E0BD047-9C7B-4056-A9AE-248D86D62B9E}" presName="tx1" presStyleLbl="revTx" presStyleIdx="4" presStyleCnt="7"/>
      <dgm:spPr/>
    </dgm:pt>
    <dgm:pt modelId="{52917DAE-B7FF-4A3A-B8E0-49422FFF4799}" type="pres">
      <dgm:prSet presAssocID="{3E0BD047-9C7B-4056-A9AE-248D86D62B9E}" presName="vert1" presStyleCnt="0"/>
      <dgm:spPr/>
    </dgm:pt>
    <dgm:pt modelId="{E6FC61CB-DE34-43EA-A3FB-CEF7D73B7421}" type="pres">
      <dgm:prSet presAssocID="{AE3AAC50-9854-4E9C-BE08-F39AEAE148D5}" presName="thickLine" presStyleLbl="alignNode1" presStyleIdx="5" presStyleCnt="7"/>
      <dgm:spPr/>
    </dgm:pt>
    <dgm:pt modelId="{0629CDAD-36CB-46D8-901C-AEB0637FACD9}" type="pres">
      <dgm:prSet presAssocID="{AE3AAC50-9854-4E9C-BE08-F39AEAE148D5}" presName="horz1" presStyleCnt="0"/>
      <dgm:spPr/>
    </dgm:pt>
    <dgm:pt modelId="{56FB9F6D-DB3C-4525-8EDF-1E86AFF9E11A}" type="pres">
      <dgm:prSet presAssocID="{AE3AAC50-9854-4E9C-BE08-F39AEAE148D5}" presName="tx1" presStyleLbl="revTx" presStyleIdx="5" presStyleCnt="7"/>
      <dgm:spPr/>
    </dgm:pt>
    <dgm:pt modelId="{9FC8D31D-E412-47C9-A256-090572AC9AB5}" type="pres">
      <dgm:prSet presAssocID="{AE3AAC50-9854-4E9C-BE08-F39AEAE148D5}" presName="vert1" presStyleCnt="0"/>
      <dgm:spPr/>
    </dgm:pt>
    <dgm:pt modelId="{28121AE7-73EF-44F6-B1BD-D5F3D3AAE8B2}" type="pres">
      <dgm:prSet presAssocID="{4B1DAE41-A97D-4C5F-AAAD-58B2C806CB6A}" presName="thickLine" presStyleLbl="alignNode1" presStyleIdx="6" presStyleCnt="7"/>
      <dgm:spPr/>
    </dgm:pt>
    <dgm:pt modelId="{51E3F510-E048-4F26-9961-2D22ACAE650E}" type="pres">
      <dgm:prSet presAssocID="{4B1DAE41-A97D-4C5F-AAAD-58B2C806CB6A}" presName="horz1" presStyleCnt="0"/>
      <dgm:spPr/>
    </dgm:pt>
    <dgm:pt modelId="{C7F6DDC6-FE9B-41AB-AB04-B5D2C7ADE8D2}" type="pres">
      <dgm:prSet presAssocID="{4B1DAE41-A97D-4C5F-AAAD-58B2C806CB6A}" presName="tx1" presStyleLbl="revTx" presStyleIdx="6" presStyleCnt="7"/>
      <dgm:spPr/>
    </dgm:pt>
    <dgm:pt modelId="{4F050459-0713-4B7D-8D41-36D2CF60B6F5}" type="pres">
      <dgm:prSet presAssocID="{4B1DAE41-A97D-4C5F-AAAD-58B2C806CB6A}" presName="vert1" presStyleCnt="0"/>
      <dgm:spPr/>
    </dgm:pt>
  </dgm:ptLst>
  <dgm:cxnLst>
    <dgm:cxn modelId="{7F0A6327-6CB0-4B9A-BF28-0EA32E594DFB}" type="presOf" srcId="{7A9FA0D8-641D-40D1-869E-ADBECA6DF9C5}" destId="{5B4A99B6-3982-4AA3-AF98-A792EBB7E819}" srcOrd="0" destOrd="0" presId="urn:microsoft.com/office/officeart/2008/layout/LinedList"/>
    <dgm:cxn modelId="{F5EF5741-5963-4046-B97D-E79EAB8CDE5A}" type="presOf" srcId="{AE3AAC50-9854-4E9C-BE08-F39AEAE148D5}" destId="{56FB9F6D-DB3C-4525-8EDF-1E86AFF9E11A}" srcOrd="0" destOrd="0" presId="urn:microsoft.com/office/officeart/2008/layout/LinedList"/>
    <dgm:cxn modelId="{46171F63-1A83-4A1A-907F-65FF16235C9B}" type="presOf" srcId="{3E0BD047-9C7B-4056-A9AE-248D86D62B9E}" destId="{35575314-30DE-40FD-AF18-A5F3AFE6F730}" srcOrd="0" destOrd="0" presId="urn:microsoft.com/office/officeart/2008/layout/LinedList"/>
    <dgm:cxn modelId="{26EC7D66-2CA2-4E04-8BDC-0EE28E99709A}" srcId="{91F3166F-28C5-432C-8462-072EBC8D1237}" destId="{9E4F0E9A-A73A-47AB-B02F-986C4F6B13DD}" srcOrd="2" destOrd="0" parTransId="{1EB87D58-B070-4370-B893-4C46D3C1622E}" sibTransId="{85EE22E9-DE48-46CD-9614-C433DEB27734}"/>
    <dgm:cxn modelId="{D6679949-4B73-4509-B193-1E6AF66ED6BD}" srcId="{91F3166F-28C5-432C-8462-072EBC8D1237}" destId="{C6EF8F1A-9EC4-4058-BD4B-EEB2F2520E39}" srcOrd="0" destOrd="0" parTransId="{50E82816-7D3D-44EF-875A-C0E946495C4B}" sibTransId="{595C6CA0-F8EF-4194-906C-47D5683DB287}"/>
    <dgm:cxn modelId="{CF32A755-FCF8-4E98-84F5-5DB0E310AFE1}" type="presOf" srcId="{4B1DAE41-A97D-4C5F-AAAD-58B2C806CB6A}" destId="{C7F6DDC6-FE9B-41AB-AB04-B5D2C7ADE8D2}" srcOrd="0" destOrd="0" presId="urn:microsoft.com/office/officeart/2008/layout/LinedList"/>
    <dgm:cxn modelId="{9F6BB988-73A6-4EA5-8B63-E79A5E01829A}" srcId="{91F3166F-28C5-432C-8462-072EBC8D1237}" destId="{3E0BD047-9C7B-4056-A9AE-248D86D62B9E}" srcOrd="4" destOrd="0" parTransId="{1D5C58EF-3A67-4DE5-BF9D-812181DC3081}" sibTransId="{4010690C-E0D7-4620-B711-4FC845E6B9E7}"/>
    <dgm:cxn modelId="{B0EBE58C-789B-41C3-9468-D86062EF7F75}" type="presOf" srcId="{4FDDFCEC-61FE-4C7B-99BC-5A3C6429148F}" destId="{27F05891-B1F6-43B4-83E1-7519FCC232AC}" srcOrd="0" destOrd="0" presId="urn:microsoft.com/office/officeart/2008/layout/LinedList"/>
    <dgm:cxn modelId="{D98D559B-2427-4DDD-9C07-384BC86F9B68}" srcId="{91F3166F-28C5-432C-8462-072EBC8D1237}" destId="{4FDDFCEC-61FE-4C7B-99BC-5A3C6429148F}" srcOrd="1" destOrd="0" parTransId="{7A2C34C5-2F96-412A-8D31-0093EBEAAA4A}" sibTransId="{51578BBE-C7CB-4E1C-BCA1-F448AF0D099E}"/>
    <dgm:cxn modelId="{C3D705BA-D9B1-4634-95D9-133FC5FD2789}" srcId="{91F3166F-28C5-432C-8462-072EBC8D1237}" destId="{AE3AAC50-9854-4E9C-BE08-F39AEAE148D5}" srcOrd="5" destOrd="0" parTransId="{73987262-F51B-4120-BDF5-F42CA709370C}" sibTransId="{A6586CC1-F9AC-4C71-9ECB-99892DE21E52}"/>
    <dgm:cxn modelId="{58577DBF-6767-4DCE-9971-2C524FE21959}" type="presOf" srcId="{C6EF8F1A-9EC4-4058-BD4B-EEB2F2520E39}" destId="{8EA4D4AF-399E-4104-A85F-7997AF7A8083}" srcOrd="0" destOrd="0" presId="urn:microsoft.com/office/officeart/2008/layout/LinedList"/>
    <dgm:cxn modelId="{687DE3E2-3B91-41FB-BBC2-5F8A71C11153}" srcId="{91F3166F-28C5-432C-8462-072EBC8D1237}" destId="{4B1DAE41-A97D-4C5F-AAAD-58B2C806CB6A}" srcOrd="6" destOrd="0" parTransId="{3DE896EF-E6C8-48AD-B0F5-18C1DD392FB4}" sibTransId="{6FDFBD48-7971-41D0-A16E-71FBF3272004}"/>
    <dgm:cxn modelId="{0162C0E3-F600-4028-A3A4-F3AA7F67CA0F}" type="presOf" srcId="{9E4F0E9A-A73A-47AB-B02F-986C4F6B13DD}" destId="{FB09B935-1A54-4EDD-B85F-8F0E8A97D713}" srcOrd="0" destOrd="0" presId="urn:microsoft.com/office/officeart/2008/layout/LinedList"/>
    <dgm:cxn modelId="{067C90FB-6D63-43F5-8FAE-AC729C620019}" srcId="{91F3166F-28C5-432C-8462-072EBC8D1237}" destId="{7A9FA0D8-641D-40D1-869E-ADBECA6DF9C5}" srcOrd="3" destOrd="0" parTransId="{BCA686AB-F8E9-44D8-B0F5-E683AE3270EA}" sibTransId="{E97FFF42-56EE-45A0-8479-EE1A0B444D71}"/>
    <dgm:cxn modelId="{052FEDFB-33C0-4048-BB73-896D01065426}" type="presOf" srcId="{91F3166F-28C5-432C-8462-072EBC8D1237}" destId="{7D972A32-8E93-4D47-AF67-091213EF5B24}" srcOrd="0" destOrd="0" presId="urn:microsoft.com/office/officeart/2008/layout/LinedList"/>
    <dgm:cxn modelId="{F5FC1EDB-3D65-4D0A-98E5-C5367A4786F1}" type="presParOf" srcId="{7D972A32-8E93-4D47-AF67-091213EF5B24}" destId="{FC1DADCE-63E3-4BFD-B849-9652AAD49F96}" srcOrd="0" destOrd="0" presId="urn:microsoft.com/office/officeart/2008/layout/LinedList"/>
    <dgm:cxn modelId="{33F72599-9FDE-49C3-A38F-6D606052A3E0}" type="presParOf" srcId="{7D972A32-8E93-4D47-AF67-091213EF5B24}" destId="{1208D07D-EDC8-4774-AFA3-524C425FB83B}" srcOrd="1" destOrd="0" presId="urn:microsoft.com/office/officeart/2008/layout/LinedList"/>
    <dgm:cxn modelId="{CE6CB539-5578-4958-93DD-AFBA990148A3}" type="presParOf" srcId="{1208D07D-EDC8-4774-AFA3-524C425FB83B}" destId="{8EA4D4AF-399E-4104-A85F-7997AF7A8083}" srcOrd="0" destOrd="0" presId="urn:microsoft.com/office/officeart/2008/layout/LinedList"/>
    <dgm:cxn modelId="{F8BC87BC-AE0A-4450-9F5D-F7AF471F32CA}" type="presParOf" srcId="{1208D07D-EDC8-4774-AFA3-524C425FB83B}" destId="{CD76FC57-E670-483E-AB2B-F4B1A500AB4D}" srcOrd="1" destOrd="0" presId="urn:microsoft.com/office/officeart/2008/layout/LinedList"/>
    <dgm:cxn modelId="{C107CE6D-D9E7-4889-95C9-5A221A9312AC}" type="presParOf" srcId="{7D972A32-8E93-4D47-AF67-091213EF5B24}" destId="{17BE3B53-5D12-4949-ADE9-3AE9261D2CB3}" srcOrd="2" destOrd="0" presId="urn:microsoft.com/office/officeart/2008/layout/LinedList"/>
    <dgm:cxn modelId="{05ACF6E6-5F2E-49E3-B0C8-B691F595D6B5}" type="presParOf" srcId="{7D972A32-8E93-4D47-AF67-091213EF5B24}" destId="{57BE7357-67B9-45A2-A266-4ACDD9FF7C6D}" srcOrd="3" destOrd="0" presId="urn:microsoft.com/office/officeart/2008/layout/LinedList"/>
    <dgm:cxn modelId="{CA47800A-AFE2-4A05-AC93-849EEDF2511E}" type="presParOf" srcId="{57BE7357-67B9-45A2-A266-4ACDD9FF7C6D}" destId="{27F05891-B1F6-43B4-83E1-7519FCC232AC}" srcOrd="0" destOrd="0" presId="urn:microsoft.com/office/officeart/2008/layout/LinedList"/>
    <dgm:cxn modelId="{49C5537D-0A2E-437D-8875-D73E06FE58C7}" type="presParOf" srcId="{57BE7357-67B9-45A2-A266-4ACDD9FF7C6D}" destId="{7E85667F-2003-4E8E-9606-6A311A71A484}" srcOrd="1" destOrd="0" presId="urn:microsoft.com/office/officeart/2008/layout/LinedList"/>
    <dgm:cxn modelId="{447B47D7-9CED-48BC-9EE5-DD4C37A67CC0}" type="presParOf" srcId="{7D972A32-8E93-4D47-AF67-091213EF5B24}" destId="{53ABA132-E00C-496E-A8A2-7F43503E8A69}" srcOrd="4" destOrd="0" presId="urn:microsoft.com/office/officeart/2008/layout/LinedList"/>
    <dgm:cxn modelId="{AC93D444-0D4F-4879-B248-065D58E3A86D}" type="presParOf" srcId="{7D972A32-8E93-4D47-AF67-091213EF5B24}" destId="{568D331E-BD10-4488-872E-9C0EF7193CDB}" srcOrd="5" destOrd="0" presId="urn:microsoft.com/office/officeart/2008/layout/LinedList"/>
    <dgm:cxn modelId="{921EE055-DD1F-4840-A0CC-F4C9A963B893}" type="presParOf" srcId="{568D331E-BD10-4488-872E-9C0EF7193CDB}" destId="{FB09B935-1A54-4EDD-B85F-8F0E8A97D713}" srcOrd="0" destOrd="0" presId="urn:microsoft.com/office/officeart/2008/layout/LinedList"/>
    <dgm:cxn modelId="{1C9C7226-9561-4F4C-A40D-02F26DC7314C}" type="presParOf" srcId="{568D331E-BD10-4488-872E-9C0EF7193CDB}" destId="{AA8109F2-BB68-4927-965D-C407651A9CDF}" srcOrd="1" destOrd="0" presId="urn:microsoft.com/office/officeart/2008/layout/LinedList"/>
    <dgm:cxn modelId="{C80D86BC-4ED8-4F4D-92E2-B39353FEEACB}" type="presParOf" srcId="{7D972A32-8E93-4D47-AF67-091213EF5B24}" destId="{2BF6BDD1-3D4C-4B45-A2DA-0AFC54EAFE60}" srcOrd="6" destOrd="0" presId="urn:microsoft.com/office/officeart/2008/layout/LinedList"/>
    <dgm:cxn modelId="{54D4ED85-D205-4F7F-BD19-81DE6555AC8C}" type="presParOf" srcId="{7D972A32-8E93-4D47-AF67-091213EF5B24}" destId="{3B71D3B8-05DE-4DC1-9EC3-3ADEF87A682D}" srcOrd="7" destOrd="0" presId="urn:microsoft.com/office/officeart/2008/layout/LinedList"/>
    <dgm:cxn modelId="{F36C0B6B-AF7D-4EBB-BDDB-0D85A45FF753}" type="presParOf" srcId="{3B71D3B8-05DE-4DC1-9EC3-3ADEF87A682D}" destId="{5B4A99B6-3982-4AA3-AF98-A792EBB7E819}" srcOrd="0" destOrd="0" presId="urn:microsoft.com/office/officeart/2008/layout/LinedList"/>
    <dgm:cxn modelId="{54B4AC80-B15D-4D3E-AA76-8362494DC061}" type="presParOf" srcId="{3B71D3B8-05DE-4DC1-9EC3-3ADEF87A682D}" destId="{8BFB96D8-0DBD-46B5-AA20-F053B978A216}" srcOrd="1" destOrd="0" presId="urn:microsoft.com/office/officeart/2008/layout/LinedList"/>
    <dgm:cxn modelId="{48C04691-D37D-442C-A26D-9698133936E6}" type="presParOf" srcId="{7D972A32-8E93-4D47-AF67-091213EF5B24}" destId="{6143445E-D80D-48CA-A454-50EE50B85341}" srcOrd="8" destOrd="0" presId="urn:microsoft.com/office/officeart/2008/layout/LinedList"/>
    <dgm:cxn modelId="{10C80E45-8C97-4CC5-960B-10A5E6DC6C6E}" type="presParOf" srcId="{7D972A32-8E93-4D47-AF67-091213EF5B24}" destId="{22763A06-7A10-45A7-8BFC-AC99DBF4EBFA}" srcOrd="9" destOrd="0" presId="urn:microsoft.com/office/officeart/2008/layout/LinedList"/>
    <dgm:cxn modelId="{01B1CAF3-D472-4F60-A0F8-82D6B5D19BDD}" type="presParOf" srcId="{22763A06-7A10-45A7-8BFC-AC99DBF4EBFA}" destId="{35575314-30DE-40FD-AF18-A5F3AFE6F730}" srcOrd="0" destOrd="0" presId="urn:microsoft.com/office/officeart/2008/layout/LinedList"/>
    <dgm:cxn modelId="{90B004EE-559B-46F2-96A8-69B1CB9BA7F4}" type="presParOf" srcId="{22763A06-7A10-45A7-8BFC-AC99DBF4EBFA}" destId="{52917DAE-B7FF-4A3A-B8E0-49422FFF4799}" srcOrd="1" destOrd="0" presId="urn:microsoft.com/office/officeart/2008/layout/LinedList"/>
    <dgm:cxn modelId="{5A479BFB-6EBD-4ACF-8872-5D710D7B6585}" type="presParOf" srcId="{7D972A32-8E93-4D47-AF67-091213EF5B24}" destId="{E6FC61CB-DE34-43EA-A3FB-CEF7D73B7421}" srcOrd="10" destOrd="0" presId="urn:microsoft.com/office/officeart/2008/layout/LinedList"/>
    <dgm:cxn modelId="{DE9B2BB6-7C74-4F53-ADEE-5627385833D7}" type="presParOf" srcId="{7D972A32-8E93-4D47-AF67-091213EF5B24}" destId="{0629CDAD-36CB-46D8-901C-AEB0637FACD9}" srcOrd="11" destOrd="0" presId="urn:microsoft.com/office/officeart/2008/layout/LinedList"/>
    <dgm:cxn modelId="{01F6C58E-CDAF-479A-AC7B-3BF689DA52DF}" type="presParOf" srcId="{0629CDAD-36CB-46D8-901C-AEB0637FACD9}" destId="{56FB9F6D-DB3C-4525-8EDF-1E86AFF9E11A}" srcOrd="0" destOrd="0" presId="urn:microsoft.com/office/officeart/2008/layout/LinedList"/>
    <dgm:cxn modelId="{AD53318A-926C-4B61-9B8F-1E4A3A4CC1FC}" type="presParOf" srcId="{0629CDAD-36CB-46D8-901C-AEB0637FACD9}" destId="{9FC8D31D-E412-47C9-A256-090572AC9AB5}" srcOrd="1" destOrd="0" presId="urn:microsoft.com/office/officeart/2008/layout/LinedList"/>
    <dgm:cxn modelId="{119EF82A-6E34-4E7C-A135-F7B35256700C}" type="presParOf" srcId="{7D972A32-8E93-4D47-AF67-091213EF5B24}" destId="{28121AE7-73EF-44F6-B1BD-D5F3D3AAE8B2}" srcOrd="12" destOrd="0" presId="urn:microsoft.com/office/officeart/2008/layout/LinedList"/>
    <dgm:cxn modelId="{00137BC1-A96B-41C8-9A38-0CED5C7CA2F8}" type="presParOf" srcId="{7D972A32-8E93-4D47-AF67-091213EF5B24}" destId="{51E3F510-E048-4F26-9961-2D22ACAE650E}" srcOrd="13" destOrd="0" presId="urn:microsoft.com/office/officeart/2008/layout/LinedList"/>
    <dgm:cxn modelId="{C2483CEF-8621-41A3-B9C8-4095BEB0DC36}" type="presParOf" srcId="{51E3F510-E048-4F26-9961-2D22ACAE650E}" destId="{C7F6DDC6-FE9B-41AB-AB04-B5D2C7ADE8D2}" srcOrd="0" destOrd="0" presId="urn:microsoft.com/office/officeart/2008/layout/LinedList"/>
    <dgm:cxn modelId="{26C8AE21-59EF-4570-B2C5-45C7AEB77EEF}" type="presParOf" srcId="{51E3F510-E048-4F26-9961-2D22ACAE650E}" destId="{4F050459-0713-4B7D-8D41-36D2CF60B6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FCA82-B300-44E1-ABA7-5FCFE4523874}">
      <dsp:nvSpPr>
        <dsp:cNvPr id="0" name=""/>
        <dsp:cNvSpPr/>
      </dsp:nvSpPr>
      <dsp:spPr>
        <a:xfrm>
          <a:off x="0" y="655859"/>
          <a:ext cx="4869656" cy="9009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ym typeface="Symbol" panose="05050102010706020507" pitchFamily="18" charset="2"/>
            </a:rPr>
            <a:t></a:t>
          </a:r>
          <a:r>
            <a:rPr lang="en-US" sz="2200" kern="1200" dirty="0"/>
            <a:t> Introduce the relationship between software requirements and architecture</a:t>
          </a:r>
        </a:p>
      </dsp:txBody>
      <dsp:txXfrm>
        <a:off x="43978" y="699837"/>
        <a:ext cx="4781700" cy="812944"/>
      </dsp:txXfrm>
    </dsp:sp>
    <dsp:sp modelId="{684B1DDC-528D-403C-8875-19446C271067}">
      <dsp:nvSpPr>
        <dsp:cNvPr id="0" name=""/>
        <dsp:cNvSpPr/>
      </dsp:nvSpPr>
      <dsp:spPr>
        <a:xfrm>
          <a:off x="0" y="1620119"/>
          <a:ext cx="4869656" cy="900900"/>
        </a:xfrm>
        <a:prstGeom prst="roundRect">
          <a:avLst/>
        </a:prstGeom>
        <a:solidFill>
          <a:schemeClr val="accent5">
            <a:hueOff val="2003568"/>
            <a:satOff val="-8793"/>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sym typeface="Symbol" panose="05050102010706020507" pitchFamily="18" charset="2"/>
            </a:rPr>
            <a:t></a:t>
          </a:r>
          <a:r>
            <a:rPr lang="en-US" sz="2200" kern="1200"/>
            <a:t> Introduce the relationship between architectural styles and architecture</a:t>
          </a:r>
        </a:p>
      </dsp:txBody>
      <dsp:txXfrm>
        <a:off x="43978" y="1664097"/>
        <a:ext cx="4781700" cy="812944"/>
      </dsp:txXfrm>
    </dsp:sp>
    <dsp:sp modelId="{CB5DD1AA-A3A9-4B7C-B9F2-3ABDF880A30F}">
      <dsp:nvSpPr>
        <dsp:cNvPr id="0" name=""/>
        <dsp:cNvSpPr/>
      </dsp:nvSpPr>
      <dsp:spPr>
        <a:xfrm>
          <a:off x="0" y="2584379"/>
          <a:ext cx="4869656" cy="900900"/>
        </a:xfrm>
        <a:prstGeom prst="roundRect">
          <a:avLst/>
        </a:prstGeom>
        <a:solidFill>
          <a:schemeClr val="accent5">
            <a:hueOff val="4007135"/>
            <a:satOff val="-17587"/>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sym typeface="Symbol" panose="05050102010706020507" pitchFamily="18" charset="2"/>
            </a:rPr>
            <a:t></a:t>
          </a:r>
          <a:r>
            <a:rPr lang="en-US" sz="2200" kern="1200"/>
            <a:t> Introduce the elements of software architecture</a:t>
          </a:r>
        </a:p>
      </dsp:txBody>
      <dsp:txXfrm>
        <a:off x="43978" y="2628357"/>
        <a:ext cx="4781700" cy="812944"/>
      </dsp:txXfrm>
    </dsp:sp>
    <dsp:sp modelId="{60CBE58D-356C-4B63-B351-768A0E2DB454}">
      <dsp:nvSpPr>
        <dsp:cNvPr id="0" name=""/>
        <dsp:cNvSpPr/>
      </dsp:nvSpPr>
      <dsp:spPr>
        <a:xfrm>
          <a:off x="0" y="3548640"/>
          <a:ext cx="4869656" cy="9009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sym typeface="Symbol" panose="05050102010706020507" pitchFamily="18" charset="2"/>
            </a:rPr>
            <a:t></a:t>
          </a:r>
          <a:r>
            <a:rPr lang="en-US" sz="2200" kern="1200"/>
            <a:t> Describe quality attributes trade-off analysis</a:t>
          </a:r>
        </a:p>
      </dsp:txBody>
      <dsp:txXfrm>
        <a:off x="43978" y="3592618"/>
        <a:ext cx="4781700" cy="8129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C3AB4-2550-4936-8923-8D5301A4B268}">
      <dsp:nvSpPr>
        <dsp:cNvPr id="0" name=""/>
        <dsp:cNvSpPr/>
      </dsp:nvSpPr>
      <dsp:spPr>
        <a:xfrm>
          <a:off x="0" y="2492"/>
          <a:ext cx="48696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AD7C4-9D9D-4561-B7C3-4BD62FFE7E3E}">
      <dsp:nvSpPr>
        <dsp:cNvPr id="0" name=""/>
        <dsp:cNvSpPr/>
      </dsp:nvSpPr>
      <dsp:spPr>
        <a:xfrm>
          <a:off x="0" y="2492"/>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Each architectural style has its advantages, disadvantages and potential risks</a:t>
          </a:r>
        </a:p>
      </dsp:txBody>
      <dsp:txXfrm>
        <a:off x="0" y="2492"/>
        <a:ext cx="4869656" cy="1700138"/>
      </dsp:txXfrm>
    </dsp:sp>
    <dsp:sp modelId="{E8376D2C-5304-4A83-BE39-9F2D529A6B43}">
      <dsp:nvSpPr>
        <dsp:cNvPr id="0" name=""/>
        <dsp:cNvSpPr/>
      </dsp:nvSpPr>
      <dsp:spPr>
        <a:xfrm>
          <a:off x="0" y="1702630"/>
          <a:ext cx="48696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0D5E6-6DA1-4A61-9348-D73222016293}">
      <dsp:nvSpPr>
        <dsp:cNvPr id="0" name=""/>
        <dsp:cNvSpPr/>
      </dsp:nvSpPr>
      <dsp:spPr>
        <a:xfrm>
          <a:off x="0" y="1702630"/>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Choosing the right architectural style to satisfy required quality attributes is also very important in addition to function satisfaction</a:t>
          </a:r>
        </a:p>
      </dsp:txBody>
      <dsp:txXfrm>
        <a:off x="0" y="1702630"/>
        <a:ext cx="4869656" cy="1700138"/>
      </dsp:txXfrm>
    </dsp:sp>
    <dsp:sp modelId="{83466674-B3A2-4F7E-87BA-DB5F8931EC50}">
      <dsp:nvSpPr>
        <dsp:cNvPr id="0" name=""/>
        <dsp:cNvSpPr/>
      </dsp:nvSpPr>
      <dsp:spPr>
        <a:xfrm>
          <a:off x="0" y="3402769"/>
          <a:ext cx="48696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31A80C-1EE4-4DE7-B580-E1AAFF8444AB}">
      <dsp:nvSpPr>
        <dsp:cNvPr id="0" name=""/>
        <dsp:cNvSpPr/>
      </dsp:nvSpPr>
      <dsp:spPr>
        <a:xfrm>
          <a:off x="0" y="3402769"/>
          <a:ext cx="4869656"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Quality attributes are identified in the requirement analysis process</a:t>
          </a:r>
        </a:p>
      </dsp:txBody>
      <dsp:txXfrm>
        <a:off x="0" y="3402769"/>
        <a:ext cx="4869656" cy="17001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7E5EA-B100-4419-B7BA-1EDCE75E7381}">
      <dsp:nvSpPr>
        <dsp:cNvPr id="0" name=""/>
        <dsp:cNvSpPr/>
      </dsp:nvSpPr>
      <dsp:spPr>
        <a:xfrm>
          <a:off x="0" y="53990"/>
          <a:ext cx="4869656" cy="15890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t>Interoperability</a:t>
          </a:r>
          <a:endParaRPr lang="en-US" sz="4000" kern="1200" dirty="0"/>
        </a:p>
      </dsp:txBody>
      <dsp:txXfrm>
        <a:off x="77569" y="131559"/>
        <a:ext cx="4714518" cy="1433868"/>
      </dsp:txXfrm>
    </dsp:sp>
    <dsp:sp modelId="{76A71716-4107-4046-BD82-2A7CCFD415A5}">
      <dsp:nvSpPr>
        <dsp:cNvPr id="0" name=""/>
        <dsp:cNvSpPr/>
      </dsp:nvSpPr>
      <dsp:spPr>
        <a:xfrm>
          <a:off x="0" y="1758196"/>
          <a:ext cx="4869656" cy="1589006"/>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t>Maintainability &amp; extensibility</a:t>
          </a:r>
          <a:endParaRPr lang="en-US" sz="4000" kern="1200" dirty="0"/>
        </a:p>
      </dsp:txBody>
      <dsp:txXfrm>
        <a:off x="77569" y="1835765"/>
        <a:ext cx="4714518" cy="1433868"/>
      </dsp:txXfrm>
    </dsp:sp>
    <dsp:sp modelId="{22806447-2BD7-4736-9E26-9A6292D9CC23}">
      <dsp:nvSpPr>
        <dsp:cNvPr id="0" name=""/>
        <dsp:cNvSpPr/>
      </dsp:nvSpPr>
      <dsp:spPr>
        <a:xfrm>
          <a:off x="0" y="3462403"/>
          <a:ext cx="4869656" cy="1589006"/>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t>Testability</a:t>
          </a:r>
          <a:endParaRPr lang="en-US" sz="4000" kern="1200" dirty="0"/>
        </a:p>
      </dsp:txBody>
      <dsp:txXfrm>
        <a:off x="77569" y="3539972"/>
        <a:ext cx="4714518" cy="14338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7E5EA-B100-4419-B7BA-1EDCE75E7381}">
      <dsp:nvSpPr>
        <dsp:cNvPr id="0" name=""/>
        <dsp:cNvSpPr/>
      </dsp:nvSpPr>
      <dsp:spPr>
        <a:xfrm>
          <a:off x="0" y="540299"/>
          <a:ext cx="4869656"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b="1" kern="1200" dirty="0">
              <a:ea typeface="宋体" panose="02010600030101010101" pitchFamily="2" charset="-122"/>
            </a:rPr>
            <a:t>Portability</a:t>
          </a:r>
          <a:endParaRPr lang="en-US" sz="4000" kern="1200" dirty="0"/>
        </a:p>
      </dsp:txBody>
      <dsp:txXfrm>
        <a:off x="59399" y="599698"/>
        <a:ext cx="4750858" cy="1098002"/>
      </dsp:txXfrm>
    </dsp:sp>
    <dsp:sp modelId="{9621835B-CFA0-47BF-8BB0-582B2364E02F}">
      <dsp:nvSpPr>
        <dsp:cNvPr id="0" name=""/>
        <dsp:cNvSpPr/>
      </dsp:nvSpPr>
      <dsp:spPr>
        <a:xfrm>
          <a:off x="0" y="1944300"/>
          <a:ext cx="4869656" cy="1216800"/>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b="1" kern="1200" dirty="0">
              <a:ea typeface="宋体" panose="02010600030101010101" pitchFamily="2" charset="-122"/>
            </a:rPr>
            <a:t>Scalability</a:t>
          </a:r>
          <a:endParaRPr lang="en-US" altLang="zh-CN" sz="4000" kern="1200" dirty="0">
            <a:ea typeface="宋体" panose="02010600030101010101" pitchFamily="2" charset="-122"/>
          </a:endParaRPr>
        </a:p>
      </dsp:txBody>
      <dsp:txXfrm>
        <a:off x="59399" y="2003699"/>
        <a:ext cx="4750858" cy="1098002"/>
      </dsp:txXfrm>
    </dsp:sp>
    <dsp:sp modelId="{5869AAA5-82E5-40A4-9BEF-B908A409268D}">
      <dsp:nvSpPr>
        <dsp:cNvPr id="0" name=""/>
        <dsp:cNvSpPr/>
      </dsp:nvSpPr>
      <dsp:spPr>
        <a:xfrm>
          <a:off x="0" y="3348300"/>
          <a:ext cx="4869656" cy="12168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CN" sz="4000" b="1" kern="1200" dirty="0">
              <a:ea typeface="宋体" panose="02010600030101010101" pitchFamily="2" charset="-122"/>
            </a:rPr>
            <a:t>Flexibility</a:t>
          </a:r>
          <a:endParaRPr lang="en-US" altLang="en-US" sz="4000" kern="1200" dirty="0"/>
        </a:p>
      </dsp:txBody>
      <dsp:txXfrm>
        <a:off x="59399" y="3407699"/>
        <a:ext cx="4750858" cy="1098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61C5C-DC75-479C-BCFF-691591D93439}">
      <dsp:nvSpPr>
        <dsp:cNvPr id="0" name=""/>
        <dsp:cNvSpPr/>
      </dsp:nvSpPr>
      <dsp:spPr>
        <a:xfrm>
          <a:off x="0" y="5339"/>
          <a:ext cx="4869656" cy="1141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t>Availability</a:t>
          </a:r>
          <a:endParaRPr lang="en-US" sz="4000" kern="1200" dirty="0"/>
        </a:p>
      </dsp:txBody>
      <dsp:txXfrm>
        <a:off x="55744" y="61083"/>
        <a:ext cx="4758168" cy="1030432"/>
      </dsp:txXfrm>
    </dsp:sp>
    <dsp:sp modelId="{75920353-894E-4BA2-956F-41E70ACB2F89}">
      <dsp:nvSpPr>
        <dsp:cNvPr id="0" name=""/>
        <dsp:cNvSpPr/>
      </dsp:nvSpPr>
      <dsp:spPr>
        <a:xfrm>
          <a:off x="0" y="1322939"/>
          <a:ext cx="4869656" cy="1141920"/>
        </a:xfrm>
        <a:prstGeom prst="roundRect">
          <a:avLst/>
        </a:prstGeom>
        <a:solidFill>
          <a:schemeClr val="accent5">
            <a:hueOff val="2003568"/>
            <a:satOff val="-8793"/>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t>Security</a:t>
          </a:r>
          <a:endParaRPr lang="en-US" sz="4000" kern="1200" dirty="0"/>
        </a:p>
      </dsp:txBody>
      <dsp:txXfrm>
        <a:off x="55744" y="1378683"/>
        <a:ext cx="4758168" cy="1030432"/>
      </dsp:txXfrm>
    </dsp:sp>
    <dsp:sp modelId="{3946453A-48AC-4BB8-8AC0-39CFDF6A54F6}">
      <dsp:nvSpPr>
        <dsp:cNvPr id="0" name=""/>
        <dsp:cNvSpPr/>
      </dsp:nvSpPr>
      <dsp:spPr>
        <a:xfrm>
          <a:off x="0" y="2640540"/>
          <a:ext cx="4869656" cy="1141920"/>
        </a:xfrm>
        <a:prstGeom prst="roundRect">
          <a:avLst/>
        </a:prstGeom>
        <a:solidFill>
          <a:schemeClr val="accent5">
            <a:hueOff val="4007135"/>
            <a:satOff val="-17587"/>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t>Performance</a:t>
          </a:r>
          <a:endParaRPr lang="en-US" sz="4000" kern="1200" dirty="0"/>
        </a:p>
      </dsp:txBody>
      <dsp:txXfrm>
        <a:off x="55744" y="2696284"/>
        <a:ext cx="4758168" cy="1030432"/>
      </dsp:txXfrm>
    </dsp:sp>
    <dsp:sp modelId="{B07A8169-4C20-4D54-BEB1-EF6F098142CD}">
      <dsp:nvSpPr>
        <dsp:cNvPr id="0" name=""/>
        <dsp:cNvSpPr/>
      </dsp:nvSpPr>
      <dsp:spPr>
        <a:xfrm>
          <a:off x="0" y="3958140"/>
          <a:ext cx="4869656" cy="114192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a:t>Usability</a:t>
          </a:r>
          <a:endParaRPr lang="en-US" sz="4000" kern="1200" dirty="0"/>
        </a:p>
      </dsp:txBody>
      <dsp:txXfrm>
        <a:off x="55744" y="4013884"/>
        <a:ext cx="4758168" cy="103043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15A33-B983-4B73-B520-7BB2792FBC9A}">
      <dsp:nvSpPr>
        <dsp:cNvPr id="0" name=""/>
        <dsp:cNvSpPr/>
      </dsp:nvSpPr>
      <dsp:spPr>
        <a:xfrm>
          <a:off x="0" y="0"/>
          <a:ext cx="48696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E44DA-DEFA-4278-A535-299FAA6820CF}">
      <dsp:nvSpPr>
        <dsp:cNvPr id="0" name=""/>
        <dsp:cNvSpPr/>
      </dsp:nvSpPr>
      <dsp:spPr>
        <a:xfrm>
          <a:off x="0" y="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Software architectural design has emerged as an important part of software development</a:t>
          </a:r>
        </a:p>
      </dsp:txBody>
      <dsp:txXfrm>
        <a:off x="0" y="0"/>
        <a:ext cx="4869656" cy="2552700"/>
      </dsp:txXfrm>
    </dsp:sp>
    <dsp:sp modelId="{3C2AABFD-D1F7-451E-BBB2-9FCF548A53A2}">
      <dsp:nvSpPr>
        <dsp:cNvPr id="0" name=""/>
        <dsp:cNvSpPr/>
      </dsp:nvSpPr>
      <dsp:spPr>
        <a:xfrm>
          <a:off x="0" y="2552700"/>
          <a:ext cx="48696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2810B6-D233-47A1-B502-BCB3DC590AD6}">
      <dsp:nvSpPr>
        <dsp:cNvPr id="0" name=""/>
        <dsp:cNvSpPr/>
      </dsp:nvSpPr>
      <dsp:spPr>
        <a:xfrm>
          <a:off x="0" y="255270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 software architecture specification consists of software elements, connections and collaborations among the elements, and desired software quality attributes</a:t>
          </a:r>
        </a:p>
      </dsp:txBody>
      <dsp:txXfrm>
        <a:off x="0" y="2552700"/>
        <a:ext cx="4869656" cy="25527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B0FEC-A362-4645-8EEA-B67EEF1C1733}">
      <dsp:nvSpPr>
        <dsp:cNvPr id="0" name=""/>
        <dsp:cNvSpPr/>
      </dsp:nvSpPr>
      <dsp:spPr>
        <a:xfrm>
          <a:off x="0" y="0"/>
          <a:ext cx="48696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8F2EFE-7647-4FF2-94AB-34404A2DCB3C}">
      <dsp:nvSpPr>
        <dsp:cNvPr id="0" name=""/>
        <dsp:cNvSpPr/>
      </dsp:nvSpPr>
      <dsp:spPr>
        <a:xfrm>
          <a:off x="0" y="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An architectural style is a set of rules, constraints, or patterns that guide how to structure a system into a set of elements and connectors, and how to govern overall structure design patterns of constituent element types and their runtime interaction</a:t>
          </a:r>
        </a:p>
      </dsp:txBody>
      <dsp:txXfrm>
        <a:off x="0" y="0"/>
        <a:ext cx="4869656" cy="2552700"/>
      </dsp:txXfrm>
    </dsp:sp>
    <dsp:sp modelId="{21990683-85AB-45DD-974A-C4D0CA135C47}">
      <dsp:nvSpPr>
        <dsp:cNvPr id="0" name=""/>
        <dsp:cNvSpPr/>
      </dsp:nvSpPr>
      <dsp:spPr>
        <a:xfrm>
          <a:off x="0" y="2552700"/>
          <a:ext cx="486965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3598BE-8376-4B24-84D2-5766448D3001}">
      <dsp:nvSpPr>
        <dsp:cNvPr id="0" name=""/>
        <dsp:cNvSpPr/>
      </dsp:nvSpPr>
      <dsp:spPr>
        <a:xfrm>
          <a:off x="0" y="255270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One specific architectural style may not be able to honor all quality attributes of the system</a:t>
          </a:r>
        </a:p>
      </dsp:txBody>
      <dsp:txXfrm>
        <a:off x="0" y="2552700"/>
        <a:ext cx="4869656" cy="25527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BF4A8-43BB-48EA-A945-45CE31585F9C}">
      <dsp:nvSpPr>
        <dsp:cNvPr id="0" name=""/>
        <dsp:cNvSpPr/>
      </dsp:nvSpPr>
      <dsp:spPr>
        <a:xfrm>
          <a:off x="0" y="0"/>
          <a:ext cx="48696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DCF0A-7CF2-445A-B99F-5FFA256DDDE0}">
      <dsp:nvSpPr>
        <dsp:cNvPr id="0" name=""/>
        <dsp:cNvSpPr/>
      </dsp:nvSpPr>
      <dsp:spPr>
        <a:xfrm>
          <a:off x="0" y="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There are always quality attribute tradeoffs between different styles</a:t>
          </a:r>
        </a:p>
      </dsp:txBody>
      <dsp:txXfrm>
        <a:off x="0" y="0"/>
        <a:ext cx="4869656" cy="2552700"/>
      </dsp:txXfrm>
    </dsp:sp>
    <dsp:sp modelId="{0F3A4906-3A79-4C1B-9E6A-62442083F6BE}">
      <dsp:nvSpPr>
        <dsp:cNvPr id="0" name=""/>
        <dsp:cNvSpPr/>
      </dsp:nvSpPr>
      <dsp:spPr>
        <a:xfrm>
          <a:off x="0" y="2552700"/>
          <a:ext cx="486965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8D21D-870E-4D07-A4E4-84AE5162DBD7}">
      <dsp:nvSpPr>
        <dsp:cNvPr id="0" name=""/>
        <dsp:cNvSpPr/>
      </dsp:nvSpPr>
      <dsp:spPr>
        <a:xfrm>
          <a:off x="0" y="255270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Hence, how to keep a balance on quality attributes is an important design issue</a:t>
          </a:r>
        </a:p>
      </dsp:txBody>
      <dsp:txXfrm>
        <a:off x="0" y="2552700"/>
        <a:ext cx="4869656"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91BAF-E06F-4D4A-B760-001BFEDBB021}">
      <dsp:nvSpPr>
        <dsp:cNvPr id="0" name=""/>
        <dsp:cNvSpPr/>
      </dsp:nvSpPr>
      <dsp:spPr>
        <a:xfrm>
          <a:off x="0" y="70083"/>
          <a:ext cx="4869656" cy="120458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input of software design is a Software Requirements Specification (</a:t>
          </a:r>
          <a:r>
            <a:rPr lang="en-US" sz="1700" b="1" kern="1200" dirty="0"/>
            <a:t>SRS</a:t>
          </a:r>
          <a:r>
            <a:rPr lang="en-US" sz="1700" kern="1200" dirty="0"/>
            <a:t>)</a:t>
          </a:r>
        </a:p>
      </dsp:txBody>
      <dsp:txXfrm>
        <a:off x="58803" y="128886"/>
        <a:ext cx="4752050" cy="1086982"/>
      </dsp:txXfrm>
    </dsp:sp>
    <dsp:sp modelId="{E45F8F10-58F1-4199-ABDD-337CC0922A94}">
      <dsp:nvSpPr>
        <dsp:cNvPr id="0" name=""/>
        <dsp:cNvSpPr/>
      </dsp:nvSpPr>
      <dsp:spPr>
        <a:xfrm>
          <a:off x="0" y="1323631"/>
          <a:ext cx="4869656" cy="1204588"/>
        </a:xfrm>
        <a:prstGeom prst="roundRect">
          <a:avLst/>
        </a:prstGeom>
        <a:solidFill>
          <a:schemeClr val="accent2">
            <a:hueOff val="37813"/>
            <a:satOff val="4346"/>
            <a:lumOff val="-3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
          </a:r>
          <a:r>
            <a:rPr lang="en-US" sz="1700" b="1" kern="1200" dirty="0"/>
            <a:t>SRS</a:t>
          </a:r>
          <a:r>
            <a:rPr lang="en-US" sz="1700" kern="1200" dirty="0"/>
            <a:t> is the result of requirement analysis; it records the functional and non-functional requirements that must be met by the software system. </a:t>
          </a:r>
        </a:p>
      </dsp:txBody>
      <dsp:txXfrm>
        <a:off x="58803" y="1382434"/>
        <a:ext cx="4752050" cy="1086982"/>
      </dsp:txXfrm>
    </dsp:sp>
    <dsp:sp modelId="{36C2D319-FA51-4272-8863-9BCBC36E18A9}">
      <dsp:nvSpPr>
        <dsp:cNvPr id="0" name=""/>
        <dsp:cNvSpPr/>
      </dsp:nvSpPr>
      <dsp:spPr>
        <a:xfrm>
          <a:off x="0" y="2577179"/>
          <a:ext cx="4869656" cy="1204588"/>
        </a:xfrm>
        <a:prstGeom prst="roundRect">
          <a:avLst/>
        </a:prstGeom>
        <a:solidFill>
          <a:schemeClr val="accent2">
            <a:hueOff val="75626"/>
            <a:satOff val="8693"/>
            <a:lumOff val="-69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output of software design is a document called Software Design Description (</a:t>
          </a:r>
          <a:r>
            <a:rPr lang="en-US" sz="1700" b="1" kern="1200" dirty="0"/>
            <a:t>SDD</a:t>
          </a:r>
          <a:r>
            <a:rPr lang="en-US" sz="1700" kern="1200" dirty="0"/>
            <a:t>)</a:t>
          </a:r>
        </a:p>
      </dsp:txBody>
      <dsp:txXfrm>
        <a:off x="58803" y="2635982"/>
        <a:ext cx="4752050" cy="1086982"/>
      </dsp:txXfrm>
    </dsp:sp>
    <dsp:sp modelId="{D958AD7F-AA97-499D-8D6D-7C704BA879CC}">
      <dsp:nvSpPr>
        <dsp:cNvPr id="0" name=""/>
        <dsp:cNvSpPr/>
      </dsp:nvSpPr>
      <dsp:spPr>
        <a:xfrm>
          <a:off x="0" y="3830728"/>
          <a:ext cx="4869656" cy="1204588"/>
        </a:xfrm>
        <a:prstGeom prst="roundRect">
          <a:avLst/>
        </a:prstGeom>
        <a:solidFill>
          <a:schemeClr val="accent2">
            <a:hueOff val="113439"/>
            <a:satOff val="13039"/>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
          </a:r>
          <a:r>
            <a:rPr lang="en-US" sz="1700" b="1" kern="1200" dirty="0"/>
            <a:t>SDD</a:t>
          </a:r>
          <a:r>
            <a:rPr lang="en-US" sz="1700" kern="1200" dirty="0"/>
            <a:t> describes the software architecture or high-level design and the detailed design of the system.</a:t>
          </a:r>
        </a:p>
      </dsp:txBody>
      <dsp:txXfrm>
        <a:off x="58803" y="3889531"/>
        <a:ext cx="4752050" cy="1086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7C268-1717-4ABF-BBF3-06BF878CA071}">
      <dsp:nvSpPr>
        <dsp:cNvPr id="0" name=""/>
        <dsp:cNvSpPr/>
      </dsp:nvSpPr>
      <dsp:spPr>
        <a:xfrm>
          <a:off x="0" y="1903"/>
          <a:ext cx="48852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7A4CC-8D48-4350-95F1-79BEC95ECB6B}">
      <dsp:nvSpPr>
        <dsp:cNvPr id="0" name=""/>
        <dsp:cNvSpPr/>
      </dsp:nvSpPr>
      <dsp:spPr>
        <a:xfrm>
          <a:off x="245405" y="184436"/>
          <a:ext cx="446191" cy="44619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93555A-A7EA-4928-97D7-E0702CA3860E}">
      <dsp:nvSpPr>
        <dsp:cNvPr id="0" name=""/>
        <dsp:cNvSpPr/>
      </dsp:nvSpPr>
      <dsp:spPr>
        <a:xfrm>
          <a:off x="937002" y="1903"/>
          <a:ext cx="3948200"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dirty="0"/>
            <a:t>Design overview, purpose, scope</a:t>
          </a:r>
        </a:p>
      </dsp:txBody>
      <dsp:txXfrm>
        <a:off x="937002" y="1903"/>
        <a:ext cx="3948200" cy="811257"/>
      </dsp:txXfrm>
    </dsp:sp>
    <dsp:sp modelId="{7B298485-8634-4518-89F4-8808D27C23ED}">
      <dsp:nvSpPr>
        <dsp:cNvPr id="0" name=""/>
        <dsp:cNvSpPr/>
      </dsp:nvSpPr>
      <dsp:spPr>
        <a:xfrm>
          <a:off x="0" y="1015975"/>
          <a:ext cx="48852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E1169-974E-4F9D-9AAD-C861111A6399}">
      <dsp:nvSpPr>
        <dsp:cNvPr id="0" name=""/>
        <dsp:cNvSpPr/>
      </dsp:nvSpPr>
      <dsp:spPr>
        <a:xfrm>
          <a:off x="245405" y="1198508"/>
          <a:ext cx="446191" cy="44619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D9DE6-B1C6-4D0C-AD2B-7C57F54AD65C}">
      <dsp:nvSpPr>
        <dsp:cNvPr id="0" name=""/>
        <dsp:cNvSpPr/>
      </dsp:nvSpPr>
      <dsp:spPr>
        <a:xfrm>
          <a:off x="937002" y="1015975"/>
          <a:ext cx="3948200"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a:t>Decomposition description (module, data, process)</a:t>
          </a:r>
        </a:p>
      </dsp:txBody>
      <dsp:txXfrm>
        <a:off x="937002" y="1015975"/>
        <a:ext cx="3948200" cy="811257"/>
      </dsp:txXfrm>
    </dsp:sp>
    <dsp:sp modelId="{1EC1FF55-6AD7-43E2-B7B1-51C61F227C41}">
      <dsp:nvSpPr>
        <dsp:cNvPr id="0" name=""/>
        <dsp:cNvSpPr/>
      </dsp:nvSpPr>
      <dsp:spPr>
        <a:xfrm>
          <a:off x="0" y="2030048"/>
          <a:ext cx="48852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F38A0-240E-4027-8C71-B54433666F3B}">
      <dsp:nvSpPr>
        <dsp:cNvPr id="0" name=""/>
        <dsp:cNvSpPr/>
      </dsp:nvSpPr>
      <dsp:spPr>
        <a:xfrm>
          <a:off x="245405" y="2212581"/>
          <a:ext cx="446191" cy="44619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E98CDA-A497-47E3-8B08-D8655D517B00}">
      <dsp:nvSpPr>
        <dsp:cNvPr id="0" name=""/>
        <dsp:cNvSpPr/>
      </dsp:nvSpPr>
      <dsp:spPr>
        <a:xfrm>
          <a:off x="937002" y="2030048"/>
          <a:ext cx="3948200"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a:t>Dependency and connection description (between modules, data, processes) </a:t>
          </a:r>
        </a:p>
      </dsp:txBody>
      <dsp:txXfrm>
        <a:off x="937002" y="2030048"/>
        <a:ext cx="3948200" cy="811257"/>
      </dsp:txXfrm>
    </dsp:sp>
    <dsp:sp modelId="{44F7D279-228C-44D1-8F7A-CCC25BC55BA5}">
      <dsp:nvSpPr>
        <dsp:cNvPr id="0" name=""/>
        <dsp:cNvSpPr/>
      </dsp:nvSpPr>
      <dsp:spPr>
        <a:xfrm>
          <a:off x="0" y="3044120"/>
          <a:ext cx="48852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E7BC1-5AA9-406E-8C8D-737992E39414}">
      <dsp:nvSpPr>
        <dsp:cNvPr id="0" name=""/>
        <dsp:cNvSpPr/>
      </dsp:nvSpPr>
      <dsp:spPr>
        <a:xfrm>
          <a:off x="245405" y="3226653"/>
          <a:ext cx="446191" cy="44619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782410-0520-46F0-81AE-7F302A0C4EE1}">
      <dsp:nvSpPr>
        <dsp:cNvPr id="0" name=""/>
        <dsp:cNvSpPr/>
      </dsp:nvSpPr>
      <dsp:spPr>
        <a:xfrm>
          <a:off x="937002" y="3044120"/>
          <a:ext cx="3948200"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a:t>Attributes</a:t>
          </a:r>
        </a:p>
      </dsp:txBody>
      <dsp:txXfrm>
        <a:off x="937002" y="3044120"/>
        <a:ext cx="3948200" cy="811257"/>
      </dsp:txXfrm>
    </dsp:sp>
    <dsp:sp modelId="{9F27DA96-A2C1-4F13-A765-489610DFB02D}">
      <dsp:nvSpPr>
        <dsp:cNvPr id="0" name=""/>
        <dsp:cNvSpPr/>
      </dsp:nvSpPr>
      <dsp:spPr>
        <a:xfrm>
          <a:off x="0" y="4058192"/>
          <a:ext cx="48852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B0CD2A-8E97-4E89-AEE1-62D221C69096}">
      <dsp:nvSpPr>
        <dsp:cNvPr id="0" name=""/>
        <dsp:cNvSpPr/>
      </dsp:nvSpPr>
      <dsp:spPr>
        <a:xfrm>
          <a:off x="245405" y="4240725"/>
          <a:ext cx="446191" cy="446191"/>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69AF0-0071-4612-8D1F-1A05AE0F3563}">
      <dsp:nvSpPr>
        <dsp:cNvPr id="0" name=""/>
        <dsp:cNvSpPr/>
      </dsp:nvSpPr>
      <dsp:spPr>
        <a:xfrm>
          <a:off x="937002" y="4058192"/>
          <a:ext cx="3948200"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a:t>User interface description</a:t>
          </a:r>
        </a:p>
      </dsp:txBody>
      <dsp:txXfrm>
        <a:off x="937002" y="4058192"/>
        <a:ext cx="3948200" cy="811257"/>
      </dsp:txXfrm>
    </dsp:sp>
    <dsp:sp modelId="{32BD0DBA-3B3F-4CF1-891A-8D3651F3CC33}">
      <dsp:nvSpPr>
        <dsp:cNvPr id="0" name=""/>
        <dsp:cNvSpPr/>
      </dsp:nvSpPr>
      <dsp:spPr>
        <a:xfrm>
          <a:off x="0" y="5072264"/>
          <a:ext cx="48852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9D0CA-6BC8-4A68-853A-D44A53347A30}">
      <dsp:nvSpPr>
        <dsp:cNvPr id="0" name=""/>
        <dsp:cNvSpPr/>
      </dsp:nvSpPr>
      <dsp:spPr>
        <a:xfrm>
          <a:off x="245405" y="5254797"/>
          <a:ext cx="446191" cy="446191"/>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F91C3-A6E5-4248-856D-4AF9404E827F}">
      <dsp:nvSpPr>
        <dsp:cNvPr id="0" name=""/>
        <dsp:cNvSpPr/>
      </dsp:nvSpPr>
      <dsp:spPr>
        <a:xfrm>
          <a:off x="937002" y="5072264"/>
          <a:ext cx="3948200"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a:t>Detailed design (module and data)</a:t>
          </a:r>
        </a:p>
      </dsp:txBody>
      <dsp:txXfrm>
        <a:off x="937002" y="5072264"/>
        <a:ext cx="3948200" cy="811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1AC5E-15BC-48F0-A7F1-37E47BECF1E1}">
      <dsp:nvSpPr>
        <dsp:cNvPr id="0" name=""/>
        <dsp:cNvSpPr/>
      </dsp:nvSpPr>
      <dsp:spPr>
        <a:xfrm rot="19200000">
          <a:off x="2157" y="1888480"/>
          <a:ext cx="2414531" cy="1569445"/>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30480" rIns="91440" bIns="30480" numCol="1" spcCol="1270" anchor="ctr" anchorCtr="0">
          <a:noAutofit/>
        </a:bodyPr>
        <a:lstStyle/>
        <a:p>
          <a:pPr marL="0" lvl="0" indent="0" algn="ctr" defTabSz="1066800">
            <a:lnSpc>
              <a:spcPct val="90000"/>
            </a:lnSpc>
            <a:spcBef>
              <a:spcPct val="0"/>
            </a:spcBef>
            <a:spcAft>
              <a:spcPct val="35000"/>
            </a:spcAft>
            <a:buNone/>
          </a:pPr>
          <a:r>
            <a:rPr lang="en-CA" sz="2400" kern="1200" dirty="0"/>
            <a:t>Requirements</a:t>
          </a:r>
        </a:p>
      </dsp:txBody>
      <dsp:txXfrm>
        <a:off x="103394" y="1956132"/>
        <a:ext cx="2261303" cy="1492831"/>
      </dsp:txXfrm>
    </dsp:sp>
    <dsp:sp modelId="{69349AA4-3F56-4157-8964-7C20E713660C}">
      <dsp:nvSpPr>
        <dsp:cNvPr id="0" name=""/>
        <dsp:cNvSpPr/>
      </dsp:nvSpPr>
      <dsp:spPr>
        <a:xfrm>
          <a:off x="2736084" y="893412"/>
          <a:ext cx="2414531" cy="1569445"/>
        </a:xfrm>
        <a:prstGeom prst="round2Same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30480" rIns="91440" bIns="30480" numCol="1" spcCol="1270" anchor="ctr" anchorCtr="0">
          <a:noAutofit/>
        </a:bodyPr>
        <a:lstStyle/>
        <a:p>
          <a:pPr marL="0" lvl="0" indent="0" algn="ctr" defTabSz="1066800">
            <a:lnSpc>
              <a:spcPct val="90000"/>
            </a:lnSpc>
            <a:spcBef>
              <a:spcPct val="0"/>
            </a:spcBef>
            <a:spcAft>
              <a:spcPct val="35000"/>
            </a:spcAft>
            <a:buNone/>
          </a:pPr>
          <a:r>
            <a:rPr lang="en-CA" sz="2400" kern="1200" dirty="0"/>
            <a:t>Architecture</a:t>
          </a:r>
        </a:p>
      </dsp:txBody>
      <dsp:txXfrm>
        <a:off x="2812698" y="970026"/>
        <a:ext cx="2261303" cy="1492831"/>
      </dsp:txXfrm>
    </dsp:sp>
    <dsp:sp modelId="{A9F0C17A-D3E3-4055-83F0-C87DA0EC2D2D}">
      <dsp:nvSpPr>
        <dsp:cNvPr id="0" name=""/>
        <dsp:cNvSpPr/>
      </dsp:nvSpPr>
      <dsp:spPr>
        <a:xfrm rot="2400000">
          <a:off x="5470010" y="1888480"/>
          <a:ext cx="2414531" cy="1569445"/>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30480" rIns="91440" bIns="30480" numCol="1" spcCol="1270" anchor="ctr" anchorCtr="0">
          <a:noAutofit/>
        </a:bodyPr>
        <a:lstStyle/>
        <a:p>
          <a:pPr marL="0" lvl="0" indent="0" algn="ctr" defTabSz="1066800">
            <a:lnSpc>
              <a:spcPct val="90000"/>
            </a:lnSpc>
            <a:spcBef>
              <a:spcPct val="0"/>
            </a:spcBef>
            <a:spcAft>
              <a:spcPct val="35000"/>
            </a:spcAft>
            <a:buNone/>
          </a:pPr>
          <a:r>
            <a:rPr lang="en-CA" sz="2400" kern="1200" dirty="0"/>
            <a:t>Implementation</a:t>
          </a:r>
        </a:p>
      </dsp:txBody>
      <dsp:txXfrm>
        <a:off x="5522001" y="1956132"/>
        <a:ext cx="2261303" cy="14928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6BADE-69F3-4D70-85DE-7111080421B6}">
      <dsp:nvSpPr>
        <dsp:cNvPr id="0" name=""/>
        <dsp:cNvSpPr/>
      </dsp:nvSpPr>
      <dsp:spPr>
        <a:xfrm>
          <a:off x="0" y="540299"/>
          <a:ext cx="4869656"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Perform system static partitioning and decomposition into sub-systems and communications between sub-systems</a:t>
          </a:r>
        </a:p>
      </dsp:txBody>
      <dsp:txXfrm>
        <a:off x="59399" y="599698"/>
        <a:ext cx="4750858" cy="1098002"/>
      </dsp:txXfrm>
    </dsp:sp>
    <dsp:sp modelId="{6A75AA21-F56E-4323-9896-766AC3438906}">
      <dsp:nvSpPr>
        <dsp:cNvPr id="0" name=""/>
        <dsp:cNvSpPr/>
      </dsp:nvSpPr>
      <dsp:spPr>
        <a:xfrm>
          <a:off x="0" y="1944300"/>
          <a:ext cx="4869656" cy="1216800"/>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software element can be configured, delivered, developed, deployed and is replaceable in future</a:t>
          </a:r>
        </a:p>
      </dsp:txBody>
      <dsp:txXfrm>
        <a:off x="59399" y="2003699"/>
        <a:ext cx="4750858" cy="1098002"/>
      </dsp:txXfrm>
    </dsp:sp>
    <dsp:sp modelId="{68342E17-466C-4C79-BC8E-534E11F75F4B}">
      <dsp:nvSpPr>
        <dsp:cNvPr id="0" name=""/>
        <dsp:cNvSpPr/>
      </dsp:nvSpPr>
      <dsp:spPr>
        <a:xfrm>
          <a:off x="0" y="3348300"/>
          <a:ext cx="4869656" cy="12168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Each element has its interface that encapsulates details and provides loose coupling with other elements or sub-systems</a:t>
          </a:r>
        </a:p>
      </dsp:txBody>
      <dsp:txXfrm>
        <a:off x="59399" y="3407699"/>
        <a:ext cx="4750858"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6BADE-69F3-4D70-85DE-7111080421B6}">
      <dsp:nvSpPr>
        <dsp:cNvPr id="0" name=""/>
        <dsp:cNvSpPr/>
      </dsp:nvSpPr>
      <dsp:spPr>
        <a:xfrm>
          <a:off x="0" y="463935"/>
          <a:ext cx="4869656" cy="1356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Establish dynamic control relationships between different sub-systems in terms of data flow, or control flow orchestration, or message dispatching</a:t>
          </a:r>
        </a:p>
      </dsp:txBody>
      <dsp:txXfrm>
        <a:off x="66196" y="530131"/>
        <a:ext cx="4737264" cy="1223637"/>
      </dsp:txXfrm>
    </dsp:sp>
    <dsp:sp modelId="{3FB6224D-5938-407A-976B-C3B94319682C}">
      <dsp:nvSpPr>
        <dsp:cNvPr id="0" name=""/>
        <dsp:cNvSpPr/>
      </dsp:nvSpPr>
      <dsp:spPr>
        <a:xfrm>
          <a:off x="0" y="1874685"/>
          <a:ext cx="4869656" cy="1356029"/>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Perform trade-off analysis on quality attributes and other non-functional requirements during the selection of architecture styles</a:t>
          </a:r>
          <a:endParaRPr lang="en-CA" sz="1900" kern="1200" dirty="0"/>
        </a:p>
      </dsp:txBody>
      <dsp:txXfrm>
        <a:off x="66196" y="1940881"/>
        <a:ext cx="4737264" cy="1223637"/>
      </dsp:txXfrm>
    </dsp:sp>
    <dsp:sp modelId="{2FEAC8F8-BD8F-4280-9A5D-A29058CAC3D1}">
      <dsp:nvSpPr>
        <dsp:cNvPr id="0" name=""/>
        <dsp:cNvSpPr/>
      </dsp:nvSpPr>
      <dsp:spPr>
        <a:xfrm>
          <a:off x="0" y="3285434"/>
          <a:ext cx="4869656" cy="1356029"/>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Map the software requirements specification to the software architecture and guarantee that the software architecture satisfies functional and non-functional requirements</a:t>
          </a:r>
        </a:p>
      </dsp:txBody>
      <dsp:txXfrm>
        <a:off x="66196" y="3351630"/>
        <a:ext cx="4737264" cy="1223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42E1A-6566-4778-8736-8E46CA5E4733}">
      <dsp:nvSpPr>
        <dsp:cNvPr id="0" name=""/>
        <dsp:cNvSpPr/>
      </dsp:nvSpPr>
      <dsp:spPr>
        <a:xfrm>
          <a:off x="0" y="312150"/>
          <a:ext cx="4869656" cy="13689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An architectural style abstracts the common properties of a family of similar designs</a:t>
          </a:r>
        </a:p>
      </dsp:txBody>
      <dsp:txXfrm>
        <a:off x="66824" y="378974"/>
        <a:ext cx="4736008" cy="1235252"/>
      </dsp:txXfrm>
    </dsp:sp>
    <dsp:sp modelId="{01DFA608-2B34-4E20-A378-4647CEAADD81}">
      <dsp:nvSpPr>
        <dsp:cNvPr id="0" name=""/>
        <dsp:cNvSpPr/>
      </dsp:nvSpPr>
      <dsp:spPr>
        <a:xfrm>
          <a:off x="0" y="1868250"/>
          <a:ext cx="4869656" cy="1368900"/>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contains a set of rules, constraints, and patterns of how to structure a system into a set of elements and connectors</a:t>
          </a:r>
        </a:p>
      </dsp:txBody>
      <dsp:txXfrm>
        <a:off x="66824" y="1935074"/>
        <a:ext cx="4736008" cy="1235252"/>
      </dsp:txXfrm>
    </dsp:sp>
    <dsp:sp modelId="{86853BE6-990D-40E7-BBF6-75C92708AD1F}">
      <dsp:nvSpPr>
        <dsp:cNvPr id="0" name=""/>
        <dsp:cNvSpPr/>
      </dsp:nvSpPr>
      <dsp:spPr>
        <a:xfrm>
          <a:off x="0" y="3424350"/>
          <a:ext cx="4869656" cy="13689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governs the overall structure design pattern of constituent element types and their runtime interaction of flow control and data transfer</a:t>
          </a:r>
        </a:p>
      </dsp:txBody>
      <dsp:txXfrm>
        <a:off x="66824" y="3491174"/>
        <a:ext cx="4736008" cy="12352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E8FB4-DB91-4963-82BE-8C5CEC773A5B}">
      <dsp:nvSpPr>
        <dsp:cNvPr id="0" name=""/>
        <dsp:cNvSpPr/>
      </dsp:nvSpPr>
      <dsp:spPr>
        <a:xfrm>
          <a:off x="0" y="500111"/>
          <a:ext cx="4885203" cy="488520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F3224-686F-458A-9926-036177EBF13C}">
      <dsp:nvSpPr>
        <dsp:cNvPr id="0" name=""/>
        <dsp:cNvSpPr/>
      </dsp:nvSpPr>
      <dsp:spPr>
        <a:xfrm>
          <a:off x="464094" y="964205"/>
          <a:ext cx="1905229" cy="19052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Elements that perform functions required by a system</a:t>
          </a:r>
        </a:p>
      </dsp:txBody>
      <dsp:txXfrm>
        <a:off x="557100" y="1057211"/>
        <a:ext cx="1719217" cy="1719217"/>
      </dsp:txXfrm>
    </dsp:sp>
    <dsp:sp modelId="{76A635AD-00BD-465C-9AE8-BDB66A3D0261}">
      <dsp:nvSpPr>
        <dsp:cNvPr id="0" name=""/>
        <dsp:cNvSpPr/>
      </dsp:nvSpPr>
      <dsp:spPr>
        <a:xfrm>
          <a:off x="2515879" y="964205"/>
          <a:ext cx="1905229" cy="1905229"/>
        </a:xfrm>
        <a:prstGeom prst="roundRect">
          <a:avLst/>
        </a:prstGeom>
        <a:solidFill>
          <a:schemeClr val="accent2">
            <a:hueOff val="37813"/>
            <a:satOff val="4346"/>
            <a:lumOff val="-3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Connectors that enable communication, coordination, and cooperation among elements</a:t>
          </a:r>
        </a:p>
      </dsp:txBody>
      <dsp:txXfrm>
        <a:off x="2608885" y="1057211"/>
        <a:ext cx="1719217" cy="1719217"/>
      </dsp:txXfrm>
    </dsp:sp>
    <dsp:sp modelId="{6FD7AFC9-1BCB-47B8-AC9B-072A6E4686FD}">
      <dsp:nvSpPr>
        <dsp:cNvPr id="0" name=""/>
        <dsp:cNvSpPr/>
      </dsp:nvSpPr>
      <dsp:spPr>
        <a:xfrm>
          <a:off x="464094" y="3015991"/>
          <a:ext cx="1905229" cy="1905229"/>
        </a:xfrm>
        <a:prstGeom prst="roundRect">
          <a:avLst/>
        </a:prstGeom>
        <a:solidFill>
          <a:schemeClr val="accent2">
            <a:hueOff val="75626"/>
            <a:satOff val="8693"/>
            <a:lumOff val="-69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Constraints that define how elements can be integrated to form the system</a:t>
          </a:r>
        </a:p>
      </dsp:txBody>
      <dsp:txXfrm>
        <a:off x="557100" y="3108997"/>
        <a:ext cx="1719217" cy="1719217"/>
      </dsp:txXfrm>
    </dsp:sp>
    <dsp:sp modelId="{752E6681-494E-4A43-A724-C6534A194B4E}">
      <dsp:nvSpPr>
        <dsp:cNvPr id="0" name=""/>
        <dsp:cNvSpPr/>
      </dsp:nvSpPr>
      <dsp:spPr>
        <a:xfrm>
          <a:off x="2515879" y="3015991"/>
          <a:ext cx="1905229" cy="1905229"/>
        </a:xfrm>
        <a:prstGeom prst="roundRect">
          <a:avLst/>
        </a:prstGeom>
        <a:solidFill>
          <a:schemeClr val="accent2">
            <a:hueOff val="113439"/>
            <a:satOff val="13039"/>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Attributes that describe the advantages and disadvantages of the chosen structure</a:t>
          </a:r>
        </a:p>
      </dsp:txBody>
      <dsp:txXfrm>
        <a:off x="2608885" y="3108997"/>
        <a:ext cx="1719217" cy="17192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DADCE-63E3-4BFD-B849-9652AAD49F96}">
      <dsp:nvSpPr>
        <dsp:cNvPr id="0" name=""/>
        <dsp:cNvSpPr/>
      </dsp:nvSpPr>
      <dsp:spPr>
        <a:xfrm>
          <a:off x="0" y="623"/>
          <a:ext cx="48696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4D4AF-399E-4104-A85F-7997AF7A8083}">
      <dsp:nvSpPr>
        <dsp:cNvPr id="0" name=""/>
        <dsp:cNvSpPr/>
      </dsp:nvSpPr>
      <dsp:spPr>
        <a:xfrm>
          <a:off x="0" y="623"/>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Batch Sequence, Pipe &amp; Filter, Process Control (Data Flow)</a:t>
          </a:r>
        </a:p>
      </dsp:txBody>
      <dsp:txXfrm>
        <a:off x="0" y="623"/>
        <a:ext cx="4869656" cy="729164"/>
      </dsp:txXfrm>
    </dsp:sp>
    <dsp:sp modelId="{17BE3B53-5D12-4949-ADE9-3AE9261D2CB3}">
      <dsp:nvSpPr>
        <dsp:cNvPr id="0" name=""/>
        <dsp:cNvSpPr/>
      </dsp:nvSpPr>
      <dsp:spPr>
        <a:xfrm>
          <a:off x="0" y="729788"/>
          <a:ext cx="486965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05891-B1F6-43B4-83E1-7519FCC232AC}">
      <dsp:nvSpPr>
        <dsp:cNvPr id="0" name=""/>
        <dsp:cNvSpPr/>
      </dsp:nvSpPr>
      <dsp:spPr>
        <a:xfrm>
          <a:off x="0" y="729788"/>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Repository, Blackboard (Data Centered)</a:t>
          </a:r>
        </a:p>
      </dsp:txBody>
      <dsp:txXfrm>
        <a:off x="0" y="729788"/>
        <a:ext cx="4869656" cy="729164"/>
      </dsp:txXfrm>
    </dsp:sp>
    <dsp:sp modelId="{53ABA132-E00C-496E-A8A2-7F43503E8A69}">
      <dsp:nvSpPr>
        <dsp:cNvPr id="0" name=""/>
        <dsp:cNvSpPr/>
      </dsp:nvSpPr>
      <dsp:spPr>
        <a:xfrm>
          <a:off x="0" y="1458952"/>
          <a:ext cx="486965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09B935-1A54-4EDD-B85F-8F0E8A97D713}">
      <dsp:nvSpPr>
        <dsp:cNvPr id="0" name=""/>
        <dsp:cNvSpPr/>
      </dsp:nvSpPr>
      <dsp:spPr>
        <a:xfrm>
          <a:off x="0" y="1458952"/>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Object-Oriented </a:t>
          </a:r>
        </a:p>
      </dsp:txBody>
      <dsp:txXfrm>
        <a:off x="0" y="1458952"/>
        <a:ext cx="4869656" cy="729164"/>
      </dsp:txXfrm>
    </dsp:sp>
    <dsp:sp modelId="{2BF6BDD1-3D4C-4B45-A2DA-0AFC54EAFE60}">
      <dsp:nvSpPr>
        <dsp:cNvPr id="0" name=""/>
        <dsp:cNvSpPr/>
      </dsp:nvSpPr>
      <dsp:spPr>
        <a:xfrm>
          <a:off x="0" y="2188117"/>
          <a:ext cx="48696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A99B6-3982-4AA3-AF98-A792EBB7E819}">
      <dsp:nvSpPr>
        <dsp:cNvPr id="0" name=""/>
        <dsp:cNvSpPr/>
      </dsp:nvSpPr>
      <dsp:spPr>
        <a:xfrm>
          <a:off x="0" y="2188117"/>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Layered, Virtual Machine, Main/Subroutine (Hierarchy)</a:t>
          </a:r>
        </a:p>
      </dsp:txBody>
      <dsp:txXfrm>
        <a:off x="0" y="2188117"/>
        <a:ext cx="4869656" cy="729164"/>
      </dsp:txXfrm>
    </dsp:sp>
    <dsp:sp modelId="{6143445E-D80D-48CA-A454-50EE50B85341}">
      <dsp:nvSpPr>
        <dsp:cNvPr id="0" name=""/>
        <dsp:cNvSpPr/>
      </dsp:nvSpPr>
      <dsp:spPr>
        <a:xfrm>
          <a:off x="0" y="2917282"/>
          <a:ext cx="486965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75314-30DE-40FD-AF18-A5F3AFE6F730}">
      <dsp:nvSpPr>
        <dsp:cNvPr id="0" name=""/>
        <dsp:cNvSpPr/>
      </dsp:nvSpPr>
      <dsp:spPr>
        <a:xfrm>
          <a:off x="0" y="2917282"/>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Multi-tier, Client/Server (Distributed)</a:t>
          </a:r>
        </a:p>
      </dsp:txBody>
      <dsp:txXfrm>
        <a:off x="0" y="2917282"/>
        <a:ext cx="4869656" cy="729164"/>
      </dsp:txXfrm>
    </dsp:sp>
    <dsp:sp modelId="{E6FC61CB-DE34-43EA-A3FB-CEF7D73B7421}">
      <dsp:nvSpPr>
        <dsp:cNvPr id="0" name=""/>
        <dsp:cNvSpPr/>
      </dsp:nvSpPr>
      <dsp:spPr>
        <a:xfrm>
          <a:off x="0" y="3646447"/>
          <a:ext cx="48696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FB9F6D-DB3C-4525-8EDF-1E86AFF9E11A}">
      <dsp:nvSpPr>
        <dsp:cNvPr id="0" name=""/>
        <dsp:cNvSpPr/>
      </dsp:nvSpPr>
      <dsp:spPr>
        <a:xfrm>
          <a:off x="0" y="3646447"/>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Event-Based, Buffered Messaging (Asynchronous Communication)</a:t>
          </a:r>
        </a:p>
      </dsp:txBody>
      <dsp:txXfrm>
        <a:off x="0" y="3646447"/>
        <a:ext cx="4869656" cy="729164"/>
      </dsp:txXfrm>
    </dsp:sp>
    <dsp:sp modelId="{28121AE7-73EF-44F6-B1BD-D5F3D3AAE8B2}">
      <dsp:nvSpPr>
        <dsp:cNvPr id="0" name=""/>
        <dsp:cNvSpPr/>
      </dsp:nvSpPr>
      <dsp:spPr>
        <a:xfrm>
          <a:off x="0" y="4375611"/>
          <a:ext cx="486965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F6DDC6-FE9B-41AB-AB04-B5D2C7ADE8D2}">
      <dsp:nvSpPr>
        <dsp:cNvPr id="0" name=""/>
        <dsp:cNvSpPr/>
      </dsp:nvSpPr>
      <dsp:spPr>
        <a:xfrm>
          <a:off x="0" y="4375611"/>
          <a:ext cx="4869656"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MVC, PAC (Interaction Oriented)</a:t>
          </a:r>
        </a:p>
      </dsp:txBody>
      <dsp:txXfrm>
        <a:off x="0" y="4375611"/>
        <a:ext cx="4869656" cy="729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ED636-954A-4B53-BC3E-F3279AA9C2D7}" type="datetimeFigureOut">
              <a:rPr lang="en-CA" smtClean="0"/>
              <a:t>2020-09-07</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5CA5F-E0C3-4F25-964B-A72F244A8803}" type="slidenum">
              <a:rPr lang="en-CA" smtClean="0"/>
              <a:t>‹#›</a:t>
            </a:fld>
            <a:endParaRPr lang="en-CA"/>
          </a:p>
        </p:txBody>
      </p:sp>
    </p:spTree>
    <p:extLst>
      <p:ext uri="{BB962C8B-B14F-4D97-AF65-F5344CB8AC3E}">
        <p14:creationId xmlns:p14="http://schemas.microsoft.com/office/powerpoint/2010/main" val="1508792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68D6831-F88B-41D5-967F-DA5E88A0DD1E}"/>
              </a:ext>
            </a:extLst>
          </p:cNvPr>
          <p:cNvSpPr>
            <a:spLocks noGrp="1" noChangeArrowheads="1"/>
          </p:cNvSpPr>
          <p:nvPr>
            <p:ph type="sldNum"/>
          </p:nvPr>
        </p:nvSpPr>
        <p:spPr>
          <a:ln/>
        </p:spPr>
        <p:txBody>
          <a:bodyPr/>
          <a:lstStyle/>
          <a:p>
            <a:fld id="{75850650-2B9A-4AAF-8D6E-DDFC8FA2B84D}" type="slidenum">
              <a:rPr lang="en-US" altLang="en-US"/>
              <a:pPr/>
              <a:t>1</a:t>
            </a:fld>
            <a:endParaRPr lang="en-US" altLang="en-US"/>
          </a:p>
        </p:txBody>
      </p:sp>
      <p:sp>
        <p:nvSpPr>
          <p:cNvPr id="29697" name="Text Box 1">
            <a:extLst>
              <a:ext uri="{FF2B5EF4-FFF2-40B4-BE49-F238E27FC236}">
                <a16:creationId xmlns:a16="http://schemas.microsoft.com/office/drawing/2014/main" id="{43136AFA-7808-4B4A-A16B-6DBF43959068}"/>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9pPr>
          </a:lstStyle>
          <a:p>
            <a:pPr algn="r" eaLnBrk="1" hangingPunct="1">
              <a:buClrTx/>
              <a:buFontTx/>
              <a:buNone/>
            </a:pPr>
            <a:fld id="{075A3474-9C33-4DE6-8017-164903366C2B}" type="slidenum">
              <a:rPr lang="en-US" altLang="en-US" sz="1200">
                <a:latin typeface="Times New Roman" panose="02020603050405020304" pitchFamily="18" charset="0"/>
              </a:rPr>
              <a:pPr algn="r" eaLnBrk="1" hangingPunct="1">
                <a:buClrTx/>
                <a:buFontTx/>
                <a:buNone/>
              </a:pPr>
              <a:t>1</a:t>
            </a:fld>
            <a:endParaRPr lang="en-US" altLang="en-US" sz="1200">
              <a:latin typeface="Times New Roman" panose="02020603050405020304" pitchFamily="18" charset="0"/>
            </a:endParaRPr>
          </a:p>
        </p:txBody>
      </p:sp>
      <p:sp>
        <p:nvSpPr>
          <p:cNvPr id="29698" name="Rectangle 2">
            <a:extLst>
              <a:ext uri="{FF2B5EF4-FFF2-40B4-BE49-F238E27FC236}">
                <a16:creationId xmlns:a16="http://schemas.microsoft.com/office/drawing/2014/main" id="{292274F6-4225-4189-A81D-4405EB85EEB6}"/>
              </a:ext>
            </a:extLst>
          </p:cNvPr>
          <p:cNvSpPr txBox="1">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a:extLst>
              <a:ext uri="{FF2B5EF4-FFF2-40B4-BE49-F238E27FC236}">
                <a16:creationId xmlns:a16="http://schemas.microsoft.com/office/drawing/2014/main" id="{2F1962BA-A7E7-4AAA-A5B3-42DA84CA9C7E}"/>
              </a:ext>
            </a:extLst>
          </p:cNvPr>
          <p:cNvSpPr txBox="1">
            <a:spLocks noGrp="1" noChangeArrowheads="1"/>
          </p:cNvSpPr>
          <p:nvPr>
            <p:ph type="body" idx="1"/>
          </p:nvPr>
        </p:nvSpPr>
        <p:spPr bwMode="auto">
          <a:xfrm>
            <a:off x="935038" y="4414838"/>
            <a:ext cx="5140325"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37117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previous slide, the box-and-line diagrams illustrates the idea of software architecture.  Now let's see two formal definitions.</a:t>
            </a:r>
          </a:p>
        </p:txBody>
      </p:sp>
      <p:sp>
        <p:nvSpPr>
          <p:cNvPr id="4" name="Slide Number Placeholder 3"/>
          <p:cNvSpPr>
            <a:spLocks noGrp="1"/>
          </p:cNvSpPr>
          <p:nvPr>
            <p:ph type="sldNum" sz="quarter" idx="5"/>
          </p:nvPr>
        </p:nvSpPr>
        <p:spPr/>
        <p:txBody>
          <a:bodyPr/>
          <a:lstStyle/>
          <a:p>
            <a:fld id="{4BC5CA5F-E0C3-4F25-964B-A72F244A8803}" type="slidenum">
              <a:rPr lang="en-CA" smtClean="0"/>
              <a:t>16</a:t>
            </a:fld>
            <a:endParaRPr lang="en-CA"/>
          </a:p>
        </p:txBody>
      </p:sp>
    </p:spTree>
    <p:extLst>
      <p:ext uri="{BB962C8B-B14F-4D97-AF65-F5344CB8AC3E}">
        <p14:creationId xmlns:p14="http://schemas.microsoft.com/office/powerpoint/2010/main" val="18043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Establish dynamic control relationships between different sub-systems in terms of data flow, or control flow orchestration, or message dispatching</a:t>
            </a:r>
          </a:p>
          <a:p>
            <a:pPr lvl="0"/>
            <a:r>
              <a:rPr lang="en-US" dirty="0"/>
              <a:t>Perform trade-off analysis on quality attributes and other non-functional requirements during the selection of architecture styles</a:t>
            </a:r>
            <a:endParaRPr lang="en-CA" dirty="0"/>
          </a:p>
          <a:p>
            <a:pPr lvl="0"/>
            <a:r>
              <a:rPr lang="en-US" dirty="0"/>
              <a:t>The most important job for a software architect is to map the software requirements specification to the software architecture and guarantee that the software architecture satisfies functional and non-functional requirements</a:t>
            </a:r>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19</a:t>
            </a:fld>
            <a:endParaRPr lang="en-CA"/>
          </a:p>
        </p:txBody>
      </p:sp>
    </p:spTree>
    <p:extLst>
      <p:ext uri="{BB962C8B-B14F-4D97-AF65-F5344CB8AC3E}">
        <p14:creationId xmlns:p14="http://schemas.microsoft.com/office/powerpoint/2010/main" val="2811717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An architectural style (also known as “architecture pattern”) abstracts the common properties of a family of similar designs. </a:t>
            </a:r>
          </a:p>
          <a:p>
            <a:pPr lvl="0"/>
            <a:r>
              <a:rPr lang="en-US" dirty="0"/>
              <a:t>An architectural style contains a set of rules, constraints, and patterns of how to structure a system into a set of elements and connectors. </a:t>
            </a:r>
          </a:p>
          <a:p>
            <a:pPr lvl="0"/>
            <a:r>
              <a:rPr lang="en-US" dirty="0"/>
              <a:t>It governs the overall structure design pattern of constituent element types and their runtime interaction of flow control and data transfer. </a:t>
            </a:r>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20</a:t>
            </a:fld>
            <a:endParaRPr lang="en-CA"/>
          </a:p>
        </p:txBody>
      </p:sp>
    </p:spTree>
    <p:extLst>
      <p:ext uri="{BB962C8B-B14F-4D97-AF65-F5344CB8AC3E}">
        <p14:creationId xmlns:p14="http://schemas.microsoft.com/office/powerpoint/2010/main" val="3779963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Interoperability: This refers to the universal accessibility and the ability to exchange data with internal components and the outside world. It needs loose dependency of infrastructure</a:t>
            </a:r>
          </a:p>
          <a:p>
            <a:pPr lvl="0"/>
            <a:r>
              <a:rPr lang="en-US" dirty="0"/>
              <a:t>Maintainability &amp; extensibility: This refers to the ability to modify the system and extend it conveniently</a:t>
            </a:r>
          </a:p>
          <a:p>
            <a:pPr lvl="0"/>
            <a:r>
              <a:rPr lang="en-US" dirty="0"/>
              <a:t>Testability: This refers to the degree to which the system facilitates the establishment of test cases. It usually requires a complete set of documentation accompanied with system design and implementation</a:t>
            </a:r>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24</a:t>
            </a:fld>
            <a:endParaRPr lang="en-CA"/>
          </a:p>
        </p:txBody>
      </p:sp>
    </p:spTree>
    <p:extLst>
      <p:ext uri="{BB962C8B-B14F-4D97-AF65-F5344CB8AC3E}">
        <p14:creationId xmlns:p14="http://schemas.microsoft.com/office/powerpoint/2010/main" val="1838871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zh-CN" sz="1200" dirty="0">
                <a:ea typeface="宋体" panose="02010600030101010101" pitchFamily="2" charset="-122"/>
              </a:rPr>
              <a:t>Portability: This refers to the level of independence of the system on software and hardware platforms. </a:t>
            </a:r>
          </a:p>
          <a:p>
            <a:pPr>
              <a:lnSpc>
                <a:spcPct val="80000"/>
              </a:lnSpc>
            </a:pPr>
            <a:r>
              <a:rPr lang="en-US" altLang="zh-CN" sz="1200" dirty="0">
                <a:ea typeface="宋体" panose="02010600030101010101" pitchFamily="2" charset="-122"/>
              </a:rPr>
              <a:t>Scalability: This refers to the ability to adapt to an increase of user requests volume. It disfavors bottlenecks in system design.</a:t>
            </a:r>
          </a:p>
          <a:p>
            <a:pPr>
              <a:lnSpc>
                <a:spcPct val="80000"/>
              </a:lnSpc>
            </a:pPr>
            <a:r>
              <a:rPr lang="en-US" altLang="zh-CN" sz="1200" dirty="0">
                <a:ea typeface="宋体" panose="02010600030101010101" pitchFamily="2" charset="-122"/>
              </a:rPr>
              <a:t>Flexibility: This refers to the ease of modification of a system to cater for different environment or problems for which the system is originally not designed. Systems developed using the component-based architecture or the service-oriented architecture usually possess this property. </a:t>
            </a:r>
            <a:endParaRPr lang="en-US" altLang="en-US" sz="1200" dirty="0"/>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25</a:t>
            </a:fld>
            <a:endParaRPr lang="en-CA"/>
          </a:p>
        </p:txBody>
      </p:sp>
    </p:spTree>
    <p:extLst>
      <p:ext uri="{BB962C8B-B14F-4D97-AF65-F5344CB8AC3E}">
        <p14:creationId xmlns:p14="http://schemas.microsoft.com/office/powerpoint/2010/main" val="267091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Availability: This refers to the ability of a system to be available 24x7. </a:t>
            </a:r>
          </a:p>
          <a:p>
            <a:pPr lvl="0"/>
            <a:r>
              <a:rPr lang="en-US" dirty="0"/>
              <a:t>Security: This refers to the ability to cope with malicious attacks from outside or inside of the system. </a:t>
            </a:r>
          </a:p>
          <a:p>
            <a:pPr lvl="0"/>
            <a:r>
              <a:rPr lang="en-US" b="1" dirty="0"/>
              <a:t>Performance</a:t>
            </a:r>
            <a:r>
              <a:rPr lang="en-US" dirty="0"/>
              <a:t>: This refers to increasing efficiencies such as response time, throughput and generally resource utilization, which most of the time conflict with each other</a:t>
            </a:r>
          </a:p>
          <a:p>
            <a:pPr lvl="0"/>
            <a:r>
              <a:rPr lang="en-US" b="1" dirty="0"/>
              <a:t>Usability</a:t>
            </a:r>
            <a:r>
              <a:rPr lang="en-US" dirty="0"/>
              <a:t>: This refers to the level of “satisfaction” from a human perspective in using the system.  Usability includes completeness, correctness, compatibility, and more critically user friendliness</a:t>
            </a:r>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26</a:t>
            </a:fld>
            <a:endParaRPr lang="en-CA"/>
          </a:p>
        </p:txBody>
      </p:sp>
    </p:spTree>
    <p:extLst>
      <p:ext uri="{BB962C8B-B14F-4D97-AF65-F5344CB8AC3E}">
        <p14:creationId xmlns:p14="http://schemas.microsoft.com/office/powerpoint/2010/main" val="1186790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FontTx/>
              <a:buNone/>
            </a:pPr>
            <a:r>
              <a:rPr lang="en-US" altLang="zh-CN" sz="1200" dirty="0">
                <a:ea typeface="宋体" panose="02010600030101010101" pitchFamily="2" charset="-122"/>
              </a:rPr>
              <a:t>Time to market: This refers to the time it takes from requirement analysis to the date product is released</a:t>
            </a:r>
          </a:p>
          <a:p>
            <a:pPr>
              <a:lnSpc>
                <a:spcPct val="90000"/>
              </a:lnSpc>
            </a:pPr>
            <a:r>
              <a:rPr lang="en-US" altLang="zh-CN" sz="1200" dirty="0">
                <a:ea typeface="宋体" panose="02010600030101010101" pitchFamily="2" charset="-122"/>
              </a:rPr>
              <a:t>Cost: This refers to expense of building, maintaining, and operating the system</a:t>
            </a:r>
          </a:p>
          <a:p>
            <a:pPr>
              <a:lnSpc>
                <a:spcPct val="90000"/>
              </a:lnSpc>
            </a:pPr>
            <a:r>
              <a:rPr lang="en-US" altLang="zh-CN" sz="1200" dirty="0">
                <a:ea typeface="宋体" panose="02010600030101010101" pitchFamily="2" charset="-122"/>
              </a:rPr>
              <a:t>Lifetime: This refers to the period that the product is </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alive</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 before retirement</a:t>
            </a:r>
            <a:endParaRPr lang="en-US" altLang="en-US" sz="1200" dirty="0"/>
          </a:p>
          <a:p>
            <a:pPr>
              <a:lnSpc>
                <a:spcPct val="90000"/>
              </a:lnSpc>
            </a:pPr>
            <a:endParaRPr lang="en-US" altLang="en-US" dirty="0"/>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27</a:t>
            </a:fld>
            <a:endParaRPr lang="en-CA"/>
          </a:p>
        </p:txBody>
      </p:sp>
    </p:spTree>
    <p:extLst>
      <p:ext uri="{BB962C8B-B14F-4D97-AF65-F5344CB8AC3E}">
        <p14:creationId xmlns:p14="http://schemas.microsoft.com/office/powerpoint/2010/main" val="1959971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b="1" dirty="0"/>
              <a:t>Tradeoff between space and time.</a:t>
            </a:r>
            <a:r>
              <a:rPr lang="en-US" altLang="en-US" sz="1200" dirty="0"/>
              <a:t> For example, to increase the time efficiency of a hash table means to decrease its space efficiency. </a:t>
            </a:r>
            <a:endParaRPr lang="en-US" altLang="en-US" sz="1200" b="1" dirty="0"/>
          </a:p>
          <a:p>
            <a:pPr>
              <a:lnSpc>
                <a:spcPct val="80000"/>
              </a:lnSpc>
            </a:pPr>
            <a:r>
              <a:rPr lang="en-US" altLang="en-US" sz="1200" b="1" dirty="0"/>
              <a:t>Tradeoff between reliability and performance.</a:t>
            </a:r>
            <a:r>
              <a:rPr lang="en-US" altLang="en-US" sz="1200" dirty="0"/>
              <a:t> For instance, Java programs are well protected against buffer overflow due to its security measures such as boundary check on arrays. Such reliability features come at the cost of time efficiency, compared with the simpler and faster C language which provides the “dangerous” yet efficient pointers.</a:t>
            </a:r>
          </a:p>
          <a:p>
            <a:pPr marL="0" marR="0" lvl="0" indent="0" algn="l" defTabSz="914400" rtl="0" eaLnBrk="1" fontAlgn="auto" latinLnBrk="0" hangingPunct="1">
              <a:lnSpc>
                <a:spcPct val="80000"/>
              </a:lnSpc>
              <a:spcBef>
                <a:spcPts val="0"/>
              </a:spcBef>
              <a:spcAft>
                <a:spcPts val="0"/>
              </a:spcAft>
              <a:buClrTx/>
              <a:buSzTx/>
              <a:buFontTx/>
              <a:buNone/>
              <a:tabLst/>
              <a:defRPr/>
            </a:pPr>
            <a:r>
              <a:rPr lang="en-US" altLang="en-US" sz="1200" b="1" dirty="0"/>
              <a:t>Tradeoff between scalability and performance</a:t>
            </a:r>
            <a:endParaRPr lang="en-US" altLang="en-US" sz="1200" dirty="0"/>
          </a:p>
          <a:p>
            <a:pPr marL="0" marR="0" lvl="0" indent="0" algn="l" defTabSz="914400" rtl="0" eaLnBrk="1" fontAlgn="auto" latinLnBrk="0" hangingPunct="1">
              <a:lnSpc>
                <a:spcPct val="80000"/>
              </a:lnSpc>
              <a:spcBef>
                <a:spcPts val="0"/>
              </a:spcBef>
              <a:spcAft>
                <a:spcPts val="0"/>
              </a:spcAft>
              <a:buClrTx/>
              <a:buSzTx/>
              <a:buFontTx/>
              <a:buNone/>
              <a:tabLst/>
              <a:defRPr/>
            </a:pPr>
            <a:r>
              <a:rPr lang="en-US" altLang="en-US" dirty="0"/>
              <a:t>For example, one typical approach to increase the scalability of a service is to replicate servers. To ensure consistency of all servers (e.g., to make sure that each server has the same logically consistent data), performance of the whole service is sacrificed</a:t>
            </a:r>
          </a:p>
          <a:p>
            <a:pPr>
              <a:lnSpc>
                <a:spcPct val="80000"/>
              </a:lnSpc>
            </a:pPr>
            <a:endParaRPr lang="en-US" altLang="en-US" sz="1200" b="1" dirty="0"/>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28</a:t>
            </a:fld>
            <a:endParaRPr lang="en-CA"/>
          </a:p>
        </p:txBody>
      </p:sp>
    </p:spTree>
    <p:extLst>
      <p:ext uri="{BB962C8B-B14F-4D97-AF65-F5344CB8AC3E}">
        <p14:creationId xmlns:p14="http://schemas.microsoft.com/office/powerpoint/2010/main" val="4153593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panose="02010600030101010101" pitchFamily="2" charset="-122"/>
              </a:rPr>
              <a:t>Always start with an abstract design that specifies </a:t>
            </a:r>
            <a:r>
              <a:rPr lang="en-US" altLang="zh-CN" sz="1200" i="1" dirty="0">
                <a:ea typeface="宋体" panose="02010600030101010101" pitchFamily="2" charset="-122"/>
              </a:rPr>
              <a:t>interfaces</a:t>
            </a:r>
            <a:r>
              <a:rPr lang="en-US" altLang="zh-CN" sz="1200" dirty="0">
                <a:ea typeface="宋体" panose="02010600030101010101" pitchFamily="2" charset="-122"/>
              </a:rPr>
              <a:t> of components and </a:t>
            </a:r>
            <a:r>
              <a:rPr lang="en-US" altLang="zh-CN" sz="1200" i="1" dirty="0">
                <a:ea typeface="宋体" panose="02010600030101010101" pitchFamily="2" charset="-122"/>
              </a:rPr>
              <a:t>abstract data types</a:t>
            </a:r>
            <a:r>
              <a:rPr lang="en-US" altLang="zh-CN" sz="1200" dirty="0">
                <a:ea typeface="宋体" panose="02010600030101010101" pitchFamily="2" charset="-122"/>
              </a:rPr>
              <a:t> </a:t>
            </a:r>
          </a:p>
          <a:p>
            <a:pPr>
              <a:lnSpc>
                <a:spcPct val="90000"/>
              </a:lnSpc>
            </a:pPr>
            <a:r>
              <a:rPr lang="en-US" altLang="zh-CN" sz="1200" dirty="0">
                <a:ea typeface="宋体" panose="02010600030101010101" pitchFamily="2" charset="-122"/>
              </a:rPr>
              <a:t>Use multiple levels of abstraction if necessary</a:t>
            </a:r>
          </a:p>
          <a:p>
            <a:pPr>
              <a:lnSpc>
                <a:spcPct val="90000"/>
              </a:lnSpc>
            </a:pPr>
            <a:r>
              <a:rPr lang="en-US" altLang="zh-CN" sz="1200" dirty="0">
                <a:ea typeface="宋体" panose="02010600030101010101" pitchFamily="2" charset="-122"/>
              </a:rPr>
              <a:t>Make all implementation decisions depend on the abstract interfaces instead of concrete ones because those are more stable </a:t>
            </a:r>
            <a:r>
              <a:rPr lang="en-US" altLang="zh-CN" sz="1200" dirty="0">
                <a:latin typeface="Verdana" panose="020B0604030504040204" pitchFamily="34" charset="0"/>
                <a:ea typeface="宋体" panose="02010600030101010101" pitchFamily="2" charset="-122"/>
              </a:rPr>
              <a:t>–</a:t>
            </a:r>
            <a:r>
              <a:rPr lang="en-US" altLang="zh-CN" sz="1200" dirty="0">
                <a:ea typeface="宋体" panose="02010600030101010101" pitchFamily="2" charset="-122"/>
              </a:rPr>
              <a:t> they are the contracts between service providers and services requesters so they are defined at the early stages of software development cycle. </a:t>
            </a:r>
            <a:endParaRPr lang="en-US" altLang="en-US" sz="1200" dirty="0"/>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31</a:t>
            </a:fld>
            <a:endParaRPr lang="en-CA"/>
          </a:p>
        </p:txBody>
      </p:sp>
    </p:spTree>
    <p:extLst>
      <p:ext uri="{BB962C8B-B14F-4D97-AF65-F5344CB8AC3E}">
        <p14:creationId xmlns:p14="http://schemas.microsoft.com/office/powerpoint/2010/main" val="1586505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zh-CN" sz="1200" dirty="0">
                <a:ea typeface="宋体" panose="02010600030101010101" pitchFamily="2" charset="-122"/>
              </a:rPr>
              <a:t>When we map functional requirements to an architectural design, we should consider non-functional requirements as well. </a:t>
            </a:r>
          </a:p>
          <a:p>
            <a:pPr>
              <a:lnSpc>
                <a:spcPct val="80000"/>
              </a:lnSpc>
            </a:pPr>
            <a:r>
              <a:rPr lang="en-US" altLang="zh-CN" sz="1200" dirty="0">
                <a:ea typeface="宋体" panose="02010600030101010101" pitchFamily="2" charset="-122"/>
              </a:rPr>
              <a:t>Communicate with stakeholders and document their preferences of quality attributes. </a:t>
            </a:r>
          </a:p>
          <a:p>
            <a:pPr>
              <a:lnSpc>
                <a:spcPct val="80000"/>
              </a:lnSpc>
            </a:pPr>
            <a:r>
              <a:rPr lang="en-US" altLang="zh-CN" sz="1200" dirty="0">
                <a:ea typeface="宋体" panose="02010600030101010101" pitchFamily="2" charset="-122"/>
              </a:rPr>
              <a:t>It is not possible to find a design that meets all quality attributes. </a:t>
            </a:r>
          </a:p>
          <a:p>
            <a:pPr>
              <a:lnSpc>
                <a:spcPct val="80000"/>
              </a:lnSpc>
            </a:pPr>
            <a:r>
              <a:rPr lang="en-US" altLang="zh-CN" sz="1200" dirty="0">
                <a:ea typeface="宋体" panose="02010600030101010101" pitchFamily="2" charset="-122"/>
              </a:rPr>
              <a:t>Balance the quality attributes and consider heterogeneous architecture styles when  necessary.</a:t>
            </a:r>
            <a:endParaRPr lang="en-US" altLang="en-US" sz="1200" dirty="0"/>
          </a:p>
          <a:p>
            <a:pPr>
              <a:lnSpc>
                <a:spcPct val="80000"/>
              </a:lnSpc>
            </a:pPr>
            <a:endParaRPr lang="en-US" altLang="en-US" sz="1200" dirty="0"/>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32</a:t>
            </a:fld>
            <a:endParaRPr lang="en-CA"/>
          </a:p>
        </p:txBody>
      </p:sp>
    </p:spTree>
    <p:extLst>
      <p:ext uri="{BB962C8B-B14F-4D97-AF65-F5344CB8AC3E}">
        <p14:creationId xmlns:p14="http://schemas.microsoft.com/office/powerpoint/2010/main" val="261830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3</a:t>
            </a:fld>
            <a:endParaRPr lang="en-CA"/>
          </a:p>
        </p:txBody>
      </p:sp>
    </p:spTree>
    <p:extLst>
      <p:ext uri="{BB962C8B-B14F-4D97-AF65-F5344CB8AC3E}">
        <p14:creationId xmlns:p14="http://schemas.microsoft.com/office/powerpoint/2010/main" val="409074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4</a:t>
            </a:fld>
            <a:endParaRPr lang="en-CA"/>
          </a:p>
        </p:txBody>
      </p:sp>
    </p:spTree>
    <p:extLst>
      <p:ext uri="{BB962C8B-B14F-4D97-AF65-F5344CB8AC3E}">
        <p14:creationId xmlns:p14="http://schemas.microsoft.com/office/powerpoint/2010/main" val="193342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sz="1200" kern="1200" dirty="0">
                <a:solidFill>
                  <a:schemeClr val="tx1"/>
                </a:solidFill>
                <a:effectLst/>
                <a:latin typeface="+mn-lt"/>
                <a:ea typeface="+mn-ea"/>
                <a:cs typeface="+mn-cs"/>
              </a:rPr>
              <a:t>Software design is an early phase of the Software Development Life Cycle (SDLC)</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During this phase, software designers model the system and assess its quality so that improvements may be made before the software goes into the production phase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SDLC consists of the following stages: software requirements analysis, software design (architecture and detailed); software development and implementation; and testing and quality assurance, maintenance and evolution</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The dashed box depicts the scope of software design</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The software requirements specification (SRS) provides the input necessary for the design.  </a:t>
            </a:r>
          </a:p>
          <a:p>
            <a:pPr marL="171450" indent="-171450">
              <a:buFont typeface="Arial" panose="020B0604020202020204" pitchFamily="34" charset="0"/>
              <a:buChar char="•"/>
            </a:pPr>
            <a:r>
              <a:rPr lang="en-CA" sz="1200" kern="1200" dirty="0">
                <a:solidFill>
                  <a:schemeClr val="tx1"/>
                </a:solidFill>
                <a:effectLst/>
                <a:latin typeface="+mn-lt"/>
                <a:ea typeface="+mn-ea"/>
                <a:cs typeface="+mn-cs"/>
              </a:rPr>
              <a:t>SRS is the result of requirements analysis; it records the functional and </a:t>
            </a:r>
            <a:r>
              <a:rPr lang="en-CA" sz="1200" kern="1200" dirty="0" err="1">
                <a:solidFill>
                  <a:schemeClr val="tx1"/>
                </a:solidFill>
                <a:effectLst/>
                <a:latin typeface="+mn-lt"/>
                <a:ea typeface="+mn-ea"/>
                <a:cs typeface="+mn-cs"/>
              </a:rPr>
              <a:t>nonfunctional</a:t>
            </a:r>
            <a:r>
              <a:rPr lang="en-CA" sz="1200" kern="1200" dirty="0">
                <a:solidFill>
                  <a:schemeClr val="tx1"/>
                </a:solidFill>
                <a:effectLst/>
                <a:latin typeface="+mn-lt"/>
                <a:ea typeface="+mn-ea"/>
                <a:cs typeface="+mn-cs"/>
              </a:rPr>
              <a:t> requirements that must be met by the software system</a:t>
            </a:r>
          </a:p>
          <a:p>
            <a:pPr marL="171450" indent="-171450">
              <a:buFont typeface="Arial" panose="020B0604020202020204" pitchFamily="34" charset="0"/>
              <a:buChar char="•"/>
            </a:pPr>
            <a:r>
              <a:rPr lang="en-CA" dirty="0"/>
              <a:t>What is the outcome of the software architecture design?  In a few words is an overall representation of the software to be built</a:t>
            </a:r>
          </a:p>
          <a:p>
            <a:pPr marL="171450" indent="-171450">
              <a:buFont typeface="Arial" panose="020B0604020202020204" pitchFamily="34" charset="0"/>
              <a:buChar cha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BC5CA5F-E0C3-4F25-964B-A72F244A8803}" type="slidenum">
              <a:rPr lang="en-CA" smtClean="0"/>
              <a:t>7</a:t>
            </a:fld>
            <a:endParaRPr lang="en-CA"/>
          </a:p>
        </p:txBody>
      </p:sp>
    </p:spTree>
    <p:extLst>
      <p:ext uri="{BB962C8B-B14F-4D97-AF65-F5344CB8AC3E}">
        <p14:creationId xmlns:p14="http://schemas.microsoft.com/office/powerpoint/2010/main" val="321311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IEEE std. 1016-  Recommended Practice for software design descriptions (SDD) describes an organization for software design descriptions.  </a:t>
            </a:r>
          </a:p>
        </p:txBody>
      </p:sp>
      <p:sp>
        <p:nvSpPr>
          <p:cNvPr id="4" name="Slide Number Placeholder 3"/>
          <p:cNvSpPr>
            <a:spLocks noGrp="1"/>
          </p:cNvSpPr>
          <p:nvPr>
            <p:ph type="sldNum" sz="quarter" idx="5"/>
          </p:nvPr>
        </p:nvSpPr>
        <p:spPr/>
        <p:txBody>
          <a:bodyPr/>
          <a:lstStyle/>
          <a:p>
            <a:fld id="{4BC5CA5F-E0C3-4F25-964B-A72F244A8803}" type="slidenum">
              <a:rPr lang="en-CA" smtClean="0"/>
              <a:t>8</a:t>
            </a:fld>
            <a:endParaRPr lang="en-CA"/>
          </a:p>
        </p:txBody>
      </p:sp>
    </p:spTree>
    <p:extLst>
      <p:ext uri="{BB962C8B-B14F-4D97-AF65-F5344CB8AC3E}">
        <p14:creationId xmlns:p14="http://schemas.microsoft.com/office/powerpoint/2010/main" val="3345685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Notice that the software design stage can be further split into two steps: the </a:t>
            </a:r>
            <a:r>
              <a:rPr lang="en-US" altLang="en-US" sz="1200" i="1" dirty="0"/>
              <a:t>architectural design </a:t>
            </a:r>
            <a:r>
              <a:rPr lang="en-US" altLang="en-US" sz="1200" dirty="0"/>
              <a:t>step and the </a:t>
            </a:r>
            <a:r>
              <a:rPr lang="en-US" altLang="en-US" sz="1200" i="1" dirty="0"/>
              <a:t>detailed design </a:t>
            </a:r>
            <a:r>
              <a:rPr lang="en-US" altLang="en-US" sz="1200" dirty="0"/>
              <a:t>step</a:t>
            </a:r>
          </a:p>
          <a:p>
            <a:r>
              <a:rPr lang="en-US" altLang="en-US" sz="1200" dirty="0"/>
              <a:t>During the </a:t>
            </a:r>
            <a:r>
              <a:rPr lang="en-US" altLang="en-US" sz="1200" i="1" dirty="0"/>
              <a:t>architectural design </a:t>
            </a:r>
            <a:r>
              <a:rPr lang="en-US" altLang="en-US" sz="1200" dirty="0"/>
              <a:t>step we describe user accessible components and the interconnections among them that are visible to stakeholders.	</a:t>
            </a:r>
          </a:p>
          <a:p>
            <a:r>
              <a:rPr lang="en-US" altLang="en-US" sz="1200" dirty="0"/>
              <a:t>During the </a:t>
            </a:r>
            <a:r>
              <a:rPr lang="en-US" altLang="en-US" sz="1200" i="1" dirty="0"/>
              <a:t>detailed design </a:t>
            </a:r>
            <a:r>
              <a:rPr lang="en-US" altLang="en-US" sz="1200" dirty="0"/>
              <a:t>step we specify the internal details of each component and we might introduce new invisible components – to the stakeholder, into the design </a:t>
            </a:r>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9</a:t>
            </a:fld>
            <a:endParaRPr lang="en-CA"/>
          </a:p>
        </p:txBody>
      </p:sp>
    </p:spTree>
    <p:extLst>
      <p:ext uri="{BB962C8B-B14F-4D97-AF65-F5344CB8AC3E}">
        <p14:creationId xmlns:p14="http://schemas.microsoft.com/office/powerpoint/2010/main" val="251491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10</a:t>
            </a:fld>
            <a:endParaRPr lang="en-CA"/>
          </a:p>
        </p:txBody>
      </p:sp>
    </p:spTree>
    <p:extLst>
      <p:ext uri="{BB962C8B-B14F-4D97-AF65-F5344CB8AC3E}">
        <p14:creationId xmlns:p14="http://schemas.microsoft.com/office/powerpoint/2010/main" val="393286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Software architecture plays a very important role in software development</a:t>
            </a:r>
          </a:p>
          <a:p>
            <a:pPr marL="171450" lvl="0" indent="-171450">
              <a:buFont typeface="Arial" panose="020B0604020202020204" pitchFamily="34" charset="0"/>
              <a:buChar char="•"/>
            </a:pPr>
            <a:r>
              <a:rPr lang="en-US" dirty="0"/>
              <a:t>The actual design is a blueprint and a guideline for developing a software system based on the software requirement analysis specification.</a:t>
            </a:r>
          </a:p>
          <a:p>
            <a:pPr marL="171450" lvl="0" indent="-171450">
              <a:buFont typeface="Arial" panose="020B0604020202020204" pitchFamily="34" charset="0"/>
              <a:buChar char="•"/>
            </a:pPr>
            <a:r>
              <a:rPr lang="en-US" dirty="0"/>
              <a:t>The architectural design embodies earliest decisions that have a decisive impact on the ultimate success of the software product</a:t>
            </a:r>
          </a:p>
          <a:p>
            <a:pPr marL="171450" lvl="0" indent="-171450">
              <a:buFont typeface="Arial" panose="020B0604020202020204" pitchFamily="34" charset="0"/>
              <a:buChar char="•"/>
            </a:pPr>
            <a:r>
              <a:rPr lang="en-US" dirty="0"/>
              <a:t>It shows how the system is structured in terms of components, and how its components work together</a:t>
            </a:r>
          </a:p>
          <a:p>
            <a:pPr marL="171450" lvl="0" indent="-171450">
              <a:buFont typeface="Arial" panose="020B0604020202020204" pitchFamily="34" charset="0"/>
              <a:buChar char="•"/>
            </a:pPr>
            <a:r>
              <a:rPr lang="en-US" dirty="0"/>
              <a:t>As the description of software construction structure, an architectural design must cover the </a:t>
            </a:r>
            <a:r>
              <a:rPr lang="en-US" i="0" dirty="0"/>
              <a:t>software</a:t>
            </a:r>
            <a:r>
              <a:rPr lang="en-US" i="1" dirty="0"/>
              <a:t> functional </a:t>
            </a:r>
            <a:r>
              <a:rPr lang="en-US" dirty="0"/>
              <a:t>requirements and </a:t>
            </a:r>
            <a:r>
              <a:rPr lang="en-US" i="1" dirty="0"/>
              <a:t>non-functional</a:t>
            </a:r>
            <a:r>
              <a:rPr lang="en-US" dirty="0"/>
              <a:t> requirements as well</a:t>
            </a:r>
          </a:p>
          <a:p>
            <a:pPr marL="171450" lvl="0" indent="-171450">
              <a:buFont typeface="Arial" panose="020B0604020202020204" pitchFamily="34" charset="0"/>
              <a:buChar char="•"/>
            </a:pPr>
            <a:r>
              <a:rPr lang="en-US" dirty="0"/>
              <a:t>It serves as an evaluation and implementation plan for software development and for software evolution</a:t>
            </a:r>
          </a:p>
          <a:p>
            <a:pPr marL="171450" lvl="0" indent="-171450">
              <a:buFont typeface="Arial" panose="020B0604020202020204" pitchFamily="34" charset="0"/>
              <a:buChar char="•"/>
            </a:pPr>
            <a:endParaRPr lang="en-US" dirty="0"/>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14</a:t>
            </a:fld>
            <a:endParaRPr lang="en-CA"/>
          </a:p>
        </p:txBody>
      </p:sp>
    </p:spTree>
    <p:extLst>
      <p:ext uri="{BB962C8B-B14F-4D97-AF65-F5344CB8AC3E}">
        <p14:creationId xmlns:p14="http://schemas.microsoft.com/office/powerpoint/2010/main" val="272882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Figure 1.2 Reference 1.</a:t>
            </a:r>
          </a:p>
          <a:p>
            <a:endParaRPr lang="en-CA" dirty="0"/>
          </a:p>
          <a:p>
            <a:pPr marL="171450" indent="-171450">
              <a:buFont typeface="Arial" panose="020B0604020202020204" pitchFamily="34" charset="0"/>
              <a:buChar char="•"/>
            </a:pPr>
            <a:r>
              <a:rPr lang="en-CA" dirty="0"/>
              <a:t>The box-and-line diagram shows what an architecture design typically looks like.</a:t>
            </a:r>
          </a:p>
          <a:p>
            <a:pPr marL="171450" indent="-171450">
              <a:buFont typeface="Arial" panose="020B0604020202020204" pitchFamily="34" charset="0"/>
              <a:buChar char="•"/>
            </a:pPr>
            <a:r>
              <a:rPr lang="en-CA" dirty="0"/>
              <a:t>Note that it does not contain the complete set of information found in a development blueprint.  For example, it does not describe any quality attributes, or guidelines for programmers to follow.</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In this diagram, each element symbolizes a sole responsibility </a:t>
            </a:r>
            <a:r>
              <a:rPr lang="en-CA" dirty="0" err="1"/>
              <a:t>cucha</a:t>
            </a:r>
            <a:r>
              <a:rPr lang="en-CA" dirty="0"/>
              <a:t> as business logic processing, logic control, interface presentation, etc.</a:t>
            </a:r>
          </a:p>
          <a:p>
            <a:pPr marL="171450" indent="-171450">
              <a:buFont typeface="Arial" panose="020B0604020202020204" pitchFamily="34" charset="0"/>
              <a:buChar char="•"/>
            </a:pPr>
            <a:r>
              <a:rPr lang="en-CA" dirty="0"/>
              <a:t>The elements may be in the form of modules, objects, packages, deployed elements, tasks, processes, etc.</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The topology of the static structure focuses on the system composition configuration (e.g., layered, centralized, or distributed).</a:t>
            </a:r>
          </a:p>
          <a:p>
            <a:pPr marL="171450" indent="-171450">
              <a:buFont typeface="Arial" panose="020B0604020202020204" pitchFamily="34" charset="0"/>
              <a:buChar char="•"/>
            </a:pPr>
            <a:r>
              <a:rPr lang="en-CA" dirty="0"/>
              <a:t>The dynamic runtime connectors may be batch-sequential, asynchronous, message broadcasting, etc.</a:t>
            </a:r>
          </a:p>
          <a:p>
            <a:endParaRPr lang="en-CA" dirty="0"/>
          </a:p>
        </p:txBody>
      </p:sp>
      <p:sp>
        <p:nvSpPr>
          <p:cNvPr id="4" name="Slide Number Placeholder 3"/>
          <p:cNvSpPr>
            <a:spLocks noGrp="1"/>
          </p:cNvSpPr>
          <p:nvPr>
            <p:ph type="sldNum" sz="quarter" idx="5"/>
          </p:nvPr>
        </p:nvSpPr>
        <p:spPr/>
        <p:txBody>
          <a:bodyPr/>
          <a:lstStyle/>
          <a:p>
            <a:fld id="{4BC5CA5F-E0C3-4F25-964B-A72F244A8803}" type="slidenum">
              <a:rPr lang="en-CA" smtClean="0"/>
              <a:t>15</a:t>
            </a:fld>
            <a:endParaRPr lang="en-CA"/>
          </a:p>
        </p:txBody>
      </p:sp>
    </p:spTree>
    <p:extLst>
      <p:ext uri="{BB962C8B-B14F-4D97-AF65-F5344CB8AC3E}">
        <p14:creationId xmlns:p14="http://schemas.microsoft.com/office/powerpoint/2010/main" val="269874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C8095C5B-675F-4985-97E9-3F1461BCF67B}" type="slidenum">
              <a:rPr lang="en-US" altLang="en-US" smtClean="0"/>
              <a:pPr/>
              <a:t>‹#›</a:t>
            </a:fld>
            <a:endParaRPr lang="en-US" altLang="en-US"/>
          </a:p>
        </p:txBody>
      </p:sp>
    </p:spTree>
    <p:extLst>
      <p:ext uri="{BB962C8B-B14F-4D97-AF65-F5344CB8AC3E}">
        <p14:creationId xmlns:p14="http://schemas.microsoft.com/office/powerpoint/2010/main" val="221018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D693DAC9-C63B-4E6D-B199-EBC75F06E48D}" type="slidenum">
              <a:rPr lang="en-US" altLang="en-US" smtClean="0"/>
              <a:pPr/>
              <a:t>‹#›</a:t>
            </a:fld>
            <a:endParaRPr lang="en-US" altLang="en-US"/>
          </a:p>
        </p:txBody>
      </p:sp>
    </p:spTree>
    <p:extLst>
      <p:ext uri="{BB962C8B-B14F-4D97-AF65-F5344CB8AC3E}">
        <p14:creationId xmlns:p14="http://schemas.microsoft.com/office/powerpoint/2010/main" val="39177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D693DAC9-C63B-4E6D-B199-EBC75F06E48D}" type="slidenum">
              <a:rPr lang="en-US" altLang="en-US" smtClean="0"/>
              <a:pPr/>
              <a:t>‹#›</a:t>
            </a:fld>
            <a:endParaRPr lang="en-US" altLang="en-US"/>
          </a:p>
        </p:txBody>
      </p:sp>
    </p:spTree>
    <p:extLst>
      <p:ext uri="{BB962C8B-B14F-4D97-AF65-F5344CB8AC3E}">
        <p14:creationId xmlns:p14="http://schemas.microsoft.com/office/powerpoint/2010/main" val="117508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D693DAC9-C63B-4E6D-B199-EBC75F06E48D}" type="slidenum">
              <a:rPr lang="en-US" altLang="en-US" smtClean="0"/>
              <a:pPr/>
              <a:t>‹#›</a:t>
            </a:fld>
            <a:endParaRPr lang="en-US" altLang="en-US"/>
          </a:p>
        </p:txBody>
      </p:sp>
    </p:spTree>
    <p:extLst>
      <p:ext uri="{BB962C8B-B14F-4D97-AF65-F5344CB8AC3E}">
        <p14:creationId xmlns:p14="http://schemas.microsoft.com/office/powerpoint/2010/main" val="26775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SOEN 343 Dr. Rodrigo Morales</a:t>
            </a:r>
          </a:p>
        </p:txBody>
      </p:sp>
      <p:sp>
        <p:nvSpPr>
          <p:cNvPr id="6" name="Slide Number Placeholder 5"/>
          <p:cNvSpPr>
            <a:spLocks noGrp="1"/>
          </p:cNvSpPr>
          <p:nvPr>
            <p:ph type="sldNum" sz="quarter" idx="12"/>
          </p:nvPr>
        </p:nvSpPr>
        <p:spPr/>
        <p:txBody>
          <a:bodyPr/>
          <a:lstStyle/>
          <a:p>
            <a:fld id="{60F22F6C-EAFF-468C-83F1-0DF8263D8CB3}" type="slidenum">
              <a:rPr lang="en-US" altLang="en-US" smtClean="0"/>
              <a:pPr/>
              <a:t>‹#›</a:t>
            </a:fld>
            <a:endParaRPr lang="en-US" altLang="en-US"/>
          </a:p>
        </p:txBody>
      </p:sp>
    </p:spTree>
    <p:extLst>
      <p:ext uri="{BB962C8B-B14F-4D97-AF65-F5344CB8AC3E}">
        <p14:creationId xmlns:p14="http://schemas.microsoft.com/office/powerpoint/2010/main" val="365527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 Dr. Rodrigo Morales</a:t>
            </a:r>
          </a:p>
        </p:txBody>
      </p:sp>
      <p:sp>
        <p:nvSpPr>
          <p:cNvPr id="7" name="Slide Number Placeholder 6"/>
          <p:cNvSpPr>
            <a:spLocks noGrp="1"/>
          </p:cNvSpPr>
          <p:nvPr>
            <p:ph type="sldNum" sz="quarter" idx="12"/>
          </p:nvPr>
        </p:nvSpPr>
        <p:spPr/>
        <p:txBody>
          <a:bodyPr/>
          <a:lstStyle/>
          <a:p>
            <a:fld id="{D693DAC9-C63B-4E6D-B199-EBC75F06E48D}" type="slidenum">
              <a:rPr lang="en-US" altLang="en-US" smtClean="0"/>
              <a:pPr/>
              <a:t>‹#›</a:t>
            </a:fld>
            <a:endParaRPr lang="en-US" altLang="en-US"/>
          </a:p>
        </p:txBody>
      </p:sp>
    </p:spTree>
    <p:extLst>
      <p:ext uri="{BB962C8B-B14F-4D97-AF65-F5344CB8AC3E}">
        <p14:creationId xmlns:p14="http://schemas.microsoft.com/office/powerpoint/2010/main" val="33972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r>
              <a:rPr lang="en-US" altLang="en-US"/>
              <a:t>SOEN 343 Dr. Rodrigo Morales</a:t>
            </a:r>
          </a:p>
        </p:txBody>
      </p:sp>
      <p:sp>
        <p:nvSpPr>
          <p:cNvPr id="9" name="Slide Number Placeholder 8"/>
          <p:cNvSpPr>
            <a:spLocks noGrp="1"/>
          </p:cNvSpPr>
          <p:nvPr>
            <p:ph type="sldNum" sz="quarter" idx="12"/>
          </p:nvPr>
        </p:nvSpPr>
        <p:spPr/>
        <p:txBody>
          <a:bodyPr/>
          <a:lstStyle/>
          <a:p>
            <a:fld id="{D693DAC9-C63B-4E6D-B199-EBC75F06E48D}" type="slidenum">
              <a:rPr lang="en-US" altLang="en-US" smtClean="0"/>
              <a:pPr/>
              <a:t>‹#›</a:t>
            </a:fld>
            <a:endParaRPr lang="en-US" altLang="en-US"/>
          </a:p>
        </p:txBody>
      </p:sp>
    </p:spTree>
    <p:extLst>
      <p:ext uri="{BB962C8B-B14F-4D97-AF65-F5344CB8AC3E}">
        <p14:creationId xmlns:p14="http://schemas.microsoft.com/office/powerpoint/2010/main" val="412946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r>
              <a:rPr lang="en-US" altLang="en-US"/>
              <a:t>SOEN 343 Dr. Rodrigo Morales</a:t>
            </a:r>
          </a:p>
        </p:txBody>
      </p:sp>
      <p:sp>
        <p:nvSpPr>
          <p:cNvPr id="5" name="Slide Number Placeholder 4"/>
          <p:cNvSpPr>
            <a:spLocks noGrp="1"/>
          </p:cNvSpPr>
          <p:nvPr>
            <p:ph type="sldNum" sz="quarter" idx="12"/>
          </p:nvPr>
        </p:nvSpPr>
        <p:spPr/>
        <p:txBody>
          <a:bodyPr/>
          <a:lstStyle/>
          <a:p>
            <a:fld id="{858778AC-0F63-48A1-BB61-92AAA91CA661}" type="slidenum">
              <a:rPr lang="en-US" altLang="en-US" smtClean="0"/>
              <a:pPr/>
              <a:t>‹#›</a:t>
            </a:fld>
            <a:endParaRPr lang="en-US" altLang="en-US"/>
          </a:p>
        </p:txBody>
      </p:sp>
    </p:spTree>
    <p:extLst>
      <p:ext uri="{BB962C8B-B14F-4D97-AF65-F5344CB8AC3E}">
        <p14:creationId xmlns:p14="http://schemas.microsoft.com/office/powerpoint/2010/main" val="221884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r>
              <a:rPr lang="en-US" altLang="en-US"/>
              <a:t>SOEN 343 Dr. Rodrigo Morales</a:t>
            </a:r>
          </a:p>
        </p:txBody>
      </p:sp>
      <p:sp>
        <p:nvSpPr>
          <p:cNvPr id="4" name="Slide Number Placeholder 3"/>
          <p:cNvSpPr>
            <a:spLocks noGrp="1"/>
          </p:cNvSpPr>
          <p:nvPr>
            <p:ph type="sldNum" sz="quarter" idx="12"/>
          </p:nvPr>
        </p:nvSpPr>
        <p:spPr/>
        <p:txBody>
          <a:bodyPr/>
          <a:lstStyle/>
          <a:p>
            <a:fld id="{DB8F7C9C-B5BE-419F-9965-F18A3EE0FA6F}" type="slidenum">
              <a:rPr lang="en-US" altLang="en-US" smtClean="0"/>
              <a:pPr/>
              <a:t>‹#›</a:t>
            </a:fld>
            <a:endParaRPr lang="en-US" altLang="en-US"/>
          </a:p>
        </p:txBody>
      </p:sp>
    </p:spTree>
    <p:extLst>
      <p:ext uri="{BB962C8B-B14F-4D97-AF65-F5344CB8AC3E}">
        <p14:creationId xmlns:p14="http://schemas.microsoft.com/office/powerpoint/2010/main" val="355051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 Dr. Rodrigo Morales</a:t>
            </a:r>
          </a:p>
        </p:txBody>
      </p:sp>
      <p:sp>
        <p:nvSpPr>
          <p:cNvPr id="7" name="Slide Number Placeholder 6"/>
          <p:cNvSpPr>
            <a:spLocks noGrp="1"/>
          </p:cNvSpPr>
          <p:nvPr>
            <p:ph type="sldNum" sz="quarter" idx="12"/>
          </p:nvPr>
        </p:nvSpPr>
        <p:spPr/>
        <p:txBody>
          <a:bodyPr/>
          <a:lstStyle/>
          <a:p>
            <a:fld id="{D693DAC9-C63B-4E6D-B199-EBC75F06E48D}" type="slidenum">
              <a:rPr lang="en-US" altLang="en-US" smtClean="0"/>
              <a:pPr/>
              <a:t>‹#›</a:t>
            </a:fld>
            <a:endParaRPr lang="en-US" altLang="en-US"/>
          </a:p>
        </p:txBody>
      </p:sp>
    </p:spTree>
    <p:extLst>
      <p:ext uri="{BB962C8B-B14F-4D97-AF65-F5344CB8AC3E}">
        <p14:creationId xmlns:p14="http://schemas.microsoft.com/office/powerpoint/2010/main" val="193095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SOEN 343 Dr. Rodrigo Morales</a:t>
            </a:r>
          </a:p>
        </p:txBody>
      </p:sp>
      <p:sp>
        <p:nvSpPr>
          <p:cNvPr id="7" name="Slide Number Placeholder 6"/>
          <p:cNvSpPr>
            <a:spLocks noGrp="1"/>
          </p:cNvSpPr>
          <p:nvPr>
            <p:ph type="sldNum" sz="quarter" idx="12"/>
          </p:nvPr>
        </p:nvSpPr>
        <p:spPr/>
        <p:txBody>
          <a:bodyPr/>
          <a:lstStyle/>
          <a:p>
            <a:fld id="{B89B643A-C717-40FC-BAE8-E4B0F0040D6C}" type="slidenum">
              <a:rPr lang="en-US" altLang="en-US" smtClean="0"/>
              <a:pPr/>
              <a:t>‹#›</a:t>
            </a:fld>
            <a:endParaRPr lang="en-US" altLang="en-US"/>
          </a:p>
        </p:txBody>
      </p:sp>
    </p:spTree>
    <p:extLst>
      <p:ext uri="{BB962C8B-B14F-4D97-AF65-F5344CB8AC3E}">
        <p14:creationId xmlns:p14="http://schemas.microsoft.com/office/powerpoint/2010/main" val="424810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en-US"/>
              <a:t>SOEN 343 Dr. Rodrigo Morales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3DAC9-C63B-4E6D-B199-EBC75F06E48D}" type="slidenum">
              <a:rPr lang="en-US" altLang="en-US" smtClean="0"/>
              <a:pPr/>
              <a:t>‹#›</a:t>
            </a:fld>
            <a:endParaRPr lang="en-US" altLang="en-US"/>
          </a:p>
        </p:txBody>
      </p:sp>
    </p:spTree>
    <p:extLst>
      <p:ext uri="{BB962C8B-B14F-4D97-AF65-F5344CB8AC3E}">
        <p14:creationId xmlns:p14="http://schemas.microsoft.com/office/powerpoint/2010/main" val="268920709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7" name="Rectangle 1">
            <a:extLst>
              <a:ext uri="{FF2B5EF4-FFF2-40B4-BE49-F238E27FC236}">
                <a16:creationId xmlns:a16="http://schemas.microsoft.com/office/drawing/2014/main" id="{D7B3BE1F-6A60-419B-A60C-D1C16FB833EA}"/>
              </a:ext>
            </a:extLst>
          </p:cNvPr>
          <p:cNvSpPr>
            <a:spLocks noGrp="1" noChangeArrowheads="1"/>
          </p:cNvSpPr>
          <p:nvPr>
            <p:ph type="ctrTitle"/>
          </p:nvPr>
        </p:nvSpPr>
        <p:spPr>
          <a:xfrm>
            <a:off x="0" y="2053641"/>
            <a:ext cx="3967171" cy="2760098"/>
          </a:xfrm>
        </p:spPr>
        <p:txBody>
          <a:bodyPr vert="horz" lIns="91440" tIns="45720" rIns="91440" bIns="45720" rtlCol="0" anchor="ctr">
            <a:normAutofit/>
          </a:bodyPr>
          <a:lstStyle/>
          <a:p>
            <a:pPr algn="l" defTabSz="9144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US" altLang="en-US" sz="1800" kern="1200" dirty="0">
                <a:solidFill>
                  <a:srgbClr val="FFFFFF"/>
                </a:solidFill>
                <a:latin typeface="+mj-lt"/>
                <a:ea typeface="+mj-ea"/>
                <a:cs typeface="+mj-cs"/>
              </a:rPr>
            </a:br>
            <a:r>
              <a:rPr lang="en-US" altLang="en-US" sz="2000" b="1" kern="1200" dirty="0">
                <a:solidFill>
                  <a:srgbClr val="FFFFFF"/>
                </a:solidFill>
                <a:latin typeface="+mj-lt"/>
                <a:ea typeface="+mj-ea"/>
                <a:cs typeface="+mj-cs"/>
              </a:rPr>
              <a:t>Software Architecture and Design I </a:t>
            </a:r>
            <a:br>
              <a:rPr lang="en-US" altLang="en-US" sz="2000" b="1" kern="1200" dirty="0">
                <a:solidFill>
                  <a:srgbClr val="FFFFFF"/>
                </a:solidFill>
                <a:latin typeface="+mj-lt"/>
                <a:ea typeface="+mj-ea"/>
                <a:cs typeface="+mj-cs"/>
              </a:rPr>
            </a:br>
            <a:r>
              <a:rPr lang="en-US" altLang="en-US" sz="2000" b="1" kern="1200" dirty="0">
                <a:solidFill>
                  <a:srgbClr val="FFFFFF"/>
                </a:solidFill>
                <a:latin typeface="+mj-lt"/>
                <a:ea typeface="+mj-ea"/>
                <a:cs typeface="+mj-cs"/>
              </a:rPr>
              <a:t>SOEN 343</a:t>
            </a:r>
            <a:br>
              <a:rPr lang="en-US" altLang="en-US" sz="2000" b="1" kern="1200" dirty="0">
                <a:solidFill>
                  <a:srgbClr val="FFFFFF"/>
                </a:solidFill>
                <a:latin typeface="+mj-lt"/>
                <a:ea typeface="+mj-ea"/>
                <a:cs typeface="+mj-cs"/>
              </a:rPr>
            </a:br>
            <a:br>
              <a:rPr lang="en-US" altLang="en-US" sz="2000" b="1" u="sng" kern="1200" dirty="0">
                <a:solidFill>
                  <a:srgbClr val="FFFFFF"/>
                </a:solidFill>
                <a:latin typeface="+mj-lt"/>
                <a:ea typeface="+mj-ea"/>
                <a:cs typeface="+mj-cs"/>
              </a:rPr>
            </a:br>
            <a:r>
              <a:rPr lang="en-US" altLang="en-US" sz="2000" b="1" kern="1200" dirty="0">
                <a:solidFill>
                  <a:srgbClr val="FFFFFF"/>
                </a:solidFill>
                <a:latin typeface="+mj-lt"/>
                <a:ea typeface="+mj-ea"/>
                <a:cs typeface="+mj-cs"/>
              </a:rPr>
              <a:t>Instructor: Dr. Rodrigo Morales</a:t>
            </a:r>
            <a:br>
              <a:rPr lang="en-US" altLang="en-US" sz="2000" b="1" kern="1200" dirty="0">
                <a:solidFill>
                  <a:srgbClr val="FFFFFF"/>
                </a:solidFill>
                <a:latin typeface="+mj-lt"/>
                <a:ea typeface="+mj-ea"/>
                <a:cs typeface="+mj-cs"/>
              </a:rPr>
            </a:br>
            <a:r>
              <a:rPr lang="en-US" altLang="en-US" sz="1400" kern="1200" dirty="0">
                <a:solidFill>
                  <a:schemeClr val="bg1"/>
                </a:solidFill>
                <a:latin typeface="+mj-lt"/>
                <a:ea typeface="+mj-ea"/>
                <a:cs typeface="+mj-cs"/>
              </a:rPr>
              <a:t>rodrigo.moralesalvarado@concordia.ca</a:t>
            </a:r>
            <a:endParaRPr lang="en-US" altLang="en-US" sz="1800" kern="1200" dirty="0">
              <a:solidFill>
                <a:schemeClr val="bg1"/>
              </a:solidFill>
              <a:latin typeface="+mj-lt"/>
              <a:ea typeface="+mj-ea"/>
              <a:cs typeface="+mj-cs"/>
            </a:endParaRPr>
          </a:p>
        </p:txBody>
      </p:sp>
      <p:sp>
        <p:nvSpPr>
          <p:cNvPr id="4098" name="Rectangle 2">
            <a:extLst>
              <a:ext uri="{FF2B5EF4-FFF2-40B4-BE49-F238E27FC236}">
                <a16:creationId xmlns:a16="http://schemas.microsoft.com/office/drawing/2014/main" id="{4729FE84-3CCB-41C1-AE24-A8E24152B8AB}"/>
              </a:ext>
            </a:extLst>
          </p:cNvPr>
          <p:cNvSpPr>
            <a:spLocks noGrp="1" noChangeArrowheads="1"/>
          </p:cNvSpPr>
          <p:nvPr>
            <p:ph type="subTitle" idx="1"/>
          </p:nvPr>
        </p:nvSpPr>
        <p:spPr bwMode="auto">
          <a:xfrm>
            <a:off x="4567930" y="801866"/>
            <a:ext cx="3979563" cy="52306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a:bodyPr>
          <a:lstStyle/>
          <a:p>
            <a:pPr algn="l" defTabSz="914400">
              <a:spcBef>
                <a:spcPts val="600"/>
              </a:spcBef>
              <a:buClrTx/>
              <a:buSzPct val="6000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100" u="sng" dirty="0">
                <a:solidFill>
                  <a:srgbClr val="000000"/>
                </a:solidFill>
              </a:rPr>
              <a:t>Lecture 1: Introduction to software architecture</a:t>
            </a:r>
          </a:p>
          <a:p>
            <a:pPr marL="0" indent="-228600" algn="l" defTabSz="914400">
              <a:spcBef>
                <a:spcPts val="600"/>
              </a:spcBef>
              <a:buClrTx/>
              <a:buSzPct val="60000"/>
              <a:buFont typeface="Arial" panose="020B0604020202020204" pitchFamily="34" charset="0"/>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2100" dirty="0">
              <a:solidFill>
                <a:srgbClr val="000000"/>
              </a:solidFill>
            </a:endParaRPr>
          </a:p>
          <a:p>
            <a:pPr algn="l" defTabSz="914400">
              <a:spcBef>
                <a:spcPts val="700"/>
              </a:spcBef>
              <a:buClrTx/>
              <a:buSzPct val="6000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100" b="1" dirty="0">
                <a:solidFill>
                  <a:srgbClr val="000000"/>
                </a:solidFill>
              </a:rPr>
              <a:t>Textbook:</a:t>
            </a:r>
          </a:p>
          <a:p>
            <a:pPr algn="l" defTabSz="914400">
              <a:spcBef>
                <a:spcPts val="600"/>
              </a:spcBef>
              <a:buSzPct val="6000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100" dirty="0">
                <a:solidFill>
                  <a:srgbClr val="000000"/>
                </a:solidFill>
              </a:rPr>
              <a:t>Software architecture and design illuminated / Kai Qian ... [et al.]</a:t>
            </a:r>
          </a:p>
          <a:p>
            <a:pPr algn="l" defTabSz="914400">
              <a:spcBef>
                <a:spcPts val="600"/>
              </a:spcBef>
              <a:buSzPct val="6000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1100" dirty="0">
                <a:solidFill>
                  <a:srgbClr val="000000"/>
                </a:solidFill>
              </a:rPr>
              <a:t>Publisher	Sudbury, Mass. : Jones and Bartlett Pub., c2010.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267" name="Rectangle 3">
            <a:extLst>
              <a:ext uri="{FF2B5EF4-FFF2-40B4-BE49-F238E27FC236}">
                <a16:creationId xmlns:a16="http://schemas.microsoft.com/office/drawing/2014/main" id="{5CB5E588-4B9A-4939-8653-3FE88E6AD229}"/>
              </a:ext>
            </a:extLst>
          </p:cNvPr>
          <p:cNvSpPr>
            <a:spLocks noGrp="1" noChangeArrowheads="1"/>
          </p:cNvSpPr>
          <p:nvPr>
            <p:ph idx="1"/>
          </p:nvPr>
        </p:nvSpPr>
        <p:spPr>
          <a:xfrm>
            <a:off x="482600" y="906861"/>
            <a:ext cx="3008121" cy="5146806"/>
          </a:xfrm>
        </p:spPr>
        <p:txBody>
          <a:bodyPr>
            <a:noAutofit/>
          </a:bodyPr>
          <a:lstStyle/>
          <a:p>
            <a:r>
              <a:rPr lang="en-US" altLang="en-US" sz="2000" dirty="0"/>
              <a:t>Designers abstract common features into “families of architectures” </a:t>
            </a:r>
          </a:p>
          <a:p>
            <a:r>
              <a:rPr lang="en-US" altLang="en-US" sz="2000" dirty="0"/>
              <a:t>Each style represents a layout topology of elements, and connections and interaction</a:t>
            </a:r>
            <a:r>
              <a:rPr lang="en-US" altLang="zh-CN" sz="2000" dirty="0"/>
              <a:t>s among these</a:t>
            </a:r>
          </a:p>
          <a:p>
            <a:r>
              <a:rPr lang="en-US" altLang="zh-CN" sz="2000" dirty="0"/>
              <a:t>It also describes its semantic constraints and behaviors concerning data transfer and control transfer among the elements in the system and the quality attributes trade-off as well</a:t>
            </a:r>
            <a:endParaRPr lang="en-US" altLang="en-US" sz="2000" dirty="0"/>
          </a:p>
        </p:txBody>
      </p:sp>
      <p:sp>
        <p:nvSpPr>
          <p:cNvPr id="2" name="Footer Placeholder 1">
            <a:extLst>
              <a:ext uri="{FF2B5EF4-FFF2-40B4-BE49-F238E27FC236}">
                <a16:creationId xmlns:a16="http://schemas.microsoft.com/office/drawing/2014/main" id="{3E029050-1A68-4518-81C3-317E5031955B}"/>
              </a:ext>
            </a:extLst>
          </p:cNvPr>
          <p:cNvSpPr>
            <a:spLocks noGrp="1"/>
          </p:cNvSpPr>
          <p:nvPr>
            <p:ph type="ftr" sz="quarter" idx="11"/>
          </p:nvPr>
        </p:nvSpPr>
        <p:spPr/>
        <p:txBody>
          <a:bodyPr>
            <a:normAutofit/>
          </a:bodyPr>
          <a:lstStyle/>
          <a:p>
            <a:pPr>
              <a:spcAft>
                <a:spcPts val="600"/>
              </a:spcAft>
            </a:pPr>
            <a:r>
              <a:rPr lang="en-US" altLang="en-US"/>
              <a:t>SOEN 343 Dr. Rodrigo Morales</a:t>
            </a:r>
          </a:p>
        </p:txBody>
      </p:sp>
      <p:sp>
        <p:nvSpPr>
          <p:cNvPr id="3" name="Slide Number Placeholder 2">
            <a:extLst>
              <a:ext uri="{FF2B5EF4-FFF2-40B4-BE49-F238E27FC236}">
                <a16:creationId xmlns:a16="http://schemas.microsoft.com/office/drawing/2014/main" id="{01DD7AF1-0C29-4E2D-8BB7-E1B55B6D134F}"/>
              </a:ext>
            </a:extLst>
          </p:cNvPr>
          <p:cNvSpPr>
            <a:spLocks noGrp="1"/>
          </p:cNvSpPr>
          <p:nvPr>
            <p:ph type="sldNum" sz="quarter" idx="12"/>
          </p:nvPr>
        </p:nvSpPr>
        <p:spPr/>
        <p:txBody>
          <a:bodyPr>
            <a:normAutofit/>
          </a:bodyPr>
          <a:lstStyle/>
          <a:p>
            <a:pPr>
              <a:spcAft>
                <a:spcPts val="600"/>
              </a:spcAft>
            </a:pPr>
            <a:fld id="{D693DAC9-C63B-4E6D-B199-EBC75F06E48D}" type="slidenum">
              <a:rPr lang="en-US" altLang="en-US" smtClean="0"/>
              <a:pPr>
                <a:spcAft>
                  <a:spcPts val="600"/>
                </a:spcAft>
              </a:pPr>
              <a:t>10</a:t>
            </a:fld>
            <a:endParaRPr lang="en-US" altLang="en-US"/>
          </a:p>
        </p:txBody>
      </p:sp>
      <p:pic>
        <p:nvPicPr>
          <p:cNvPr id="4098" name="Picture 2" descr="Image result for architectural styles">
            <a:extLst>
              <a:ext uri="{FF2B5EF4-FFF2-40B4-BE49-F238E27FC236}">
                <a16:creationId xmlns:a16="http://schemas.microsoft.com/office/drawing/2014/main" id="{5CAF876E-1A55-4F13-ABBB-A0B5EC93FE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783"/>
          <a:stretch/>
        </p:blipFill>
        <p:spPr bwMode="auto">
          <a:xfrm>
            <a:off x="3973322" y="906861"/>
            <a:ext cx="4688077" cy="45033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FDE4B31-1A9C-4C85-97D9-02626D79567E}"/>
              </a:ext>
            </a:extLst>
          </p:cNvPr>
          <p:cNvSpPr/>
          <p:nvPr/>
        </p:nvSpPr>
        <p:spPr>
          <a:xfrm>
            <a:off x="4419600" y="447171"/>
            <a:ext cx="3574312" cy="646331"/>
          </a:xfrm>
          <a:prstGeom prst="rect">
            <a:avLst/>
          </a:prstGeom>
        </p:spPr>
        <p:txBody>
          <a:bodyPr wrap="none">
            <a:spAutoFit/>
          </a:bodyPr>
          <a:lstStyle/>
          <a:p>
            <a:r>
              <a:rPr lang="en-CA" sz="3600" dirty="0">
                <a:solidFill>
                  <a:schemeClr val="bg1"/>
                </a:solidFill>
              </a:rPr>
              <a:t>Architectural style</a:t>
            </a: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267" name="Rectangle 3">
            <a:extLst>
              <a:ext uri="{FF2B5EF4-FFF2-40B4-BE49-F238E27FC236}">
                <a16:creationId xmlns:a16="http://schemas.microsoft.com/office/drawing/2014/main" id="{5CB5E588-4B9A-4939-8653-3FE88E6AD229}"/>
              </a:ext>
            </a:extLst>
          </p:cNvPr>
          <p:cNvSpPr>
            <a:spLocks noGrp="1" noChangeArrowheads="1"/>
          </p:cNvSpPr>
          <p:nvPr>
            <p:ph idx="1"/>
          </p:nvPr>
        </p:nvSpPr>
        <p:spPr>
          <a:xfrm>
            <a:off x="482600" y="906861"/>
            <a:ext cx="2870199" cy="5146806"/>
          </a:xfrm>
        </p:spPr>
        <p:txBody>
          <a:bodyPr>
            <a:noAutofit/>
          </a:bodyPr>
          <a:lstStyle/>
          <a:p>
            <a:r>
              <a:rPr lang="en-US" altLang="en-US" sz="2000" dirty="0"/>
              <a:t>Quality attributes </a:t>
            </a:r>
            <a:r>
              <a:rPr lang="en-US" altLang="zh-CN" sz="2000" dirty="0">
                <a:ea typeface="宋体" panose="02010600030101010101" pitchFamily="2" charset="-122"/>
              </a:rPr>
              <a:t>are closely related to architectural styles</a:t>
            </a:r>
          </a:p>
          <a:p>
            <a:r>
              <a:rPr lang="en-US" altLang="zh-CN" sz="2000" dirty="0">
                <a:ea typeface="宋体" panose="02010600030101010101" pitchFamily="2" charset="-122"/>
              </a:rPr>
              <a:t>Each architectural style supports some quality features</a:t>
            </a:r>
          </a:p>
          <a:p>
            <a:r>
              <a:rPr lang="en-US" altLang="zh-CN" sz="2000" dirty="0">
                <a:ea typeface="宋体" panose="02010600030101010101" pitchFamily="2" charset="-122"/>
              </a:rPr>
              <a:t>An architectural style encapsulates tradeoffs among many conflicting quality attributes</a:t>
            </a:r>
          </a:p>
        </p:txBody>
      </p:sp>
      <p:sp>
        <p:nvSpPr>
          <p:cNvPr id="2" name="Footer Placeholder 1">
            <a:extLst>
              <a:ext uri="{FF2B5EF4-FFF2-40B4-BE49-F238E27FC236}">
                <a16:creationId xmlns:a16="http://schemas.microsoft.com/office/drawing/2014/main" id="{3E029050-1A68-4518-81C3-317E5031955B}"/>
              </a:ext>
            </a:extLst>
          </p:cNvPr>
          <p:cNvSpPr>
            <a:spLocks noGrp="1"/>
          </p:cNvSpPr>
          <p:nvPr>
            <p:ph type="ftr" sz="quarter" idx="11"/>
          </p:nvPr>
        </p:nvSpPr>
        <p:spPr/>
        <p:txBody>
          <a:bodyPr>
            <a:normAutofit/>
          </a:bodyPr>
          <a:lstStyle/>
          <a:p>
            <a:pPr>
              <a:spcAft>
                <a:spcPts val="600"/>
              </a:spcAft>
            </a:pPr>
            <a:r>
              <a:rPr lang="en-US" altLang="en-US"/>
              <a:t>SOEN 343 Dr. Rodrigo Morales</a:t>
            </a:r>
          </a:p>
        </p:txBody>
      </p:sp>
      <p:sp>
        <p:nvSpPr>
          <p:cNvPr id="3" name="Slide Number Placeholder 2">
            <a:extLst>
              <a:ext uri="{FF2B5EF4-FFF2-40B4-BE49-F238E27FC236}">
                <a16:creationId xmlns:a16="http://schemas.microsoft.com/office/drawing/2014/main" id="{01DD7AF1-0C29-4E2D-8BB7-E1B55B6D134F}"/>
              </a:ext>
            </a:extLst>
          </p:cNvPr>
          <p:cNvSpPr>
            <a:spLocks noGrp="1"/>
          </p:cNvSpPr>
          <p:nvPr>
            <p:ph type="sldNum" sz="quarter" idx="12"/>
          </p:nvPr>
        </p:nvSpPr>
        <p:spPr/>
        <p:txBody>
          <a:bodyPr>
            <a:normAutofit/>
          </a:bodyPr>
          <a:lstStyle/>
          <a:p>
            <a:pPr>
              <a:spcAft>
                <a:spcPts val="600"/>
              </a:spcAft>
            </a:pPr>
            <a:fld id="{D693DAC9-C63B-4E6D-B199-EBC75F06E48D}" type="slidenum">
              <a:rPr lang="en-US" altLang="en-US" smtClean="0"/>
              <a:pPr>
                <a:spcAft>
                  <a:spcPts val="600"/>
                </a:spcAft>
              </a:pPr>
              <a:t>11</a:t>
            </a:fld>
            <a:endParaRPr lang="en-US" altLang="en-US"/>
          </a:p>
        </p:txBody>
      </p:sp>
      <p:pic>
        <p:nvPicPr>
          <p:cNvPr id="4098" name="Picture 2" descr="Image result for architectural styles">
            <a:extLst>
              <a:ext uri="{FF2B5EF4-FFF2-40B4-BE49-F238E27FC236}">
                <a16:creationId xmlns:a16="http://schemas.microsoft.com/office/drawing/2014/main" id="{5CAF876E-1A55-4F13-ABBB-A0B5EC93FE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783"/>
          <a:stretch/>
        </p:blipFill>
        <p:spPr bwMode="auto">
          <a:xfrm>
            <a:off x="3973322" y="906861"/>
            <a:ext cx="4688077" cy="45033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8AB19B-BDA9-4287-B9E5-F25DEB254C9E}"/>
              </a:ext>
            </a:extLst>
          </p:cNvPr>
          <p:cNvSpPr/>
          <p:nvPr/>
        </p:nvSpPr>
        <p:spPr>
          <a:xfrm>
            <a:off x="4419600" y="447171"/>
            <a:ext cx="3574312" cy="646331"/>
          </a:xfrm>
          <a:prstGeom prst="rect">
            <a:avLst/>
          </a:prstGeom>
        </p:spPr>
        <p:txBody>
          <a:bodyPr wrap="none">
            <a:spAutoFit/>
          </a:bodyPr>
          <a:lstStyle/>
          <a:p>
            <a:r>
              <a:rPr lang="en-CA" sz="3600" dirty="0">
                <a:solidFill>
                  <a:schemeClr val="bg1"/>
                </a:solidFill>
              </a:rPr>
              <a:t>Architectural style</a:t>
            </a:r>
          </a:p>
        </p:txBody>
      </p:sp>
    </p:spTree>
    <p:extLst>
      <p:ext uri="{BB962C8B-B14F-4D97-AF65-F5344CB8AC3E}">
        <p14:creationId xmlns:p14="http://schemas.microsoft.com/office/powerpoint/2010/main" val="30706756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90F6614-824E-4851-9852-55FFCF094D2C}"/>
              </a:ext>
            </a:extLst>
          </p:cNvPr>
          <p:cNvSpPr>
            <a:spLocks noGrp="1"/>
          </p:cNvSpPr>
          <p:nvPr>
            <p:ph type="title"/>
          </p:nvPr>
        </p:nvSpPr>
        <p:spPr>
          <a:xfrm>
            <a:off x="628650" y="1412488"/>
            <a:ext cx="2174391" cy="4363844"/>
          </a:xfrm>
        </p:spPr>
        <p:txBody>
          <a:bodyPr anchor="t">
            <a:normAutofit/>
          </a:bodyPr>
          <a:lstStyle/>
          <a:p>
            <a:r>
              <a:rPr lang="en-US" altLang="zh-CN" sz="2000" dirty="0">
                <a:solidFill>
                  <a:srgbClr val="FFFFFF"/>
                </a:solidFill>
                <a:ea typeface="宋体" panose="02010600030101010101" pitchFamily="2" charset="-122"/>
              </a:rPr>
              <a:t>List of sample quality attributes:</a:t>
            </a:r>
            <a:br>
              <a:rPr lang="en-US" altLang="en-US" sz="2000" dirty="0">
                <a:solidFill>
                  <a:srgbClr val="FFFFFF"/>
                </a:solidFill>
                <a:ea typeface="宋体" panose="02010600030101010101" pitchFamily="2" charset="-122"/>
              </a:rPr>
            </a:br>
            <a:endParaRPr lang="en-CA" sz="2000" dirty="0">
              <a:solidFill>
                <a:srgbClr val="FFFFFF"/>
              </a:solidFill>
            </a:endParaRPr>
          </a:p>
        </p:txBody>
      </p:sp>
      <p:sp>
        <p:nvSpPr>
          <p:cNvPr id="12291" name="Rectangle 3">
            <a:extLst>
              <a:ext uri="{FF2B5EF4-FFF2-40B4-BE49-F238E27FC236}">
                <a16:creationId xmlns:a16="http://schemas.microsoft.com/office/drawing/2014/main" id="{71027692-6464-4FF1-A8C6-ECF52701228B}"/>
              </a:ext>
            </a:extLst>
          </p:cNvPr>
          <p:cNvSpPr>
            <a:spLocks noGrp="1" noChangeArrowheads="1"/>
          </p:cNvSpPr>
          <p:nvPr>
            <p:ph sz="half" idx="1"/>
          </p:nvPr>
        </p:nvSpPr>
        <p:spPr>
          <a:xfrm>
            <a:off x="3285641" y="1412489"/>
            <a:ext cx="2570462" cy="4363844"/>
          </a:xfrm>
        </p:spPr>
        <p:txBody>
          <a:bodyPr>
            <a:normAutofit/>
          </a:bodyPr>
          <a:lstStyle/>
          <a:p>
            <a:r>
              <a:rPr lang="en-US" altLang="zh-CN" sz="1700">
                <a:ea typeface="宋体" panose="02010600030101010101" pitchFamily="2" charset="-122"/>
              </a:rPr>
              <a:t>Performance</a:t>
            </a:r>
          </a:p>
          <a:p>
            <a:r>
              <a:rPr lang="en-US" altLang="zh-CN" sz="1700">
                <a:ea typeface="宋体" panose="02010600030101010101" pitchFamily="2" charset="-122"/>
              </a:rPr>
              <a:t>Reliability</a:t>
            </a:r>
          </a:p>
          <a:p>
            <a:r>
              <a:rPr lang="en-US" altLang="zh-CN" sz="1700">
                <a:ea typeface="宋体" panose="02010600030101010101" pitchFamily="2" charset="-122"/>
              </a:rPr>
              <a:t>Portability</a:t>
            </a:r>
          </a:p>
          <a:p>
            <a:r>
              <a:rPr lang="en-US" altLang="zh-CN" sz="1700">
                <a:ea typeface="宋体" panose="02010600030101010101" pitchFamily="2" charset="-122"/>
              </a:rPr>
              <a:t>Usability</a:t>
            </a:r>
          </a:p>
          <a:p>
            <a:r>
              <a:rPr lang="en-US" altLang="zh-CN" sz="1700">
                <a:ea typeface="宋体" panose="02010600030101010101" pitchFamily="2" charset="-122"/>
              </a:rPr>
              <a:t>Security</a:t>
            </a:r>
          </a:p>
          <a:p>
            <a:r>
              <a:rPr lang="en-US" altLang="zh-CN" sz="1700">
                <a:ea typeface="宋体" panose="02010600030101010101" pitchFamily="2" charset="-122"/>
              </a:rPr>
              <a:t>Testability </a:t>
            </a:r>
            <a:endParaRPr lang="en-US" altLang="en-US" sz="1700">
              <a:ea typeface="宋体" panose="02010600030101010101" pitchFamily="2" charset="-122"/>
            </a:endParaRPr>
          </a:p>
        </p:txBody>
      </p:sp>
      <p:sp>
        <p:nvSpPr>
          <p:cNvPr id="12293" name="Rectangle 5">
            <a:extLst>
              <a:ext uri="{FF2B5EF4-FFF2-40B4-BE49-F238E27FC236}">
                <a16:creationId xmlns:a16="http://schemas.microsoft.com/office/drawing/2014/main" id="{8B34E072-558D-432A-AC29-467D8F938B11}"/>
              </a:ext>
            </a:extLst>
          </p:cNvPr>
          <p:cNvSpPr>
            <a:spLocks noGrp="1" noChangeArrowheads="1"/>
          </p:cNvSpPr>
          <p:nvPr>
            <p:ph sz="half" idx="2"/>
          </p:nvPr>
        </p:nvSpPr>
        <p:spPr>
          <a:xfrm>
            <a:off x="6338703" y="1412489"/>
            <a:ext cx="2398275" cy="4363844"/>
          </a:xfrm>
        </p:spPr>
        <p:txBody>
          <a:bodyPr>
            <a:normAutofit/>
          </a:bodyPr>
          <a:lstStyle/>
          <a:p>
            <a:r>
              <a:rPr lang="en-US" altLang="zh-CN" sz="1700">
                <a:ea typeface="宋体" panose="02010600030101010101" pitchFamily="2" charset="-122"/>
              </a:rPr>
              <a:t>Maintainability</a:t>
            </a:r>
          </a:p>
          <a:p>
            <a:r>
              <a:rPr lang="en-US" altLang="zh-CN" sz="1700">
                <a:ea typeface="宋体" panose="02010600030101010101" pitchFamily="2" charset="-122"/>
              </a:rPr>
              <a:t>Adaptability</a:t>
            </a:r>
          </a:p>
          <a:p>
            <a:r>
              <a:rPr lang="en-US" altLang="zh-CN" sz="1700">
                <a:ea typeface="宋体" panose="02010600030101010101" pitchFamily="2" charset="-122"/>
              </a:rPr>
              <a:t>Modifiability</a:t>
            </a:r>
          </a:p>
          <a:p>
            <a:r>
              <a:rPr lang="en-US" altLang="zh-CN" sz="1700">
                <a:ea typeface="宋体" panose="02010600030101010101" pitchFamily="2" charset="-122"/>
              </a:rPr>
              <a:t>Usability</a:t>
            </a:r>
          </a:p>
          <a:p>
            <a:r>
              <a:rPr lang="en-US" altLang="zh-CN" sz="1700">
                <a:ea typeface="宋体" panose="02010600030101010101" pitchFamily="2" charset="-122"/>
              </a:rPr>
              <a:t>Scalability.</a:t>
            </a:r>
            <a:endParaRPr lang="en-US" altLang="en-US" sz="1700">
              <a:ea typeface="宋体" panose="02010600030101010101" pitchFamily="2" charset="-122"/>
            </a:endParaRPr>
          </a:p>
          <a:p>
            <a:endParaRPr lang="en-US" altLang="en-US" sz="1700"/>
          </a:p>
        </p:txBody>
      </p:sp>
      <p:sp>
        <p:nvSpPr>
          <p:cNvPr id="2" name="Footer Placeholder 1">
            <a:extLst>
              <a:ext uri="{FF2B5EF4-FFF2-40B4-BE49-F238E27FC236}">
                <a16:creationId xmlns:a16="http://schemas.microsoft.com/office/drawing/2014/main" id="{08ABCF29-8B38-436F-A454-0F81F4F2BCBF}"/>
              </a:ext>
            </a:extLst>
          </p:cNvPr>
          <p:cNvSpPr>
            <a:spLocks noGrp="1"/>
          </p:cNvSpPr>
          <p:nvPr>
            <p:ph type="ftr" sz="quarter" idx="11"/>
          </p:nvPr>
        </p:nvSpPr>
        <p:spPr>
          <a:xfrm>
            <a:off x="3285640" y="6356350"/>
            <a:ext cx="3044285" cy="365125"/>
          </a:xfrm>
        </p:spPr>
        <p:txBody>
          <a:bodyPr>
            <a:normAutofit/>
          </a:bodyPr>
          <a:lstStyle/>
          <a:p>
            <a:pPr algn="l">
              <a:spcAft>
                <a:spcPts val="600"/>
              </a:spcAft>
            </a:pPr>
            <a:r>
              <a:rPr lang="en-US" altLang="en-US"/>
              <a:t>SOEN 343 Dr. Rodrigo Morales</a:t>
            </a:r>
          </a:p>
        </p:txBody>
      </p:sp>
      <p:sp>
        <p:nvSpPr>
          <p:cNvPr id="3" name="Slide Number Placeholder 2">
            <a:extLst>
              <a:ext uri="{FF2B5EF4-FFF2-40B4-BE49-F238E27FC236}">
                <a16:creationId xmlns:a16="http://schemas.microsoft.com/office/drawing/2014/main" id="{348E0B47-3D26-4FF6-889F-7D306E20A071}"/>
              </a:ext>
            </a:extLst>
          </p:cNvPr>
          <p:cNvSpPr>
            <a:spLocks noGrp="1"/>
          </p:cNvSpPr>
          <p:nvPr>
            <p:ph type="sldNum" sz="quarter" idx="12"/>
          </p:nvPr>
        </p:nvSpPr>
        <p:spPr>
          <a:xfrm>
            <a:off x="6901774" y="6356350"/>
            <a:ext cx="1613576" cy="365125"/>
          </a:xfrm>
        </p:spPr>
        <p:txBody>
          <a:bodyPr>
            <a:normAutofit/>
          </a:bodyPr>
          <a:lstStyle/>
          <a:p>
            <a:pPr>
              <a:spcAft>
                <a:spcPts val="600"/>
              </a:spcAft>
            </a:pPr>
            <a:fld id="{D693DAC9-C63B-4E6D-B199-EBC75F06E48D}" type="slidenum">
              <a:rPr lang="en-US" altLang="en-US" smtClean="0"/>
              <a:pPr>
                <a:spcAft>
                  <a:spcPts val="600"/>
                </a:spcAft>
              </a:pPr>
              <a:t>12</a:t>
            </a:fld>
            <a:endParaRPr lang="en-US" altLang="en-US"/>
          </a:p>
        </p:txBody>
      </p:sp>
      <p:cxnSp>
        <p:nvCxnSpPr>
          <p:cNvPr id="76" name="Straight Connector 7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9FD83D-AE14-48F6-83DC-A8042DED28A8}"/>
              </a:ext>
            </a:extLst>
          </p:cNvPr>
          <p:cNvSpPr>
            <a:spLocks noGrp="1"/>
          </p:cNvSpPr>
          <p:nvPr>
            <p:ph type="title"/>
          </p:nvPr>
        </p:nvSpPr>
        <p:spPr/>
        <p:txBody>
          <a:bodyPr>
            <a:normAutofit fontScale="90000"/>
          </a:bodyPr>
          <a:lstStyle/>
          <a:p>
            <a:r>
              <a:rPr lang="en-US" dirty="0"/>
              <a:t>Software Architecture: Bridging Requirements and Implementation</a:t>
            </a:r>
            <a:br>
              <a:rPr lang="en-US" dirty="0"/>
            </a:br>
            <a:endParaRPr lang="en-CA" dirty="0"/>
          </a:p>
        </p:txBody>
      </p:sp>
      <p:sp>
        <p:nvSpPr>
          <p:cNvPr id="8" name="Text Placeholder 7">
            <a:extLst>
              <a:ext uri="{FF2B5EF4-FFF2-40B4-BE49-F238E27FC236}">
                <a16:creationId xmlns:a16="http://schemas.microsoft.com/office/drawing/2014/main" id="{4AFF8A48-32F9-4E67-A2C5-07944D3CF8A6}"/>
              </a:ext>
            </a:extLst>
          </p:cNvPr>
          <p:cNvSpPr>
            <a:spLocks noGrp="1"/>
          </p:cNvSpPr>
          <p:nvPr>
            <p:ph type="body" idx="1"/>
          </p:nvPr>
        </p:nvSpPr>
        <p:spPr/>
        <p:txBody>
          <a:bodyPr/>
          <a:lstStyle/>
          <a:p>
            <a:endParaRPr lang="en-CA"/>
          </a:p>
        </p:txBody>
      </p:sp>
      <p:sp>
        <p:nvSpPr>
          <p:cNvPr id="5" name="Footer Placeholder 4">
            <a:extLst>
              <a:ext uri="{FF2B5EF4-FFF2-40B4-BE49-F238E27FC236}">
                <a16:creationId xmlns:a16="http://schemas.microsoft.com/office/drawing/2014/main" id="{0DE0097D-D4F7-4550-BEEE-00E8EA01F5BC}"/>
              </a:ext>
            </a:extLst>
          </p:cNvPr>
          <p:cNvSpPr>
            <a:spLocks noGrp="1"/>
          </p:cNvSpPr>
          <p:nvPr>
            <p:ph type="ftr" sz="quarter" idx="11"/>
          </p:nvPr>
        </p:nvSpPr>
        <p:spPr/>
        <p:txBody>
          <a:bodyPr/>
          <a:lstStyle/>
          <a:p>
            <a:r>
              <a:rPr lang="en-US" altLang="en-US"/>
              <a:t>SOEN 343 Dr. Rodrigo Morales</a:t>
            </a:r>
          </a:p>
        </p:txBody>
      </p:sp>
      <p:sp>
        <p:nvSpPr>
          <p:cNvPr id="6" name="Slide Number Placeholder 5">
            <a:extLst>
              <a:ext uri="{FF2B5EF4-FFF2-40B4-BE49-F238E27FC236}">
                <a16:creationId xmlns:a16="http://schemas.microsoft.com/office/drawing/2014/main" id="{9FF7480E-4FBC-4FC3-BFA3-7EC3276F217B}"/>
              </a:ext>
            </a:extLst>
          </p:cNvPr>
          <p:cNvSpPr>
            <a:spLocks noGrp="1"/>
          </p:cNvSpPr>
          <p:nvPr>
            <p:ph type="sldNum" sz="quarter" idx="12"/>
          </p:nvPr>
        </p:nvSpPr>
        <p:spPr/>
        <p:txBody>
          <a:bodyPr/>
          <a:lstStyle/>
          <a:p>
            <a:fld id="{D693DAC9-C63B-4E6D-B199-EBC75F06E48D}" type="slidenum">
              <a:rPr lang="en-US" altLang="en-US" smtClean="0"/>
              <a:pPr/>
              <a:t>13</a:t>
            </a:fld>
            <a:endParaRPr lang="en-US" altLang="en-US"/>
          </a:p>
        </p:txBody>
      </p:sp>
    </p:spTree>
    <p:extLst>
      <p:ext uri="{BB962C8B-B14F-4D97-AF65-F5344CB8AC3E}">
        <p14:creationId xmlns:p14="http://schemas.microsoft.com/office/powerpoint/2010/main" val="2818549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79B6-9CCF-4175-9D2D-E8BA486EDCF6}"/>
              </a:ext>
            </a:extLst>
          </p:cNvPr>
          <p:cNvSpPr>
            <a:spLocks noGrp="1"/>
          </p:cNvSpPr>
          <p:nvPr>
            <p:ph type="title"/>
          </p:nvPr>
        </p:nvSpPr>
        <p:spPr/>
        <p:txBody>
          <a:bodyPr>
            <a:normAutofit/>
          </a:bodyPr>
          <a:lstStyle/>
          <a:p>
            <a:r>
              <a:rPr lang="en-US" dirty="0"/>
              <a:t>Relationship between software  requirements and architecture</a:t>
            </a:r>
            <a:endParaRPr lang="en-CA" dirty="0"/>
          </a:p>
        </p:txBody>
      </p:sp>
      <p:graphicFrame>
        <p:nvGraphicFramePr>
          <p:cNvPr id="6" name="Content Placeholder 5">
            <a:extLst>
              <a:ext uri="{FF2B5EF4-FFF2-40B4-BE49-F238E27FC236}">
                <a16:creationId xmlns:a16="http://schemas.microsoft.com/office/drawing/2014/main" id="{12025A26-0043-4509-9A29-C7750493B775}"/>
              </a:ext>
            </a:extLst>
          </p:cNvPr>
          <p:cNvGraphicFramePr>
            <a:graphicFrameLocks noGrp="1"/>
          </p:cNvGraphicFramePr>
          <p:nvPr>
            <p:ph idx="1"/>
            <p:extLst>
              <p:ext uri="{D42A27DB-BD31-4B8C-83A1-F6EECF244321}">
                <p14:modId xmlns:p14="http://schemas.microsoft.com/office/powerpoint/2010/main" val="28720450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250ADB5E-FDBB-43A3-934E-198F226E68E2}"/>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09B445BA-CFD8-40FA-B9F5-47C1757CBE0F}"/>
              </a:ext>
            </a:extLst>
          </p:cNvPr>
          <p:cNvSpPr>
            <a:spLocks noGrp="1"/>
          </p:cNvSpPr>
          <p:nvPr>
            <p:ph type="sldNum" sz="quarter" idx="12"/>
          </p:nvPr>
        </p:nvSpPr>
        <p:spPr/>
        <p:txBody>
          <a:bodyPr/>
          <a:lstStyle/>
          <a:p>
            <a:fld id="{D693DAC9-C63B-4E6D-B199-EBC75F06E48D}" type="slidenum">
              <a:rPr lang="en-US" altLang="en-US" smtClean="0"/>
              <a:pPr/>
              <a:t>14</a:t>
            </a:fld>
            <a:endParaRPr lang="en-US" altLang="en-US"/>
          </a:p>
        </p:txBody>
      </p:sp>
    </p:spTree>
    <p:extLst>
      <p:ext uri="{BB962C8B-B14F-4D97-AF65-F5344CB8AC3E}">
        <p14:creationId xmlns:p14="http://schemas.microsoft.com/office/powerpoint/2010/main" val="229194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E616D-5ECE-4761-8A9C-EFF53F6B75C2}"/>
              </a:ext>
            </a:extLst>
          </p:cNvPr>
          <p:cNvSpPr>
            <a:spLocks noGrp="1"/>
          </p:cNvSpPr>
          <p:nvPr>
            <p:ph type="title"/>
          </p:nvPr>
        </p:nvSpPr>
        <p:spPr/>
        <p:txBody>
          <a:bodyPr/>
          <a:lstStyle/>
          <a:p>
            <a:r>
              <a:rPr lang="en-CA" dirty="0"/>
              <a:t>Box-and-line diagram showing an architecture design</a:t>
            </a:r>
          </a:p>
        </p:txBody>
      </p:sp>
      <p:pic>
        <p:nvPicPr>
          <p:cNvPr id="17412" name="Picture 4">
            <a:extLst>
              <a:ext uri="{FF2B5EF4-FFF2-40B4-BE49-F238E27FC236}">
                <a16:creationId xmlns:a16="http://schemas.microsoft.com/office/drawing/2014/main" id="{F8251E1C-C9C8-4762-B2BC-1E8010D23CC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7982"/>
          <a:stretch/>
        </p:blipFill>
        <p:spPr>
          <a:xfrm>
            <a:off x="482195" y="1524001"/>
            <a:ext cx="817961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29F17D55-B7D9-49D6-BA48-512C3F71A4CD}"/>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B818AB4D-DF27-4FA8-86A2-D5C4E01731D3}"/>
              </a:ext>
            </a:extLst>
          </p:cNvPr>
          <p:cNvSpPr>
            <a:spLocks noGrp="1"/>
          </p:cNvSpPr>
          <p:nvPr>
            <p:ph type="sldNum" sz="quarter" idx="12"/>
          </p:nvPr>
        </p:nvSpPr>
        <p:spPr/>
        <p:txBody>
          <a:bodyPr/>
          <a:lstStyle/>
          <a:p>
            <a:fld id="{D693DAC9-C63B-4E6D-B199-EBC75F06E48D}"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CD3440-FB1E-4886-AB06-D22A201D0774}"/>
              </a:ext>
            </a:extLst>
          </p:cNvPr>
          <p:cNvSpPr>
            <a:spLocks noGrp="1"/>
          </p:cNvSpPr>
          <p:nvPr>
            <p:ph type="title"/>
          </p:nvPr>
        </p:nvSpPr>
        <p:spPr/>
        <p:txBody>
          <a:bodyPr/>
          <a:lstStyle/>
          <a:p>
            <a:r>
              <a:rPr lang="en-CA" dirty="0"/>
              <a:t>Software architecture definitions</a:t>
            </a:r>
          </a:p>
        </p:txBody>
      </p:sp>
      <p:sp>
        <p:nvSpPr>
          <p:cNvPr id="18435" name="Rectangle 3">
            <a:extLst>
              <a:ext uri="{FF2B5EF4-FFF2-40B4-BE49-F238E27FC236}">
                <a16:creationId xmlns:a16="http://schemas.microsoft.com/office/drawing/2014/main" id="{E776B0EF-8465-4E90-A508-E987772ED9D1}"/>
              </a:ext>
            </a:extLst>
          </p:cNvPr>
          <p:cNvSpPr>
            <a:spLocks noGrp="1" noChangeArrowheads="1"/>
          </p:cNvSpPr>
          <p:nvPr>
            <p:ph idx="1"/>
          </p:nvPr>
        </p:nvSpPr>
        <p:spPr/>
        <p:txBody>
          <a:bodyPr>
            <a:normAutofit lnSpcReduction="10000"/>
          </a:bodyPr>
          <a:lstStyle/>
          <a:p>
            <a:pPr>
              <a:lnSpc>
                <a:spcPct val="90000"/>
              </a:lnSpc>
            </a:pPr>
            <a:r>
              <a:rPr lang="en-US" altLang="en-US" sz="2800" b="1" dirty="0"/>
              <a:t>IEEE Std 1471 </a:t>
            </a:r>
            <a:r>
              <a:rPr lang="en-US" altLang="en-US" sz="2800" dirty="0"/>
              <a:t>defines the system architecture as “</a:t>
            </a:r>
            <a:r>
              <a:rPr lang="en-US" altLang="en-US" sz="2800" i="1" dirty="0"/>
              <a:t>the fundamental organization of a system embodied in its components, their relationships to each other, and to the environment, and the principles guiding its design and evolution</a:t>
            </a:r>
            <a:r>
              <a:rPr lang="en-US" altLang="en-US" sz="2800" dirty="0"/>
              <a:t>.”</a:t>
            </a:r>
          </a:p>
          <a:p>
            <a:pPr>
              <a:lnSpc>
                <a:spcPct val="90000"/>
              </a:lnSpc>
            </a:pPr>
            <a:r>
              <a:rPr lang="en-US" altLang="en-US" sz="2800" b="1" dirty="0"/>
              <a:t>Shaw and </a:t>
            </a:r>
            <a:r>
              <a:rPr lang="en-US" altLang="en-US" sz="2800" b="1" dirty="0" err="1"/>
              <a:t>Garlan</a:t>
            </a:r>
            <a:r>
              <a:rPr lang="en-US" altLang="en-US" sz="2800" b="1" dirty="0"/>
              <a:t> (1996) </a:t>
            </a:r>
            <a:r>
              <a:rPr lang="en-US" altLang="en-US" sz="2800" dirty="0"/>
              <a:t>regard software architecture as “</a:t>
            </a:r>
            <a:r>
              <a:rPr lang="en-US" altLang="en-US" sz="2800" i="1" dirty="0"/>
              <a:t>the description of elements that comprise a system, the interactions and patterns of these elements, the principles that guide their composition, and the constraints on these elements.”</a:t>
            </a:r>
          </a:p>
          <a:p>
            <a:pPr>
              <a:lnSpc>
                <a:spcPct val="90000"/>
              </a:lnSpc>
            </a:pPr>
            <a:endParaRPr lang="en-US" altLang="en-US" sz="2800" dirty="0"/>
          </a:p>
        </p:txBody>
      </p:sp>
      <p:sp>
        <p:nvSpPr>
          <p:cNvPr id="2" name="Footer Placeholder 1">
            <a:extLst>
              <a:ext uri="{FF2B5EF4-FFF2-40B4-BE49-F238E27FC236}">
                <a16:creationId xmlns:a16="http://schemas.microsoft.com/office/drawing/2014/main" id="{6973C295-4253-4078-9572-2B690CC6BFA1}"/>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B88ED04B-2CDB-4792-99AD-EF56B5B00496}"/>
              </a:ext>
            </a:extLst>
          </p:cNvPr>
          <p:cNvSpPr>
            <a:spLocks noGrp="1"/>
          </p:cNvSpPr>
          <p:nvPr>
            <p:ph type="sldNum" sz="quarter" idx="12"/>
          </p:nvPr>
        </p:nvSpPr>
        <p:spPr/>
        <p:txBody>
          <a:bodyPr/>
          <a:lstStyle/>
          <a:p>
            <a:fld id="{D693DAC9-C63B-4E6D-B199-EBC75F06E48D}"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1" name="Rectangle 19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29"/>
            <a:ext cx="4851603" cy="592574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2" name="Picture 20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3200"/>
          <a:stretch/>
        </p:blipFill>
        <p:spPr>
          <a:xfrm>
            <a:off x="0" y="466129"/>
            <a:ext cx="9144000" cy="5925741"/>
          </a:xfrm>
          <a:prstGeom prst="rect">
            <a:avLst/>
          </a:prstGeom>
        </p:spPr>
      </p:pic>
      <p:sp>
        <p:nvSpPr>
          <p:cNvPr id="20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6286"/>
            <a:ext cx="4320692" cy="4666770"/>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5122" name="Picture 2" descr="Image result for pay attention">
            <a:extLst>
              <a:ext uri="{FF2B5EF4-FFF2-40B4-BE49-F238E27FC236}">
                <a16:creationId xmlns:a16="http://schemas.microsoft.com/office/drawing/2014/main" id="{2E0440E7-4701-4020-B422-EB81A37EA404}"/>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5724" r="25723" b="7394"/>
          <a:stretch/>
        </p:blipFill>
        <p:spPr bwMode="auto">
          <a:xfrm>
            <a:off x="20" y="1351210"/>
            <a:ext cx="4180350" cy="4051769"/>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19459" name="Rectangle 3">
            <a:extLst>
              <a:ext uri="{FF2B5EF4-FFF2-40B4-BE49-F238E27FC236}">
                <a16:creationId xmlns:a16="http://schemas.microsoft.com/office/drawing/2014/main" id="{C184AEC7-74EB-47FD-B0A4-19129552DEBE}"/>
              </a:ext>
            </a:extLst>
          </p:cNvPr>
          <p:cNvSpPr>
            <a:spLocks noGrp="1" noChangeArrowheads="1"/>
          </p:cNvSpPr>
          <p:nvPr>
            <p:ph idx="1"/>
          </p:nvPr>
        </p:nvSpPr>
        <p:spPr>
          <a:xfrm>
            <a:off x="4974330" y="2673512"/>
            <a:ext cx="3733184" cy="2729467"/>
          </a:xfrm>
        </p:spPr>
        <p:txBody>
          <a:bodyPr anchor="ctr">
            <a:noAutofit/>
          </a:bodyPr>
          <a:lstStyle/>
          <a:p>
            <a:pPr>
              <a:buFontTx/>
              <a:buNone/>
            </a:pPr>
            <a:r>
              <a:rPr lang="en-US" altLang="en-US" sz="2400" dirty="0">
                <a:solidFill>
                  <a:srgbClr val="000000"/>
                </a:solidFill>
              </a:rPr>
              <a:t>	A complete software architecture specification must describe not only the elements and connections between elements </a:t>
            </a:r>
            <a:r>
              <a:rPr lang="en-US" altLang="en-US" sz="2400" i="1" dirty="0">
                <a:solidFill>
                  <a:srgbClr val="000000"/>
                </a:solidFill>
              </a:rPr>
              <a:t>but also</a:t>
            </a:r>
            <a:r>
              <a:rPr lang="en-US" altLang="en-US" sz="2400" dirty="0">
                <a:solidFill>
                  <a:srgbClr val="000000"/>
                </a:solidFill>
              </a:rPr>
              <a:t> the constraints and runtime behaviors so that developers know what must be implemented and how it should be implemented.</a:t>
            </a:r>
          </a:p>
          <a:p>
            <a:pPr>
              <a:buFontTx/>
              <a:buNone/>
            </a:pPr>
            <a:r>
              <a:rPr lang="en-US" altLang="en-US" sz="2400" dirty="0">
                <a:solidFill>
                  <a:srgbClr val="000000"/>
                </a:solidFill>
              </a:rPr>
              <a:t>	</a:t>
            </a:r>
          </a:p>
          <a:p>
            <a:pPr>
              <a:buFontTx/>
              <a:buNone/>
            </a:pPr>
            <a:r>
              <a:rPr lang="en-US" altLang="en-US" sz="2400" dirty="0">
                <a:solidFill>
                  <a:srgbClr val="000000"/>
                </a:solidFill>
              </a:rPr>
              <a:t>	</a:t>
            </a:r>
          </a:p>
        </p:txBody>
      </p:sp>
      <p:sp>
        <p:nvSpPr>
          <p:cNvPr id="2" name="Footer Placeholder 1">
            <a:extLst>
              <a:ext uri="{FF2B5EF4-FFF2-40B4-BE49-F238E27FC236}">
                <a16:creationId xmlns:a16="http://schemas.microsoft.com/office/drawing/2014/main" id="{D6E36178-7C80-4D3D-BB11-9375DE19BBA2}"/>
              </a:ext>
            </a:extLst>
          </p:cNvPr>
          <p:cNvSpPr>
            <a:spLocks noGrp="1"/>
          </p:cNvSpPr>
          <p:nvPr>
            <p:ph type="ftr" sz="quarter" idx="11"/>
          </p:nvPr>
        </p:nvSpPr>
        <p:spPr>
          <a:xfrm>
            <a:off x="4152275" y="6337827"/>
            <a:ext cx="3967172" cy="235550"/>
          </a:xfrm>
        </p:spPr>
        <p:txBody>
          <a:bodyPr>
            <a:normAutofit/>
          </a:bodyPr>
          <a:lstStyle/>
          <a:p>
            <a:pPr algn="r">
              <a:spcAft>
                <a:spcPts val="600"/>
              </a:spcAft>
            </a:pPr>
            <a:r>
              <a:rPr lang="en-US" altLang="en-US" sz="825">
                <a:solidFill>
                  <a:srgbClr val="898989"/>
                </a:solidFill>
              </a:rPr>
              <a:t>SOEN 343 Dr. Rodrigo Morales</a:t>
            </a:r>
          </a:p>
        </p:txBody>
      </p:sp>
      <p:sp>
        <p:nvSpPr>
          <p:cNvPr id="3" name="Slide Number Placeholder 2">
            <a:extLst>
              <a:ext uri="{FF2B5EF4-FFF2-40B4-BE49-F238E27FC236}">
                <a16:creationId xmlns:a16="http://schemas.microsoft.com/office/drawing/2014/main" id="{551F540B-A77D-44AF-9C0F-14533F1815FA}"/>
              </a:ext>
            </a:extLst>
          </p:cNvPr>
          <p:cNvSpPr>
            <a:spLocks noGrp="1"/>
          </p:cNvSpPr>
          <p:nvPr>
            <p:ph type="sldNum" sz="quarter" idx="12"/>
          </p:nvPr>
        </p:nvSpPr>
        <p:spPr>
          <a:xfrm>
            <a:off x="8119448" y="6337827"/>
            <a:ext cx="428046" cy="235550"/>
          </a:xfrm>
        </p:spPr>
        <p:txBody>
          <a:bodyPr>
            <a:normAutofit/>
          </a:bodyPr>
          <a:lstStyle/>
          <a:p>
            <a:pPr>
              <a:spcAft>
                <a:spcPts val="600"/>
              </a:spcAft>
            </a:pPr>
            <a:fld id="{D693DAC9-C63B-4E6D-B199-EBC75F06E48D}" type="slidenum">
              <a:rPr lang="en-US" altLang="en-US" sz="825">
                <a:solidFill>
                  <a:srgbClr val="898989"/>
                </a:solidFill>
              </a:rPr>
              <a:pPr>
                <a:spcAft>
                  <a:spcPts val="600"/>
                </a:spcAft>
              </a:pPr>
              <a:t>17</a:t>
            </a:fld>
            <a:endParaRPr lang="en-US" altLang="en-US" sz="825">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a:extLst>
              <a:ext uri="{FF2B5EF4-FFF2-40B4-BE49-F238E27FC236}">
                <a16:creationId xmlns:a16="http://schemas.microsoft.com/office/drawing/2014/main" id="{79FF1FBD-AE5D-4974-BC54-B1C6C32C9A45}"/>
              </a:ext>
            </a:extLst>
          </p:cNvPr>
          <p:cNvSpPr>
            <a:spLocks noGrp="1"/>
          </p:cNvSpPr>
          <p:nvPr>
            <p:ph type="title"/>
          </p:nvPr>
        </p:nvSpPr>
        <p:spPr>
          <a:xfrm>
            <a:off x="401265" y="685800"/>
            <a:ext cx="2085203" cy="5105400"/>
          </a:xfrm>
        </p:spPr>
        <p:txBody>
          <a:bodyPr>
            <a:normAutofit/>
          </a:bodyPr>
          <a:lstStyle/>
          <a:p>
            <a:r>
              <a:rPr lang="en-US" altLang="en-US" sz="3500" dirty="0">
                <a:solidFill>
                  <a:srgbClr val="FFFFFF"/>
                </a:solidFill>
              </a:rPr>
              <a:t>Software architect’s tasks:</a:t>
            </a:r>
            <a:endParaRPr lang="en-CA" sz="3500" dirty="0">
              <a:solidFill>
                <a:srgbClr val="FFFFFF"/>
              </a:solidFill>
            </a:endParaRPr>
          </a:p>
        </p:txBody>
      </p:sp>
      <p:graphicFrame>
        <p:nvGraphicFramePr>
          <p:cNvPr id="20485" name="Rectangle 3">
            <a:extLst>
              <a:ext uri="{FF2B5EF4-FFF2-40B4-BE49-F238E27FC236}">
                <a16:creationId xmlns:a16="http://schemas.microsoft.com/office/drawing/2014/main" id="{C5DD334E-F3C8-485E-A69A-D375F368F5A8}"/>
              </a:ext>
            </a:extLst>
          </p:cNvPr>
          <p:cNvGraphicFramePr>
            <a:graphicFrameLocks noGrp="1"/>
          </p:cNvGraphicFramePr>
          <p:nvPr>
            <p:ph idx="1"/>
            <p:extLst>
              <p:ext uri="{D42A27DB-BD31-4B8C-83A1-F6EECF244321}">
                <p14:modId xmlns:p14="http://schemas.microsoft.com/office/powerpoint/2010/main" val="1384499277"/>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2CF5ABBC-F6E0-42C4-AF56-BA0968F0610D}"/>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35E0BD68-D45B-4188-8975-C7657126800F}"/>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18</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graphicEl>
                                              <a:dgm id="{6046BADE-69F3-4D70-85DE-7111080421B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graphicEl>
                                              <a:dgm id="{6A75AA21-F56E-4323-9896-766AC343890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graphicEl>
                                              <a:dgm id="{68342E17-466C-4C79-BC8E-534E11F75F4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48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a:extLst>
              <a:ext uri="{FF2B5EF4-FFF2-40B4-BE49-F238E27FC236}">
                <a16:creationId xmlns:a16="http://schemas.microsoft.com/office/drawing/2014/main" id="{79FF1FBD-AE5D-4974-BC54-B1C6C32C9A45}"/>
              </a:ext>
            </a:extLst>
          </p:cNvPr>
          <p:cNvSpPr>
            <a:spLocks noGrp="1"/>
          </p:cNvSpPr>
          <p:nvPr>
            <p:ph type="title"/>
          </p:nvPr>
        </p:nvSpPr>
        <p:spPr>
          <a:xfrm>
            <a:off x="401265" y="685800"/>
            <a:ext cx="2085203" cy="5105400"/>
          </a:xfrm>
        </p:spPr>
        <p:txBody>
          <a:bodyPr>
            <a:normAutofit/>
          </a:bodyPr>
          <a:lstStyle/>
          <a:p>
            <a:r>
              <a:rPr lang="en-US" altLang="en-US" sz="3500" dirty="0">
                <a:solidFill>
                  <a:srgbClr val="FFFFFF"/>
                </a:solidFill>
              </a:rPr>
              <a:t>Software architect’s tasks:</a:t>
            </a:r>
            <a:endParaRPr lang="en-CA" sz="3500" dirty="0">
              <a:solidFill>
                <a:srgbClr val="FFFFFF"/>
              </a:solidFill>
            </a:endParaRPr>
          </a:p>
        </p:txBody>
      </p:sp>
      <p:graphicFrame>
        <p:nvGraphicFramePr>
          <p:cNvPr id="20485" name="Rectangle 3">
            <a:extLst>
              <a:ext uri="{FF2B5EF4-FFF2-40B4-BE49-F238E27FC236}">
                <a16:creationId xmlns:a16="http://schemas.microsoft.com/office/drawing/2014/main" id="{C5DD334E-F3C8-485E-A69A-D375F368F5A8}"/>
              </a:ext>
            </a:extLst>
          </p:cNvPr>
          <p:cNvGraphicFramePr>
            <a:graphicFrameLocks noGrp="1"/>
          </p:cNvGraphicFramePr>
          <p:nvPr>
            <p:ph idx="1"/>
            <p:extLst>
              <p:ext uri="{D42A27DB-BD31-4B8C-83A1-F6EECF244321}">
                <p14:modId xmlns:p14="http://schemas.microsoft.com/office/powerpoint/2010/main" val="99020594"/>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2CF5ABBC-F6E0-42C4-AF56-BA0968F0610D}"/>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35E0BD68-D45B-4188-8975-C7657126800F}"/>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19</a:t>
            </a:fld>
            <a:endParaRPr lang="en-US" altLang="en-US" sz="1000">
              <a:solidFill>
                <a:prstClr val="black">
                  <a:tint val="75000"/>
                </a:prstClr>
              </a:solidFill>
            </a:endParaRPr>
          </a:p>
        </p:txBody>
      </p:sp>
    </p:spTree>
    <p:extLst>
      <p:ext uri="{BB962C8B-B14F-4D97-AF65-F5344CB8AC3E}">
        <p14:creationId xmlns:p14="http://schemas.microsoft.com/office/powerpoint/2010/main" val="9216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graphicEl>
                                              <a:dgm id="{6046BADE-69F3-4D70-85DE-7111080421B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graphicEl>
                                              <a:dgm id="{3FB6224D-5938-407A-976B-C3B94319682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graphicEl>
                                              <a:dgm id="{2FEAC8F8-BD8F-4280-9A5D-A29058CAC3D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485"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3010" name="Rectangle 2">
            <a:extLst>
              <a:ext uri="{FF2B5EF4-FFF2-40B4-BE49-F238E27FC236}">
                <a16:creationId xmlns:a16="http://schemas.microsoft.com/office/drawing/2014/main" id="{7E115BB8-6963-4A29-955B-6A69F3172A67}"/>
              </a:ext>
            </a:extLst>
          </p:cNvPr>
          <p:cNvSpPr>
            <a:spLocks noGrp="1" noChangeArrowheads="1"/>
          </p:cNvSpPr>
          <p:nvPr>
            <p:ph type="title"/>
          </p:nvPr>
        </p:nvSpPr>
        <p:spPr>
          <a:xfrm>
            <a:off x="401265" y="685800"/>
            <a:ext cx="2085203" cy="5105400"/>
          </a:xfrm>
        </p:spPr>
        <p:txBody>
          <a:bodyPr>
            <a:normAutofit/>
          </a:bodyPr>
          <a:lstStyle/>
          <a:p>
            <a:r>
              <a:rPr lang="en-US" altLang="en-US" sz="3500">
                <a:solidFill>
                  <a:srgbClr val="FFFFFF"/>
                </a:solidFill>
              </a:rPr>
              <a:t>Objectives</a:t>
            </a:r>
            <a:endParaRPr lang="en-US" altLang="en-US" sz="3500">
              <a:solidFill>
                <a:srgbClr val="FFFFFF"/>
              </a:solidFill>
              <a:sym typeface="Symbol" panose="05050102010706020507" pitchFamily="18" charset="2"/>
            </a:endParaRPr>
          </a:p>
        </p:txBody>
      </p:sp>
      <p:graphicFrame>
        <p:nvGraphicFramePr>
          <p:cNvPr id="43013" name="Rectangle 3">
            <a:extLst>
              <a:ext uri="{FF2B5EF4-FFF2-40B4-BE49-F238E27FC236}">
                <a16:creationId xmlns:a16="http://schemas.microsoft.com/office/drawing/2014/main" id="{C3A54251-872A-4FE8-A5C6-303A644BA826}"/>
              </a:ext>
            </a:extLst>
          </p:cNvPr>
          <p:cNvGraphicFramePr>
            <a:graphicFrameLocks noGrp="1"/>
          </p:cNvGraphicFramePr>
          <p:nvPr>
            <p:ph idx="1"/>
            <p:extLst>
              <p:ext uri="{D42A27DB-BD31-4B8C-83A1-F6EECF244321}">
                <p14:modId xmlns:p14="http://schemas.microsoft.com/office/powerpoint/2010/main" val="200545304"/>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68DDBCA0-89E3-446E-8020-F7A65D6D07DB}"/>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36D314BB-AB51-4546-B585-751CA1FFD9CD}"/>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2</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graphicEl>
                                              <a:dgm id="{EFFFCA82-B300-44E1-ABA7-5FCFE452387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3">
                                            <p:graphicEl>
                                              <a:dgm id="{684B1DDC-528D-403C-8875-19446C27106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3">
                                            <p:graphicEl>
                                              <a:dgm id="{CB5DD1AA-A3A9-4B7C-B9F2-3ABDF880A30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3">
                                            <p:graphicEl>
                                              <a:dgm id="{60CBE58D-356C-4B63-B351-768A0E2DB45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013"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2530" name="Rectangle 2">
            <a:extLst>
              <a:ext uri="{FF2B5EF4-FFF2-40B4-BE49-F238E27FC236}">
                <a16:creationId xmlns:a16="http://schemas.microsoft.com/office/drawing/2014/main" id="{9D35F047-20D5-4B70-A091-064C01079211}"/>
              </a:ext>
            </a:extLst>
          </p:cNvPr>
          <p:cNvSpPr>
            <a:spLocks noGrp="1" noChangeArrowheads="1"/>
          </p:cNvSpPr>
          <p:nvPr>
            <p:ph type="title"/>
          </p:nvPr>
        </p:nvSpPr>
        <p:spPr>
          <a:xfrm>
            <a:off x="225858" y="685800"/>
            <a:ext cx="2494335" cy="5105400"/>
          </a:xfrm>
        </p:spPr>
        <p:txBody>
          <a:bodyPr>
            <a:normAutofit/>
          </a:bodyPr>
          <a:lstStyle/>
          <a:p>
            <a:r>
              <a:rPr lang="en-US" altLang="en-US" sz="3500" dirty="0">
                <a:solidFill>
                  <a:srgbClr val="FFFFFF"/>
                </a:solidFill>
              </a:rPr>
              <a:t>Architectural Styles </a:t>
            </a:r>
            <a:br>
              <a:rPr lang="en-US" altLang="en-US" sz="3500" dirty="0">
                <a:solidFill>
                  <a:srgbClr val="FFFFFF"/>
                </a:solidFill>
              </a:rPr>
            </a:br>
            <a:endParaRPr lang="en-US" altLang="en-US" sz="3500" dirty="0">
              <a:solidFill>
                <a:srgbClr val="FFFFFF"/>
              </a:solidFill>
            </a:endParaRPr>
          </a:p>
        </p:txBody>
      </p:sp>
      <p:graphicFrame>
        <p:nvGraphicFramePr>
          <p:cNvPr id="22533" name="Rectangle 3">
            <a:extLst>
              <a:ext uri="{FF2B5EF4-FFF2-40B4-BE49-F238E27FC236}">
                <a16:creationId xmlns:a16="http://schemas.microsoft.com/office/drawing/2014/main" id="{7C63420A-7230-4E82-9AA6-DBFED2637EF3}"/>
              </a:ext>
            </a:extLst>
          </p:cNvPr>
          <p:cNvGraphicFramePr>
            <a:graphicFrameLocks noGrp="1"/>
          </p:cNvGraphicFramePr>
          <p:nvPr>
            <p:ph idx="1"/>
            <p:extLst>
              <p:ext uri="{D42A27DB-BD31-4B8C-83A1-F6EECF244321}">
                <p14:modId xmlns:p14="http://schemas.microsoft.com/office/powerpoint/2010/main" val="20840270"/>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98E9F585-C7EF-4522-AF3D-B9CEE2DC38E6}"/>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3787D7A0-172B-44C2-B39F-E67F733C8724}"/>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20</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graphicEl>
                                              <a:dgm id="{E9A42E1A-6566-4778-8736-8E46CA5E473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graphicEl>
                                              <a:dgm id="{01DFA608-2B34-4E20-A378-4647CEAADD8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graphicEl>
                                              <a:dgm id="{86853BE6-990D-40E7-BBF6-75C92708AD1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533"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9"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DD5881A-3637-4B26-939A-C45C711EB965}"/>
              </a:ext>
            </a:extLst>
          </p:cNvPr>
          <p:cNvSpPr>
            <a:spLocks noGrp="1"/>
          </p:cNvSpPr>
          <p:nvPr>
            <p:ph type="title"/>
          </p:nvPr>
        </p:nvSpPr>
        <p:spPr>
          <a:xfrm>
            <a:off x="647271" y="1012004"/>
            <a:ext cx="2562119" cy="4795408"/>
          </a:xfrm>
        </p:spPr>
        <p:txBody>
          <a:bodyPr>
            <a:normAutofit/>
          </a:bodyPr>
          <a:lstStyle/>
          <a:p>
            <a:r>
              <a:rPr lang="en-US" altLang="en-US" sz="3500" dirty="0">
                <a:solidFill>
                  <a:srgbClr val="FFFFFF"/>
                </a:solidFill>
              </a:rPr>
              <a:t>The key components of an architectural style</a:t>
            </a:r>
            <a:endParaRPr lang="en-CA" sz="3500" dirty="0">
              <a:solidFill>
                <a:srgbClr val="FFFFFF"/>
              </a:solidFill>
            </a:endParaRPr>
          </a:p>
        </p:txBody>
      </p:sp>
      <p:graphicFrame>
        <p:nvGraphicFramePr>
          <p:cNvPr id="23560" name="Rectangle 3">
            <a:extLst>
              <a:ext uri="{FF2B5EF4-FFF2-40B4-BE49-F238E27FC236}">
                <a16:creationId xmlns:a16="http://schemas.microsoft.com/office/drawing/2014/main" id="{41E87813-E45E-498E-A623-50D4E7B69ED8}"/>
              </a:ext>
            </a:extLst>
          </p:cNvPr>
          <p:cNvGraphicFramePr>
            <a:graphicFrameLocks noGrp="1"/>
          </p:cNvGraphicFramePr>
          <p:nvPr>
            <p:ph idx="1"/>
            <p:extLst>
              <p:ext uri="{D42A27DB-BD31-4B8C-83A1-F6EECF244321}">
                <p14:modId xmlns:p14="http://schemas.microsoft.com/office/powerpoint/2010/main" val="1801332035"/>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4150BB7A-B632-4751-A393-B28D76EED633}"/>
              </a:ext>
            </a:extLst>
          </p:cNvPr>
          <p:cNvSpPr>
            <a:spLocks noGrp="1"/>
          </p:cNvSpPr>
          <p:nvPr>
            <p:ph type="ftr" sz="quarter" idx="11"/>
          </p:nvPr>
        </p:nvSpPr>
        <p:spPr>
          <a:xfrm>
            <a:off x="562728" y="6356350"/>
            <a:ext cx="3086100"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00B443C5-681D-4DF9-B3EA-EF5853ECDEC4}"/>
              </a:ext>
            </a:extLst>
          </p:cNvPr>
          <p:cNvSpPr>
            <a:spLocks noGrp="1"/>
          </p:cNvSpPr>
          <p:nvPr>
            <p:ph type="sldNum" sz="quarter" idx="12"/>
          </p:nvPr>
        </p:nvSpPr>
        <p:spPr>
          <a:xfrm>
            <a:off x="8044665" y="6356350"/>
            <a:ext cx="470685"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21</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560">
                                            <p:graphicEl>
                                              <a:dgm id="{DC0E8FB4-DB91-4963-82BE-8C5CEC773A5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60">
                                            <p:graphicEl>
                                              <a:dgm id="{D65F3224-686F-458A-9926-036177EBF13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0">
                                            <p:graphicEl>
                                              <a:dgm id="{76A635AD-00BD-465C-9AE8-BDB66A3D026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0">
                                            <p:graphicEl>
                                              <a:dgm id="{6FD7AFC9-1BCB-47B8-AC9B-072A6E4686F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0">
                                            <p:graphicEl>
                                              <a:dgm id="{752E6681-494E-4A43-A724-C6534A194B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560"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a:extLst>
              <a:ext uri="{FF2B5EF4-FFF2-40B4-BE49-F238E27FC236}">
                <a16:creationId xmlns:a16="http://schemas.microsoft.com/office/drawing/2014/main" id="{1A1207B3-7682-4896-A021-67F5CA60719E}"/>
              </a:ext>
            </a:extLst>
          </p:cNvPr>
          <p:cNvSpPr>
            <a:spLocks noGrp="1"/>
          </p:cNvSpPr>
          <p:nvPr>
            <p:ph type="title"/>
          </p:nvPr>
        </p:nvSpPr>
        <p:spPr>
          <a:xfrm>
            <a:off x="1" y="685800"/>
            <a:ext cx="2486468" cy="5105400"/>
          </a:xfrm>
        </p:spPr>
        <p:txBody>
          <a:bodyPr>
            <a:normAutofit/>
          </a:bodyPr>
          <a:lstStyle/>
          <a:p>
            <a:r>
              <a:rPr lang="en-CA" sz="3500" dirty="0">
                <a:solidFill>
                  <a:srgbClr val="FFFFFF"/>
                </a:solidFill>
              </a:rPr>
              <a:t>Architectural styles</a:t>
            </a:r>
          </a:p>
        </p:txBody>
      </p:sp>
      <p:graphicFrame>
        <p:nvGraphicFramePr>
          <p:cNvPr id="24581" name="Rectangle 3">
            <a:extLst>
              <a:ext uri="{FF2B5EF4-FFF2-40B4-BE49-F238E27FC236}">
                <a16:creationId xmlns:a16="http://schemas.microsoft.com/office/drawing/2014/main" id="{211C6204-F112-497B-AC85-DF575C856B65}"/>
              </a:ext>
            </a:extLst>
          </p:cNvPr>
          <p:cNvGraphicFramePr>
            <a:graphicFrameLocks noGrp="1"/>
          </p:cNvGraphicFramePr>
          <p:nvPr>
            <p:ph idx="1"/>
            <p:extLst>
              <p:ext uri="{D42A27DB-BD31-4B8C-83A1-F6EECF244321}">
                <p14:modId xmlns:p14="http://schemas.microsoft.com/office/powerpoint/2010/main" val="2977150584"/>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9A540553-9196-4D52-92E9-B0D2E278ADE3}"/>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149E38AB-3793-45BD-80C8-6D518600CC82}"/>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22</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graphicEl>
                                              <a:dgm id="{FC1DADCE-63E3-4BFD-B849-9652AAD49F9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1">
                                            <p:graphicEl>
                                              <a:dgm id="{8EA4D4AF-399E-4104-A85F-7997AF7A808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1">
                                            <p:graphicEl>
                                              <a:dgm id="{17BE3B53-5D12-4949-ADE9-3AE9261D2CB3}"/>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1">
                                            <p:graphicEl>
                                              <a:dgm id="{27F05891-B1F6-43B4-83E1-7519FCC232A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graphicEl>
                                              <a:dgm id="{53ABA132-E00C-496E-A8A2-7F43503E8A6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1">
                                            <p:graphicEl>
                                              <a:dgm id="{FB09B935-1A54-4EDD-B85F-8F0E8A97D713}"/>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1">
                                            <p:graphicEl>
                                              <a:dgm id="{2BF6BDD1-3D4C-4B45-A2DA-0AFC54EAFE60}"/>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1">
                                            <p:graphicEl>
                                              <a:dgm id="{5B4A99B6-3982-4AA3-AF98-A792EBB7E81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81">
                                            <p:graphicEl>
                                              <a:dgm id="{6143445E-D80D-48CA-A454-50EE50B8534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1">
                                            <p:graphicEl>
                                              <a:dgm id="{35575314-30DE-40FD-AF18-A5F3AFE6F730}"/>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581">
                                            <p:graphicEl>
                                              <a:dgm id="{E6FC61CB-DE34-43EA-A3FB-CEF7D73B7421}"/>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581">
                                            <p:graphicEl>
                                              <a:dgm id="{56FB9F6D-DB3C-4525-8EDF-1E86AFF9E11A}"/>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81">
                                            <p:graphicEl>
                                              <a:dgm id="{28121AE7-73EF-44F6-B1BD-D5F3D3AAE8B2}"/>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581">
                                            <p:graphicEl>
                                              <a:dgm id="{C7F6DDC6-FE9B-41AB-AB04-B5D2C7ADE8D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581"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5602" name="Rectangle 2">
            <a:extLst>
              <a:ext uri="{FF2B5EF4-FFF2-40B4-BE49-F238E27FC236}">
                <a16:creationId xmlns:a16="http://schemas.microsoft.com/office/drawing/2014/main" id="{15BB086D-0D7D-4516-B669-3538E5C053B9}"/>
              </a:ext>
            </a:extLst>
          </p:cNvPr>
          <p:cNvSpPr>
            <a:spLocks noGrp="1" noChangeArrowheads="1"/>
          </p:cNvSpPr>
          <p:nvPr>
            <p:ph type="title"/>
          </p:nvPr>
        </p:nvSpPr>
        <p:spPr>
          <a:xfrm>
            <a:off x="401265" y="685800"/>
            <a:ext cx="2085203" cy="5105400"/>
          </a:xfrm>
        </p:spPr>
        <p:txBody>
          <a:bodyPr>
            <a:normAutofit/>
          </a:bodyPr>
          <a:lstStyle/>
          <a:p>
            <a:r>
              <a:rPr lang="en-US" altLang="en-US" sz="3500" dirty="0">
                <a:solidFill>
                  <a:srgbClr val="FFFFFF"/>
                </a:solidFill>
              </a:rPr>
              <a:t>Quality Attributes </a:t>
            </a:r>
            <a:br>
              <a:rPr lang="en-US" altLang="en-US" sz="3500" dirty="0">
                <a:solidFill>
                  <a:srgbClr val="FFFFFF"/>
                </a:solidFill>
              </a:rPr>
            </a:br>
            <a:endParaRPr lang="en-US" altLang="en-US" sz="3500" dirty="0">
              <a:solidFill>
                <a:srgbClr val="FFFFFF"/>
              </a:solidFill>
            </a:endParaRPr>
          </a:p>
        </p:txBody>
      </p:sp>
      <p:graphicFrame>
        <p:nvGraphicFramePr>
          <p:cNvPr id="25605" name="Rectangle 3">
            <a:extLst>
              <a:ext uri="{FF2B5EF4-FFF2-40B4-BE49-F238E27FC236}">
                <a16:creationId xmlns:a16="http://schemas.microsoft.com/office/drawing/2014/main" id="{865C46AF-100D-488A-BC33-2CAB141000B1}"/>
              </a:ext>
            </a:extLst>
          </p:cNvPr>
          <p:cNvGraphicFramePr>
            <a:graphicFrameLocks noGrp="1"/>
          </p:cNvGraphicFramePr>
          <p:nvPr>
            <p:ph idx="1"/>
            <p:extLst>
              <p:ext uri="{D42A27DB-BD31-4B8C-83A1-F6EECF244321}">
                <p14:modId xmlns:p14="http://schemas.microsoft.com/office/powerpoint/2010/main" val="2928129593"/>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634EA898-D2EE-433A-9F42-6B69298F22B1}"/>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CC548A11-F894-4422-BF51-AC911CC5C68E}"/>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23</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graphicEl>
                                              <a:dgm id="{A4CC3AB4-2550-4936-8923-8D5301A4B26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graphicEl>
                                              <a:dgm id="{0AEAD7C4-9D9D-4561-B7C3-4BD62FFE7E3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graphicEl>
                                              <a:dgm id="{E8376D2C-5304-4A83-BE39-9F2D529A6B43}"/>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graphicEl>
                                              <a:dgm id="{FAD0D5E6-6DA1-4A61-9348-D7322201629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graphicEl>
                                              <a:dgm id="{83466674-B3A2-4F7E-87BA-DB5F8931EC5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graphicEl>
                                              <a:dgm id="{8531A80C-1EE4-4DE7-B580-E1AAFF8444A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60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a:extLst>
              <a:ext uri="{FF2B5EF4-FFF2-40B4-BE49-F238E27FC236}">
                <a16:creationId xmlns:a16="http://schemas.microsoft.com/office/drawing/2014/main" id="{428C923F-306E-4F85-A182-A37E11DABA43}"/>
              </a:ext>
            </a:extLst>
          </p:cNvPr>
          <p:cNvSpPr>
            <a:spLocks noGrp="1"/>
          </p:cNvSpPr>
          <p:nvPr>
            <p:ph type="title"/>
          </p:nvPr>
        </p:nvSpPr>
        <p:spPr>
          <a:xfrm>
            <a:off x="0" y="685800"/>
            <a:ext cx="3124199" cy="5105400"/>
          </a:xfrm>
        </p:spPr>
        <p:txBody>
          <a:bodyPr>
            <a:normAutofit/>
          </a:bodyPr>
          <a:lstStyle/>
          <a:p>
            <a:r>
              <a:rPr lang="en-US" altLang="en-US" sz="3200" dirty="0">
                <a:solidFill>
                  <a:srgbClr val="FFFFFF"/>
                </a:solidFill>
              </a:rPr>
              <a:t>Implementation attributes (</a:t>
            </a:r>
            <a:r>
              <a:rPr lang="en-US" altLang="zh-CN" sz="3200" dirty="0">
                <a:solidFill>
                  <a:srgbClr val="FFFFFF"/>
                </a:solidFill>
                <a:ea typeface="宋体" panose="02010600030101010101" pitchFamily="2" charset="-122"/>
              </a:rPr>
              <a:t>not observable at runtime)</a:t>
            </a:r>
            <a:endParaRPr lang="en-CA" sz="3200" dirty="0">
              <a:solidFill>
                <a:srgbClr val="FFFFFF"/>
              </a:solidFill>
            </a:endParaRPr>
          </a:p>
        </p:txBody>
      </p:sp>
      <p:graphicFrame>
        <p:nvGraphicFramePr>
          <p:cNvPr id="26629" name="Rectangle 3">
            <a:extLst>
              <a:ext uri="{FF2B5EF4-FFF2-40B4-BE49-F238E27FC236}">
                <a16:creationId xmlns:a16="http://schemas.microsoft.com/office/drawing/2014/main" id="{243E082A-CAB6-4D1D-9DBD-9CF1E5D31094}"/>
              </a:ext>
            </a:extLst>
          </p:cNvPr>
          <p:cNvGraphicFramePr>
            <a:graphicFrameLocks noGrp="1"/>
          </p:cNvGraphicFramePr>
          <p:nvPr>
            <p:ph idx="1"/>
            <p:extLst>
              <p:ext uri="{D42A27DB-BD31-4B8C-83A1-F6EECF244321}">
                <p14:modId xmlns:p14="http://schemas.microsoft.com/office/powerpoint/2010/main" val="138919721"/>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DCB04B2F-B43D-4EB5-AD89-9B1F6A6BB767}"/>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DD490EC2-D542-4BE6-9C6F-ACC7EBD3291C}"/>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24</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graphicEl>
                                              <a:dgm id="{A1D7E5EA-B100-4419-B7BA-1EDCE75E738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graphicEl>
                                              <a:dgm id="{76A71716-4107-4046-BD82-2A7CCFD415A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graphicEl>
                                              <a:dgm id="{22806447-2BD7-4736-9E26-9A6292D9CC2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629"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26629" name="Rectangle 3">
            <a:extLst>
              <a:ext uri="{FF2B5EF4-FFF2-40B4-BE49-F238E27FC236}">
                <a16:creationId xmlns:a16="http://schemas.microsoft.com/office/drawing/2014/main" id="{243E082A-CAB6-4D1D-9DBD-9CF1E5D31094}"/>
              </a:ext>
            </a:extLst>
          </p:cNvPr>
          <p:cNvGraphicFramePr>
            <a:graphicFrameLocks noGrp="1"/>
          </p:cNvGraphicFramePr>
          <p:nvPr>
            <p:ph idx="1"/>
            <p:extLst>
              <p:ext uri="{D42A27DB-BD31-4B8C-83A1-F6EECF244321}">
                <p14:modId xmlns:p14="http://schemas.microsoft.com/office/powerpoint/2010/main" val="2771787432"/>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DCB04B2F-B43D-4EB5-AD89-9B1F6A6BB767}"/>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DD490EC2-D542-4BE6-9C6F-ACC7EBD3291C}"/>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25</a:t>
            </a:fld>
            <a:endParaRPr lang="en-US" altLang="en-US" sz="1000">
              <a:solidFill>
                <a:prstClr val="black">
                  <a:tint val="75000"/>
                </a:prstClr>
              </a:solidFill>
            </a:endParaRPr>
          </a:p>
        </p:txBody>
      </p:sp>
      <p:sp>
        <p:nvSpPr>
          <p:cNvPr id="6" name="Title 5">
            <a:extLst>
              <a:ext uri="{FF2B5EF4-FFF2-40B4-BE49-F238E27FC236}">
                <a16:creationId xmlns:a16="http://schemas.microsoft.com/office/drawing/2014/main" id="{617FA502-3056-4332-9903-948BDDE13C61}"/>
              </a:ext>
            </a:extLst>
          </p:cNvPr>
          <p:cNvSpPr>
            <a:spLocks noGrp="1"/>
          </p:cNvSpPr>
          <p:nvPr>
            <p:ph type="title"/>
          </p:nvPr>
        </p:nvSpPr>
        <p:spPr/>
        <p:txBody>
          <a:bodyPr/>
          <a:lstStyle/>
          <a:p>
            <a:endParaRPr lang="en-CA" dirty="0"/>
          </a:p>
        </p:txBody>
      </p:sp>
      <p:sp>
        <p:nvSpPr>
          <p:cNvPr id="16" name="Title 3">
            <a:extLst>
              <a:ext uri="{FF2B5EF4-FFF2-40B4-BE49-F238E27FC236}">
                <a16:creationId xmlns:a16="http://schemas.microsoft.com/office/drawing/2014/main" id="{407E19D4-7B23-4DB0-9E09-97D719B93D00}"/>
              </a:ext>
            </a:extLst>
          </p:cNvPr>
          <p:cNvSpPr txBox="1">
            <a:spLocks/>
          </p:cNvSpPr>
          <p:nvPr/>
        </p:nvSpPr>
        <p:spPr>
          <a:xfrm>
            <a:off x="0" y="685800"/>
            <a:ext cx="3124199" cy="510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a:solidFill>
                  <a:srgbClr val="FFFFFF"/>
                </a:solidFill>
              </a:rPr>
              <a:t>Implementation attributes (</a:t>
            </a:r>
            <a:r>
              <a:rPr lang="en-US" altLang="zh-CN" sz="3200">
                <a:solidFill>
                  <a:srgbClr val="FFFFFF"/>
                </a:solidFill>
                <a:ea typeface="宋体" panose="02010600030101010101" pitchFamily="2" charset="-122"/>
              </a:rPr>
              <a:t>not observable at runtime)</a:t>
            </a:r>
            <a:endParaRPr lang="en-CA" sz="3200" dirty="0">
              <a:solidFill>
                <a:srgbClr val="FFFFFF"/>
              </a:solidFill>
            </a:endParaRPr>
          </a:p>
        </p:txBody>
      </p:sp>
    </p:spTree>
    <p:extLst>
      <p:ext uri="{BB962C8B-B14F-4D97-AF65-F5344CB8AC3E}">
        <p14:creationId xmlns:p14="http://schemas.microsoft.com/office/powerpoint/2010/main" val="38903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graphicEl>
                                              <a:dgm id="{A1D7E5EA-B100-4419-B7BA-1EDCE75E738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graphicEl>
                                              <a:dgm id="{9621835B-CFA0-47BF-8BB0-582B2364E02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graphicEl>
                                              <a:dgm id="{5869AAA5-82E5-40A4-9BEF-B908A40926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629"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a:extLst>
              <a:ext uri="{FF2B5EF4-FFF2-40B4-BE49-F238E27FC236}">
                <a16:creationId xmlns:a16="http://schemas.microsoft.com/office/drawing/2014/main" id="{FA110DDB-03FB-4D4B-A9DE-ABDE389A7D42}"/>
              </a:ext>
            </a:extLst>
          </p:cNvPr>
          <p:cNvSpPr>
            <a:spLocks noGrp="1"/>
          </p:cNvSpPr>
          <p:nvPr>
            <p:ph type="title"/>
          </p:nvPr>
        </p:nvSpPr>
        <p:spPr>
          <a:xfrm>
            <a:off x="152401" y="685800"/>
            <a:ext cx="2334068" cy="5105400"/>
          </a:xfrm>
        </p:spPr>
        <p:txBody>
          <a:bodyPr>
            <a:normAutofit/>
          </a:bodyPr>
          <a:lstStyle/>
          <a:p>
            <a:r>
              <a:rPr lang="en-US" altLang="en-US" sz="3600" dirty="0">
                <a:solidFill>
                  <a:srgbClr val="FFFFFF"/>
                </a:solidFill>
              </a:rPr>
              <a:t>Runtime attributes (observable at runtime) </a:t>
            </a:r>
            <a:endParaRPr lang="en-CA" sz="3600" dirty="0">
              <a:solidFill>
                <a:srgbClr val="FFFFFF"/>
              </a:solidFill>
            </a:endParaRPr>
          </a:p>
        </p:txBody>
      </p:sp>
      <p:graphicFrame>
        <p:nvGraphicFramePr>
          <p:cNvPr id="28677" name="Rectangle 3">
            <a:extLst>
              <a:ext uri="{FF2B5EF4-FFF2-40B4-BE49-F238E27FC236}">
                <a16:creationId xmlns:a16="http://schemas.microsoft.com/office/drawing/2014/main" id="{623B5982-B415-4646-AEBD-315F506C6367}"/>
              </a:ext>
            </a:extLst>
          </p:cNvPr>
          <p:cNvGraphicFramePr>
            <a:graphicFrameLocks noGrp="1"/>
          </p:cNvGraphicFramePr>
          <p:nvPr>
            <p:ph idx="1"/>
            <p:extLst>
              <p:ext uri="{D42A27DB-BD31-4B8C-83A1-F6EECF244321}">
                <p14:modId xmlns:p14="http://schemas.microsoft.com/office/powerpoint/2010/main" val="2564888651"/>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7A9388AA-4F75-4188-8FA8-512F2B1EB9A2}"/>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1AA556E7-43E4-43A7-947B-829DD737990A}"/>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26</a:t>
            </a:fld>
            <a:endParaRPr lang="en-US" altLang="en-US" sz="1000">
              <a:solidFill>
                <a:prstClr val="black">
                  <a:tint val="75000"/>
                </a:prst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A5AA32-55E4-4EA5-8FDF-F4671BA2B13E}"/>
              </a:ext>
            </a:extLst>
          </p:cNvPr>
          <p:cNvSpPr>
            <a:spLocks noGrp="1"/>
          </p:cNvSpPr>
          <p:nvPr>
            <p:ph type="title"/>
          </p:nvPr>
        </p:nvSpPr>
        <p:spPr>
          <a:xfrm>
            <a:off x="360759" y="3752849"/>
            <a:ext cx="2468166" cy="2452687"/>
          </a:xfrm>
        </p:spPr>
        <p:txBody>
          <a:bodyPr vert="horz" lIns="91440" tIns="45720" rIns="91440" bIns="45720" rtlCol="0" anchor="ctr">
            <a:normAutofit/>
          </a:bodyPr>
          <a:lstStyle/>
          <a:p>
            <a:r>
              <a:rPr lang="en-US" altLang="en-US" sz="3100"/>
              <a:t>Business </a:t>
            </a:r>
            <a:r>
              <a:rPr lang="en-US" altLang="zh-CN" sz="3100"/>
              <a:t>attributes</a:t>
            </a:r>
            <a:endParaRPr lang="en-US" sz="3100"/>
          </a:p>
        </p:txBody>
      </p:sp>
      <p:pic>
        <p:nvPicPr>
          <p:cNvPr id="8" name="Picture 2" descr="Image result for business">
            <a:extLst>
              <a:ext uri="{FF2B5EF4-FFF2-40B4-BE49-F238E27FC236}">
                <a16:creationId xmlns:a16="http://schemas.microsoft.com/office/drawing/2014/main" id="{281B8B01-7716-419B-AF02-8362497960B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t="17328" b="10530"/>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0723" name="Rectangle 3">
            <a:extLst>
              <a:ext uri="{FF2B5EF4-FFF2-40B4-BE49-F238E27FC236}">
                <a16:creationId xmlns:a16="http://schemas.microsoft.com/office/drawing/2014/main" id="{32CFCA2A-CA0A-4DD6-8F28-81C0E375DBC8}"/>
              </a:ext>
            </a:extLst>
          </p:cNvPr>
          <p:cNvSpPr>
            <a:spLocks noGrp="1" noChangeArrowheads="1"/>
          </p:cNvSpPr>
          <p:nvPr>
            <p:ph sz="half" idx="1"/>
          </p:nvPr>
        </p:nvSpPr>
        <p:spPr>
          <a:xfrm>
            <a:off x="3167986" y="3752850"/>
            <a:ext cx="5614060" cy="2452687"/>
          </a:xfrm>
        </p:spPr>
        <p:txBody>
          <a:bodyPr vert="horz" lIns="91440" tIns="45720" rIns="91440" bIns="45720" rtlCol="0" anchor="ctr">
            <a:normAutofit/>
          </a:bodyPr>
          <a:lstStyle/>
          <a:p>
            <a:r>
              <a:rPr lang="en-US" altLang="zh-CN" sz="2400" dirty="0"/>
              <a:t>Time to market</a:t>
            </a:r>
          </a:p>
          <a:p>
            <a:r>
              <a:rPr lang="en-US" altLang="zh-CN" sz="2400" dirty="0"/>
              <a:t>Cost</a:t>
            </a:r>
          </a:p>
          <a:p>
            <a:r>
              <a:rPr lang="en-US" altLang="zh-CN" sz="2400" dirty="0"/>
              <a:t>Lifetime</a:t>
            </a:r>
            <a:endParaRPr lang="en-US" altLang="en-US" sz="2400" dirty="0"/>
          </a:p>
        </p:txBody>
      </p:sp>
      <p:sp>
        <p:nvSpPr>
          <p:cNvPr id="2" name="Footer Placeholder 1">
            <a:extLst>
              <a:ext uri="{FF2B5EF4-FFF2-40B4-BE49-F238E27FC236}">
                <a16:creationId xmlns:a16="http://schemas.microsoft.com/office/drawing/2014/main" id="{677A1298-A209-4AA3-A676-6770AF146EC1}"/>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defRPr/>
            </a:pPr>
            <a:r>
              <a:rPr lang="en-US" altLang="en-US" sz="1000" kern="1200">
                <a:solidFill>
                  <a:schemeClr val="tx1">
                    <a:lumMod val="75000"/>
                    <a:lumOff val="25000"/>
                  </a:schemeClr>
                </a:solidFill>
                <a:latin typeface="Calibri" panose="020F0502020204030204"/>
                <a:ea typeface="+mn-ea"/>
                <a:cs typeface="+mn-cs"/>
              </a:rPr>
              <a:t>SOEN 343 Dr. Rodrigo Morales</a:t>
            </a:r>
          </a:p>
        </p:txBody>
      </p:sp>
      <p:sp>
        <p:nvSpPr>
          <p:cNvPr id="3" name="Slide Number Placeholder 2">
            <a:extLst>
              <a:ext uri="{FF2B5EF4-FFF2-40B4-BE49-F238E27FC236}">
                <a16:creationId xmlns:a16="http://schemas.microsoft.com/office/drawing/2014/main" id="{76A47AFB-DA41-49DF-B189-10A6E9A99A8D}"/>
              </a:ext>
            </a:extLst>
          </p:cNvPr>
          <p:cNvSpPr>
            <a:spLocks noGrp="1"/>
          </p:cNvSpPr>
          <p:nvPr>
            <p:ph type="sldNum" sz="quarter" idx="12"/>
          </p:nvPr>
        </p:nvSpPr>
        <p:spPr>
          <a:xfrm>
            <a:off x="6648450" y="6356350"/>
            <a:ext cx="2057400" cy="365125"/>
          </a:xfrm>
        </p:spPr>
        <p:txBody>
          <a:bodyPr vert="horz" lIns="91440" tIns="45720" rIns="91440" bIns="45720" rtlCol="0" anchor="ctr">
            <a:normAutofit/>
          </a:bodyPr>
          <a:lstStyle/>
          <a:p>
            <a:pPr>
              <a:spcAft>
                <a:spcPts val="600"/>
              </a:spcAft>
              <a:defRPr/>
            </a:pPr>
            <a:fld id="{D693DAC9-C63B-4E6D-B199-EBC75F06E48D}" type="slidenum">
              <a:rPr lang="en-US" altLang="en-US" sz="1000">
                <a:solidFill>
                  <a:schemeClr val="tx1">
                    <a:lumMod val="75000"/>
                    <a:lumOff val="25000"/>
                  </a:schemeClr>
                </a:solidFill>
                <a:latin typeface="Calibri" panose="020F0502020204030204"/>
              </a:rPr>
              <a:pPr>
                <a:spcAft>
                  <a:spcPts val="600"/>
                </a:spcAft>
                <a:defRPr/>
              </a:pPr>
              <a:t>27</a:t>
            </a:fld>
            <a:endParaRPr lang="en-US" altLang="en-US" sz="1000">
              <a:solidFill>
                <a:schemeClr val="tx1">
                  <a:lumMod val="75000"/>
                  <a:lumOff val="25000"/>
                </a:schemeClr>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13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59AF075-BD9D-4960-8C36-1502B055A038}"/>
              </a:ext>
            </a:extLst>
          </p:cNvPr>
          <p:cNvSpPr>
            <a:spLocks noGrp="1"/>
          </p:cNvSpPr>
          <p:nvPr>
            <p:ph type="title"/>
          </p:nvPr>
        </p:nvSpPr>
        <p:spPr>
          <a:xfrm>
            <a:off x="785059" y="641850"/>
            <a:ext cx="2708910" cy="1535865"/>
          </a:xfrm>
        </p:spPr>
        <p:txBody>
          <a:bodyPr vert="horz" lIns="91440" tIns="45720" rIns="91440" bIns="45720" rtlCol="0" anchor="ctr">
            <a:normAutofit/>
          </a:bodyPr>
          <a:lstStyle/>
          <a:p>
            <a:r>
              <a:rPr lang="en-US" sz="2800"/>
              <a:t>Some tradeoffs to consider</a:t>
            </a:r>
          </a:p>
        </p:txBody>
      </p:sp>
      <p:sp>
        <p:nvSpPr>
          <p:cNvPr id="140" name="Rectangle 13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2" name="Rectangle 14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747" name="Rectangle 3">
            <a:extLst>
              <a:ext uri="{FF2B5EF4-FFF2-40B4-BE49-F238E27FC236}">
                <a16:creationId xmlns:a16="http://schemas.microsoft.com/office/drawing/2014/main" id="{9EECAA7C-77E8-4B54-B43E-6036D20E5A98}"/>
              </a:ext>
            </a:extLst>
          </p:cNvPr>
          <p:cNvSpPr>
            <a:spLocks noGrp="1" noChangeArrowheads="1"/>
          </p:cNvSpPr>
          <p:nvPr>
            <p:ph sz="half" idx="1"/>
          </p:nvPr>
        </p:nvSpPr>
        <p:spPr>
          <a:xfrm>
            <a:off x="3975480" y="641850"/>
            <a:ext cx="4539870" cy="1535865"/>
          </a:xfrm>
        </p:spPr>
        <p:txBody>
          <a:bodyPr vert="horz" lIns="91440" tIns="45720" rIns="91440" bIns="45720" rtlCol="0" anchor="ctr">
            <a:normAutofit/>
          </a:bodyPr>
          <a:lstStyle/>
          <a:p>
            <a:r>
              <a:rPr lang="en-US" altLang="en-US" sz="1600" b="1" dirty="0"/>
              <a:t>Tradeoff between space and time</a:t>
            </a:r>
          </a:p>
          <a:p>
            <a:r>
              <a:rPr lang="en-US" altLang="en-US" sz="1600" b="1" dirty="0"/>
              <a:t>Tradeoff between reliability and performance</a:t>
            </a:r>
          </a:p>
          <a:p>
            <a:r>
              <a:rPr lang="en-US" altLang="en-US" sz="1600" b="1" dirty="0"/>
              <a:t>Tradeoff between scalability and performance</a:t>
            </a:r>
            <a:endParaRPr lang="en-US" altLang="en-US" sz="1600" dirty="0"/>
          </a:p>
        </p:txBody>
      </p:sp>
      <p:pic>
        <p:nvPicPr>
          <p:cNvPr id="1026" name="Picture 2" descr="Faster Order Fulfillment: 5 Trade-offs &amp; Opportunities To Consider">
            <a:extLst>
              <a:ext uri="{FF2B5EF4-FFF2-40B4-BE49-F238E27FC236}">
                <a16:creationId xmlns:a16="http://schemas.microsoft.com/office/drawing/2014/main" id="{36CF4C61-205E-4AB2-9599-BBBBF2E56480}"/>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6834" r="18062"/>
          <a:stretch/>
        </p:blipFill>
        <p:spPr bwMode="auto">
          <a:xfrm>
            <a:off x="415812" y="2731167"/>
            <a:ext cx="8375585" cy="348498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996F42D-ECCB-4961-AF19-85BBD0E933EB}"/>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defRPr/>
            </a:pPr>
            <a:r>
              <a:rPr lang="en-US" altLang="en-US" kern="1200">
                <a:solidFill>
                  <a:schemeClr val="tx1">
                    <a:lumMod val="50000"/>
                    <a:lumOff val="50000"/>
                  </a:schemeClr>
                </a:solidFill>
                <a:latin typeface="Calibri" panose="020F0502020204030204"/>
                <a:ea typeface="+mn-ea"/>
                <a:cs typeface="+mn-cs"/>
              </a:rPr>
              <a:t>SOEN 343 Dr. Rodrigo Morales</a:t>
            </a:r>
          </a:p>
        </p:txBody>
      </p:sp>
      <p:sp>
        <p:nvSpPr>
          <p:cNvPr id="3" name="Slide Number Placeholder 2">
            <a:extLst>
              <a:ext uri="{FF2B5EF4-FFF2-40B4-BE49-F238E27FC236}">
                <a16:creationId xmlns:a16="http://schemas.microsoft.com/office/drawing/2014/main" id="{422B7D96-0FA0-45A1-B260-FE7C0F890CCA}"/>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D693DAC9-C63B-4E6D-B199-EBC75F06E48D}" type="slidenum">
              <a:rPr lang="en-US" altLang="en-US">
                <a:solidFill>
                  <a:schemeClr val="tx1">
                    <a:lumMod val="50000"/>
                    <a:lumOff val="50000"/>
                  </a:schemeClr>
                </a:solidFill>
                <a:latin typeface="Calibri" panose="020F0502020204030204"/>
              </a:rPr>
              <a:pPr>
                <a:spcAft>
                  <a:spcPts val="600"/>
                </a:spcAft>
                <a:defRPr/>
              </a:pPr>
              <a:t>28</a:t>
            </a:fld>
            <a:endParaRPr lang="en-US" altLang="en-US">
              <a:solidFill>
                <a:schemeClr val="tx1">
                  <a:lumMod val="50000"/>
                  <a:lumOff val="50000"/>
                </a:schemeClr>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urfing Today's Online Design Feeds | Architects DCA">
            <a:extLst>
              <a:ext uri="{FF2B5EF4-FFF2-40B4-BE49-F238E27FC236}">
                <a16:creationId xmlns:a16="http://schemas.microsoft.com/office/drawing/2014/main" id="{A7B6A3C8-F20B-43E2-9FCC-BA422C3A11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85" t="8537" r="32522" b="-1"/>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183DBAFB-2B1C-4D0F-AB59-773818EEEFFB}"/>
              </a:ext>
            </a:extLst>
          </p:cNvPr>
          <p:cNvSpPr>
            <a:spLocks noGrp="1"/>
          </p:cNvSpPr>
          <p:nvPr>
            <p:ph type="title"/>
          </p:nvPr>
        </p:nvSpPr>
        <p:spPr>
          <a:xfrm>
            <a:off x="358485" y="1122363"/>
            <a:ext cx="3017520" cy="3204134"/>
          </a:xfrm>
        </p:spPr>
        <p:txBody>
          <a:bodyPr vert="horz" lIns="91440" tIns="45720" rIns="91440" bIns="45720" rtlCol="0" anchor="b">
            <a:normAutofit/>
          </a:bodyPr>
          <a:lstStyle/>
          <a:p>
            <a:r>
              <a:rPr lang="en-US" altLang="en-US" sz="4200"/>
              <a:t>Software Architecture Design Guidelines </a:t>
            </a:r>
            <a:endParaRPr lang="en-US" sz="4200"/>
          </a:p>
        </p:txBody>
      </p:sp>
      <p:sp>
        <p:nvSpPr>
          <p:cNvPr id="7" name="Text Placeholder 6">
            <a:extLst>
              <a:ext uri="{FF2B5EF4-FFF2-40B4-BE49-F238E27FC236}">
                <a16:creationId xmlns:a16="http://schemas.microsoft.com/office/drawing/2014/main" id="{F92FD3BF-F260-4AD8-836D-3D1692318B48}"/>
              </a:ext>
            </a:extLst>
          </p:cNvPr>
          <p:cNvSpPr>
            <a:spLocks noGrp="1"/>
          </p:cNvSpPr>
          <p:nvPr>
            <p:ph type="body" idx="1"/>
          </p:nvPr>
        </p:nvSpPr>
        <p:spPr>
          <a:xfrm>
            <a:off x="358485" y="4872922"/>
            <a:ext cx="3017519" cy="1208141"/>
          </a:xfrm>
        </p:spPr>
        <p:txBody>
          <a:bodyPr vert="horz" lIns="91440" tIns="45720" rIns="91440" bIns="45720" rtlCol="0">
            <a:normAutofit/>
          </a:bodyPr>
          <a:lstStyle/>
          <a:p>
            <a:endParaRPr lang="en-US" sz="170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9F018661-46EC-4B94-B911-500F1A128A81}"/>
              </a:ext>
            </a:extLst>
          </p:cNvPr>
          <p:cNvSpPr>
            <a:spLocks noGrp="1"/>
          </p:cNvSpPr>
          <p:nvPr>
            <p:ph type="ftr" sz="quarter" idx="11"/>
          </p:nvPr>
        </p:nvSpPr>
        <p:spPr>
          <a:xfrm>
            <a:off x="1269240" y="6356350"/>
            <a:ext cx="2106763" cy="365125"/>
          </a:xfrm>
        </p:spPr>
        <p:txBody>
          <a:bodyPr vert="horz" lIns="91440" tIns="45720" rIns="91440" bIns="45720" rtlCol="0" anchor="ctr">
            <a:normAutofit/>
          </a:bodyPr>
          <a:lstStyle/>
          <a:p>
            <a:pPr algn="r">
              <a:spcAft>
                <a:spcPts val="600"/>
              </a:spcAft>
              <a:defRPr/>
            </a:pPr>
            <a:r>
              <a:rPr lang="en-US" altLang="en-US" sz="1000" kern="1200">
                <a:solidFill>
                  <a:schemeClr val="tx1">
                    <a:lumMod val="50000"/>
                    <a:lumOff val="50000"/>
                  </a:schemeClr>
                </a:solidFill>
                <a:latin typeface="Calibri" panose="020F0502020204030204"/>
                <a:ea typeface="+mn-ea"/>
                <a:cs typeface="+mn-cs"/>
              </a:rPr>
              <a:t>SOEN 343 Dr. Rodrigo Morales</a:t>
            </a:r>
          </a:p>
        </p:txBody>
      </p:sp>
      <p:sp>
        <p:nvSpPr>
          <p:cNvPr id="5" name="Slide Number Placeholder 4">
            <a:extLst>
              <a:ext uri="{FF2B5EF4-FFF2-40B4-BE49-F238E27FC236}">
                <a16:creationId xmlns:a16="http://schemas.microsoft.com/office/drawing/2014/main" id="{2B854392-F7CB-45ED-9536-CEC0B83AEA64}"/>
              </a:ext>
            </a:extLst>
          </p:cNvPr>
          <p:cNvSpPr>
            <a:spLocks noGrp="1"/>
          </p:cNvSpPr>
          <p:nvPr>
            <p:ph type="sldNum" sz="quarter" idx="12"/>
          </p:nvPr>
        </p:nvSpPr>
        <p:spPr>
          <a:xfrm>
            <a:off x="6728114" y="6356350"/>
            <a:ext cx="2057400" cy="365125"/>
          </a:xfrm>
        </p:spPr>
        <p:txBody>
          <a:bodyPr vert="horz" lIns="91440" tIns="45720" rIns="91440" bIns="45720" rtlCol="0" anchor="ctr">
            <a:normAutofit/>
          </a:bodyPr>
          <a:lstStyle/>
          <a:p>
            <a:pPr>
              <a:spcAft>
                <a:spcPts val="600"/>
              </a:spcAft>
              <a:defRPr/>
            </a:pPr>
            <a:fld id="{D693DAC9-C63B-4E6D-B199-EBC75F06E48D}" type="slidenum">
              <a:rPr lang="en-US" altLang="en-US" sz="1000">
                <a:solidFill>
                  <a:schemeClr val="bg1"/>
                </a:solidFill>
                <a:latin typeface="Calibri" panose="020F0502020204030204"/>
              </a:rPr>
              <a:pPr>
                <a:spcAft>
                  <a:spcPts val="600"/>
                </a:spcAft>
                <a:defRPr/>
              </a:pPr>
              <a:t>29</a:t>
            </a:fld>
            <a:endParaRPr lang="en-US" altLang="en-US" sz="1000">
              <a:solidFill>
                <a:schemeClr val="bg1"/>
              </a:solidFill>
              <a:latin typeface="Calibri" panose="020F0502020204030204"/>
            </a:endParaRPr>
          </a:p>
        </p:txBody>
      </p:sp>
    </p:spTree>
    <p:extLst>
      <p:ext uri="{BB962C8B-B14F-4D97-AF65-F5344CB8AC3E}">
        <p14:creationId xmlns:p14="http://schemas.microsoft.com/office/powerpoint/2010/main" val="56647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B7B7D79-46D2-4F82-A351-8688D9E049AE}"/>
              </a:ext>
            </a:extLst>
          </p:cNvPr>
          <p:cNvSpPr>
            <a:spLocks noGrp="1"/>
          </p:cNvSpPr>
          <p:nvPr>
            <p:ph type="title"/>
          </p:nvPr>
        </p:nvSpPr>
        <p:spPr/>
        <p:txBody>
          <a:bodyPr/>
          <a:lstStyle/>
          <a:p>
            <a:r>
              <a:rPr lang="en-CA" dirty="0"/>
              <a:t>Software architect</a:t>
            </a:r>
          </a:p>
        </p:txBody>
      </p:sp>
      <p:sp>
        <p:nvSpPr>
          <p:cNvPr id="9" name="Content Placeholder 8">
            <a:extLst>
              <a:ext uri="{FF2B5EF4-FFF2-40B4-BE49-F238E27FC236}">
                <a16:creationId xmlns:a16="http://schemas.microsoft.com/office/drawing/2014/main" id="{0F29E0F2-8D68-48D4-A775-17EA72048E7E}"/>
              </a:ext>
            </a:extLst>
          </p:cNvPr>
          <p:cNvSpPr>
            <a:spLocks noGrp="1"/>
          </p:cNvSpPr>
          <p:nvPr>
            <p:ph sz="half" idx="1"/>
          </p:nvPr>
        </p:nvSpPr>
        <p:spPr/>
        <p:txBody>
          <a:bodyPr/>
          <a:lstStyle/>
          <a:p>
            <a:r>
              <a:rPr lang="en-US" altLang="en-US" sz="2400" dirty="0"/>
              <a:t>Software architects use various design strategies in software construction to divide and conquer the complexities of a problem domain and solve the problem </a:t>
            </a:r>
          </a:p>
          <a:p>
            <a:endParaRPr lang="en-CA" dirty="0"/>
          </a:p>
        </p:txBody>
      </p:sp>
      <p:sp>
        <p:nvSpPr>
          <p:cNvPr id="4" name="Footer Placeholder 3">
            <a:extLst>
              <a:ext uri="{FF2B5EF4-FFF2-40B4-BE49-F238E27FC236}">
                <a16:creationId xmlns:a16="http://schemas.microsoft.com/office/drawing/2014/main" id="{AB39BBFB-5E9E-4EA0-A3B9-B725C83D9B98}"/>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7A724B18-ABA0-40E2-8632-1CDDFD6F0F6E}"/>
              </a:ext>
            </a:extLst>
          </p:cNvPr>
          <p:cNvSpPr>
            <a:spLocks noGrp="1"/>
          </p:cNvSpPr>
          <p:nvPr>
            <p:ph type="sldNum" sz="quarter" idx="12"/>
          </p:nvPr>
        </p:nvSpPr>
        <p:spPr/>
        <p:txBody>
          <a:bodyPr/>
          <a:lstStyle/>
          <a:p>
            <a:fld id="{D693DAC9-C63B-4E6D-B199-EBC75F06E48D}" type="slidenum">
              <a:rPr lang="en-US" altLang="en-US" smtClean="0"/>
              <a:pPr/>
              <a:t>3</a:t>
            </a:fld>
            <a:endParaRPr lang="en-US" altLang="en-US"/>
          </a:p>
        </p:txBody>
      </p:sp>
      <p:pic>
        <p:nvPicPr>
          <p:cNvPr id="29" name="Picture 2" descr="Image result for architect">
            <a:extLst>
              <a:ext uri="{FF2B5EF4-FFF2-40B4-BE49-F238E27FC236}">
                <a16:creationId xmlns:a16="http://schemas.microsoft.com/office/drawing/2014/main" id="{AE4CF19E-9327-47FA-BBD6-DCCA6E7242E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0020" y="1981201"/>
            <a:ext cx="401291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2444476-5A84-4360-B1FB-19F4151FF9D1}"/>
              </a:ext>
            </a:extLst>
          </p:cNvPr>
          <p:cNvSpPr>
            <a:spLocks noGrp="1" noChangeArrowheads="1"/>
          </p:cNvSpPr>
          <p:nvPr>
            <p:ph type="title"/>
          </p:nvPr>
        </p:nvSpPr>
        <p:spPr>
          <a:xfrm>
            <a:off x="3724072" y="629268"/>
            <a:ext cx="4939868" cy="1286160"/>
          </a:xfrm>
        </p:spPr>
        <p:txBody>
          <a:bodyPr anchor="b">
            <a:normAutofit/>
          </a:bodyPr>
          <a:lstStyle/>
          <a:p>
            <a:r>
              <a:rPr lang="en-US" altLang="en-US" sz="3400" dirty="0"/>
              <a:t>Think of</a:t>
            </a:r>
            <a:r>
              <a:rPr lang="en-US" altLang="zh-CN" sz="3400" dirty="0"/>
              <a:t> </a:t>
            </a:r>
            <a:r>
              <a:rPr lang="en-US" altLang="zh-CN" sz="3400" i="1" dirty="0"/>
              <a:t>what</a:t>
            </a:r>
            <a:r>
              <a:rPr lang="en-US" altLang="zh-CN" sz="3400" dirty="0"/>
              <a:t> to do before thinking of </a:t>
            </a:r>
            <a:r>
              <a:rPr lang="en-US" altLang="zh-CN" sz="3400" i="1" dirty="0"/>
              <a:t>how</a:t>
            </a:r>
            <a:r>
              <a:rPr lang="en-US" altLang="zh-CN" sz="3400" dirty="0"/>
              <a:t> to do it</a:t>
            </a:r>
            <a:endParaRPr lang="en-US" altLang="en-US" sz="3400" dirty="0"/>
          </a:p>
        </p:txBody>
      </p:sp>
      <p:sp>
        <p:nvSpPr>
          <p:cNvPr id="33795" name="Rectangle 3">
            <a:extLst>
              <a:ext uri="{FF2B5EF4-FFF2-40B4-BE49-F238E27FC236}">
                <a16:creationId xmlns:a16="http://schemas.microsoft.com/office/drawing/2014/main" id="{11FDAB33-5F34-4B7D-8FB8-96E5597ECCE4}"/>
              </a:ext>
            </a:extLst>
          </p:cNvPr>
          <p:cNvSpPr>
            <a:spLocks noGrp="1" noChangeArrowheads="1"/>
          </p:cNvSpPr>
          <p:nvPr>
            <p:ph idx="1"/>
          </p:nvPr>
        </p:nvSpPr>
        <p:spPr>
          <a:xfrm>
            <a:off x="3724073" y="2438400"/>
            <a:ext cx="4939867" cy="3785419"/>
          </a:xfrm>
        </p:spPr>
        <p:txBody>
          <a:bodyPr>
            <a:normAutofit/>
          </a:bodyPr>
          <a:lstStyle/>
          <a:p>
            <a:pPr>
              <a:buFontTx/>
              <a:buNone/>
            </a:pPr>
            <a:r>
              <a:rPr lang="en-US" altLang="en-US" sz="1700" i="1" dirty="0"/>
              <a:t>	</a:t>
            </a:r>
            <a:endParaRPr lang="en-US" altLang="zh-CN" sz="1700" dirty="0">
              <a:ea typeface="宋体" panose="02010600030101010101" pitchFamily="2" charset="-122"/>
            </a:endParaRPr>
          </a:p>
          <a:p>
            <a:r>
              <a:rPr lang="en-US" altLang="zh-CN" sz="1700" dirty="0">
                <a:ea typeface="宋体" panose="02010600030101010101" pitchFamily="2" charset="-122"/>
              </a:rPr>
              <a:t>Functional and non-functional requirements should be identified, verified, and validated before architectural and detailed design</a:t>
            </a:r>
          </a:p>
          <a:p>
            <a:r>
              <a:rPr lang="en-US" altLang="zh-CN" sz="1700" dirty="0">
                <a:ea typeface="宋体" panose="02010600030101010101" pitchFamily="2" charset="-122"/>
              </a:rPr>
              <a:t>Using an abstract architectural design of a system to communicate with stakeholders helps avoid overhauling the system design in later stages of the software development cycle</a:t>
            </a:r>
            <a:endParaRPr lang="en-US" altLang="en-US" sz="1700" dirty="0"/>
          </a:p>
          <a:p>
            <a:endParaRPr lang="en-US" altLang="en-US" sz="1700" dirty="0"/>
          </a:p>
        </p:txBody>
      </p:sp>
      <p:pic>
        <p:nvPicPr>
          <p:cNvPr id="3074" name="Picture 2" descr="Surfing Today's Online Design Feeds | Architects DCA">
            <a:extLst>
              <a:ext uri="{FF2B5EF4-FFF2-40B4-BE49-F238E27FC236}">
                <a16:creationId xmlns:a16="http://schemas.microsoft.com/office/drawing/2014/main" id="{D15D9DD9-77B5-442E-AB40-EA068F1040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37" r="35678"/>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13B7FFB-9FAD-42E4-8A86-F894F491EEEA}"/>
              </a:ext>
            </a:extLst>
          </p:cNvPr>
          <p:cNvSpPr>
            <a:spLocks noGrp="1"/>
          </p:cNvSpPr>
          <p:nvPr>
            <p:ph type="ftr" sz="quarter" idx="11"/>
          </p:nvPr>
        </p:nvSpPr>
        <p:spPr>
          <a:xfrm>
            <a:off x="3724072" y="6356350"/>
            <a:ext cx="3104351" cy="365125"/>
          </a:xfrm>
        </p:spPr>
        <p:txBody>
          <a:bodyPr>
            <a:normAutofit/>
          </a:bodyPr>
          <a:lstStyle/>
          <a:p>
            <a:pPr algn="l">
              <a:spcAft>
                <a:spcPts val="600"/>
              </a:spcAft>
            </a:pPr>
            <a:r>
              <a:rPr lang="en-US" altLang="en-US" dirty="0"/>
              <a:t>SOEN 343 Dr. Rodrigo Morales</a:t>
            </a:r>
            <a:endParaRPr lang="en-US" altLang="en-US"/>
          </a:p>
        </p:txBody>
      </p:sp>
      <p:sp>
        <p:nvSpPr>
          <p:cNvPr id="3" name="Slide Number Placeholder 2">
            <a:extLst>
              <a:ext uri="{FF2B5EF4-FFF2-40B4-BE49-F238E27FC236}">
                <a16:creationId xmlns:a16="http://schemas.microsoft.com/office/drawing/2014/main" id="{F05E3466-1045-454A-BC88-8542E02B06B0}"/>
              </a:ext>
            </a:extLst>
          </p:cNvPr>
          <p:cNvSpPr>
            <a:spLocks noGrp="1"/>
          </p:cNvSpPr>
          <p:nvPr>
            <p:ph type="sldNum" sz="quarter" idx="12"/>
          </p:nvPr>
        </p:nvSpPr>
        <p:spPr>
          <a:xfrm>
            <a:off x="7625281" y="6356350"/>
            <a:ext cx="890069" cy="365125"/>
          </a:xfrm>
        </p:spPr>
        <p:txBody>
          <a:bodyPr>
            <a:normAutofit/>
          </a:bodyPr>
          <a:lstStyle/>
          <a:p>
            <a:pPr>
              <a:spcAft>
                <a:spcPts val="600"/>
              </a:spcAft>
            </a:pPr>
            <a:fld id="{D693DAC9-C63B-4E6D-B199-EBC75F06E48D}" type="slidenum">
              <a:rPr lang="en-US" altLang="en-US" smtClean="0"/>
              <a:pPr>
                <a:spcAft>
                  <a:spcPts val="600"/>
                </a:spcAft>
              </a:pPr>
              <a:t>30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609428-566E-4BCF-B1B6-3107D778DD8F}"/>
              </a:ext>
            </a:extLst>
          </p:cNvPr>
          <p:cNvSpPr>
            <a:spLocks noGrp="1"/>
          </p:cNvSpPr>
          <p:nvPr>
            <p:ph type="title"/>
          </p:nvPr>
        </p:nvSpPr>
        <p:spPr>
          <a:xfrm>
            <a:off x="3724072" y="629268"/>
            <a:ext cx="4939868" cy="1286160"/>
          </a:xfrm>
        </p:spPr>
        <p:txBody>
          <a:bodyPr anchor="b">
            <a:normAutofit/>
          </a:bodyPr>
          <a:lstStyle/>
          <a:p>
            <a:r>
              <a:rPr lang="en-US" sz="2800" dirty="0"/>
              <a:t>Think of abstract design before thinking of concrete design</a:t>
            </a:r>
            <a:endParaRPr lang="en-CA" sz="2800" dirty="0"/>
          </a:p>
        </p:txBody>
      </p:sp>
      <p:sp>
        <p:nvSpPr>
          <p:cNvPr id="34819" name="Rectangle 3">
            <a:extLst>
              <a:ext uri="{FF2B5EF4-FFF2-40B4-BE49-F238E27FC236}">
                <a16:creationId xmlns:a16="http://schemas.microsoft.com/office/drawing/2014/main" id="{E9CAE6CC-D10F-49B3-96CF-D2D6A2AE6DC8}"/>
              </a:ext>
            </a:extLst>
          </p:cNvPr>
          <p:cNvSpPr>
            <a:spLocks noGrp="1" noChangeArrowheads="1"/>
          </p:cNvSpPr>
          <p:nvPr>
            <p:ph idx="1"/>
          </p:nvPr>
        </p:nvSpPr>
        <p:spPr>
          <a:xfrm>
            <a:off x="3724073" y="2438400"/>
            <a:ext cx="4939867" cy="3785419"/>
          </a:xfrm>
        </p:spPr>
        <p:txBody>
          <a:bodyPr>
            <a:normAutofit/>
          </a:bodyPr>
          <a:lstStyle/>
          <a:p>
            <a:r>
              <a:rPr lang="en-US" altLang="zh-CN" sz="1700">
                <a:ea typeface="宋体" panose="02010600030101010101" pitchFamily="2" charset="-122"/>
              </a:rPr>
              <a:t>Always start with an abstract design that specifies </a:t>
            </a:r>
            <a:r>
              <a:rPr lang="en-US" altLang="zh-CN" sz="1700" i="1">
                <a:ea typeface="宋体" panose="02010600030101010101" pitchFamily="2" charset="-122"/>
              </a:rPr>
              <a:t>interfaces</a:t>
            </a:r>
            <a:r>
              <a:rPr lang="en-US" altLang="zh-CN" sz="1700">
                <a:ea typeface="宋体" panose="02010600030101010101" pitchFamily="2" charset="-122"/>
              </a:rPr>
              <a:t> of components and </a:t>
            </a:r>
            <a:r>
              <a:rPr lang="en-US" altLang="zh-CN" sz="1700" i="1">
                <a:ea typeface="宋体" panose="02010600030101010101" pitchFamily="2" charset="-122"/>
              </a:rPr>
              <a:t>abstract data types</a:t>
            </a:r>
            <a:r>
              <a:rPr lang="en-US" altLang="zh-CN" sz="1700">
                <a:ea typeface="宋体" panose="02010600030101010101" pitchFamily="2" charset="-122"/>
              </a:rPr>
              <a:t> </a:t>
            </a:r>
          </a:p>
          <a:p>
            <a:r>
              <a:rPr lang="en-US" altLang="zh-CN" sz="1700">
                <a:ea typeface="宋体" panose="02010600030101010101" pitchFamily="2" charset="-122"/>
              </a:rPr>
              <a:t>Use multiple levels of abstraction if necessary</a:t>
            </a:r>
          </a:p>
          <a:p>
            <a:r>
              <a:rPr lang="en-US" altLang="zh-CN" sz="1700">
                <a:ea typeface="宋体" panose="02010600030101010101" pitchFamily="2" charset="-122"/>
              </a:rPr>
              <a:t>Make all implementation decisions depend on the abstract interfaces instead of concrete ones because those are more stable</a:t>
            </a:r>
            <a:endParaRPr lang="en-US" altLang="en-US" sz="1700"/>
          </a:p>
        </p:txBody>
      </p:sp>
      <p:pic>
        <p:nvPicPr>
          <p:cNvPr id="4098" name="Picture 2" descr="Surfing Today's Online Design Feeds | Architects DCA">
            <a:extLst>
              <a:ext uri="{FF2B5EF4-FFF2-40B4-BE49-F238E27FC236}">
                <a16:creationId xmlns:a16="http://schemas.microsoft.com/office/drawing/2014/main" id="{8437AD95-9DC9-4BDD-A14C-97C8902C8C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37" r="35678"/>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36" name="Straight Connector 13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58CEE9B-A4EC-40EB-8121-41CEC7B684AE}"/>
              </a:ext>
            </a:extLst>
          </p:cNvPr>
          <p:cNvSpPr>
            <a:spLocks noGrp="1"/>
          </p:cNvSpPr>
          <p:nvPr>
            <p:ph type="ftr" sz="quarter" idx="11"/>
          </p:nvPr>
        </p:nvSpPr>
        <p:spPr>
          <a:xfrm>
            <a:off x="3724072" y="6356350"/>
            <a:ext cx="3104351" cy="365125"/>
          </a:xfrm>
        </p:spPr>
        <p:txBody>
          <a:bodyPr>
            <a:normAutofit/>
          </a:bodyPr>
          <a:lstStyle/>
          <a:p>
            <a:pPr algn="l">
              <a:spcAft>
                <a:spcPts val="600"/>
              </a:spcAft>
            </a:pPr>
            <a:r>
              <a:rPr lang="en-US" altLang="en-US"/>
              <a:t>SOEN 343 Dr. Rodrigo Morales</a:t>
            </a:r>
          </a:p>
        </p:txBody>
      </p:sp>
      <p:sp>
        <p:nvSpPr>
          <p:cNvPr id="3" name="Slide Number Placeholder 2">
            <a:extLst>
              <a:ext uri="{FF2B5EF4-FFF2-40B4-BE49-F238E27FC236}">
                <a16:creationId xmlns:a16="http://schemas.microsoft.com/office/drawing/2014/main" id="{0D396FD1-D0B4-4C14-9FCF-726FE217E54B}"/>
              </a:ext>
            </a:extLst>
          </p:cNvPr>
          <p:cNvSpPr>
            <a:spLocks noGrp="1"/>
          </p:cNvSpPr>
          <p:nvPr>
            <p:ph type="sldNum" sz="quarter" idx="12"/>
          </p:nvPr>
        </p:nvSpPr>
        <p:spPr>
          <a:xfrm>
            <a:off x="7625281" y="6356350"/>
            <a:ext cx="890069" cy="365125"/>
          </a:xfrm>
        </p:spPr>
        <p:txBody>
          <a:bodyPr>
            <a:normAutofit/>
          </a:bodyPr>
          <a:lstStyle/>
          <a:p>
            <a:pPr>
              <a:spcAft>
                <a:spcPts val="600"/>
              </a:spcAft>
            </a:pPr>
            <a:fld id="{D693DAC9-C63B-4E6D-B199-EBC75F06E48D}" type="slidenum">
              <a:rPr lang="en-US" altLang="en-US" smtClean="0"/>
              <a:pPr>
                <a:spcAft>
                  <a:spcPts val="600"/>
                </a:spcAft>
              </a:pPr>
              <a:t>31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56D20-F196-497B-88B2-E9D8EB8C44CE}"/>
              </a:ext>
            </a:extLst>
          </p:cNvPr>
          <p:cNvSpPr>
            <a:spLocks noGrp="1"/>
          </p:cNvSpPr>
          <p:nvPr>
            <p:ph type="title"/>
          </p:nvPr>
        </p:nvSpPr>
        <p:spPr>
          <a:xfrm>
            <a:off x="3724072" y="629268"/>
            <a:ext cx="4939868" cy="1286160"/>
          </a:xfrm>
        </p:spPr>
        <p:txBody>
          <a:bodyPr anchor="b">
            <a:normAutofit/>
          </a:bodyPr>
          <a:lstStyle/>
          <a:p>
            <a:r>
              <a:rPr lang="en-US" altLang="en-US" sz="2800" dirty="0"/>
              <a:t>Think of non-functional requirements  earlier</a:t>
            </a:r>
            <a:endParaRPr lang="en-CA" sz="2800" dirty="0"/>
          </a:p>
        </p:txBody>
      </p:sp>
      <p:sp>
        <p:nvSpPr>
          <p:cNvPr id="35843" name="Rectangle 3">
            <a:extLst>
              <a:ext uri="{FF2B5EF4-FFF2-40B4-BE49-F238E27FC236}">
                <a16:creationId xmlns:a16="http://schemas.microsoft.com/office/drawing/2014/main" id="{1CABBE5F-80C7-4A29-AF8F-BA7D25657DD6}"/>
              </a:ext>
            </a:extLst>
          </p:cNvPr>
          <p:cNvSpPr>
            <a:spLocks noGrp="1" noChangeArrowheads="1"/>
          </p:cNvSpPr>
          <p:nvPr>
            <p:ph idx="1"/>
          </p:nvPr>
        </p:nvSpPr>
        <p:spPr>
          <a:xfrm>
            <a:off x="3724073" y="2438400"/>
            <a:ext cx="4939867" cy="3785419"/>
          </a:xfrm>
        </p:spPr>
        <p:txBody>
          <a:bodyPr>
            <a:normAutofit/>
          </a:bodyPr>
          <a:lstStyle/>
          <a:p>
            <a:r>
              <a:rPr lang="en-US" altLang="zh-CN" sz="1700">
                <a:ea typeface="宋体" panose="02010600030101010101" pitchFamily="2" charset="-122"/>
              </a:rPr>
              <a:t>When we map functional requirements to an architectural design, we should consider non-functional requirements as well</a:t>
            </a:r>
          </a:p>
          <a:p>
            <a:r>
              <a:rPr lang="en-US" altLang="zh-CN" sz="1700">
                <a:ea typeface="宋体" panose="02010600030101010101" pitchFamily="2" charset="-122"/>
              </a:rPr>
              <a:t>Communicate with stakeholders and document their preferences of quality attributes</a:t>
            </a:r>
          </a:p>
          <a:p>
            <a:r>
              <a:rPr lang="en-US" altLang="zh-CN" sz="1700">
                <a:ea typeface="宋体" panose="02010600030101010101" pitchFamily="2" charset="-122"/>
              </a:rPr>
              <a:t>It is not possible to find a design that meets all quality attributes</a:t>
            </a:r>
          </a:p>
          <a:p>
            <a:r>
              <a:rPr lang="en-US" altLang="zh-CN" sz="1700">
                <a:ea typeface="宋体" panose="02010600030101010101" pitchFamily="2" charset="-122"/>
              </a:rPr>
              <a:t>Balance the quality attributes and consider heterogeneous architecture styles when necessary</a:t>
            </a:r>
            <a:endParaRPr lang="en-US" altLang="en-US" sz="1700"/>
          </a:p>
          <a:p>
            <a:endParaRPr lang="en-US" altLang="en-US" sz="1700"/>
          </a:p>
        </p:txBody>
      </p:sp>
      <p:pic>
        <p:nvPicPr>
          <p:cNvPr id="5122" name="Picture 2" descr="Surfing Today's Online Design Feeds | Architects DCA">
            <a:extLst>
              <a:ext uri="{FF2B5EF4-FFF2-40B4-BE49-F238E27FC236}">
                <a16:creationId xmlns:a16="http://schemas.microsoft.com/office/drawing/2014/main" id="{F4BFB2A8-1E2F-4705-8447-9CFA1C466B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37" r="35678"/>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EFA4B823-F111-42AB-9232-0E5C82F86924}"/>
              </a:ext>
            </a:extLst>
          </p:cNvPr>
          <p:cNvSpPr>
            <a:spLocks noGrp="1"/>
          </p:cNvSpPr>
          <p:nvPr>
            <p:ph type="ftr" sz="quarter" idx="11"/>
          </p:nvPr>
        </p:nvSpPr>
        <p:spPr>
          <a:xfrm>
            <a:off x="3724072" y="6356350"/>
            <a:ext cx="3104351" cy="365125"/>
          </a:xfrm>
        </p:spPr>
        <p:txBody>
          <a:bodyPr>
            <a:normAutofit/>
          </a:bodyPr>
          <a:lstStyle/>
          <a:p>
            <a:pPr algn="l">
              <a:spcAft>
                <a:spcPts val="600"/>
              </a:spcAft>
            </a:pPr>
            <a:r>
              <a:rPr lang="en-US" altLang="en-US"/>
              <a:t>SOEN 343 Dr. Rodrigo Morales</a:t>
            </a:r>
          </a:p>
        </p:txBody>
      </p:sp>
      <p:sp>
        <p:nvSpPr>
          <p:cNvPr id="3" name="Slide Number Placeholder 2">
            <a:extLst>
              <a:ext uri="{FF2B5EF4-FFF2-40B4-BE49-F238E27FC236}">
                <a16:creationId xmlns:a16="http://schemas.microsoft.com/office/drawing/2014/main" id="{66BF0283-E30B-4172-AABB-CD96334B47E3}"/>
              </a:ext>
            </a:extLst>
          </p:cNvPr>
          <p:cNvSpPr>
            <a:spLocks noGrp="1"/>
          </p:cNvSpPr>
          <p:nvPr>
            <p:ph type="sldNum" sz="quarter" idx="12"/>
          </p:nvPr>
        </p:nvSpPr>
        <p:spPr>
          <a:xfrm>
            <a:off x="7625281" y="6356350"/>
            <a:ext cx="890069" cy="365125"/>
          </a:xfrm>
        </p:spPr>
        <p:txBody>
          <a:bodyPr>
            <a:normAutofit/>
          </a:bodyPr>
          <a:lstStyle/>
          <a:p>
            <a:pPr>
              <a:spcAft>
                <a:spcPts val="600"/>
              </a:spcAft>
            </a:pPr>
            <a:fld id="{D693DAC9-C63B-4E6D-B199-EBC75F06E48D}" type="slidenum">
              <a:rPr lang="en-US" altLang="en-US" smtClean="0"/>
              <a:pPr>
                <a:spcAft>
                  <a:spcPts val="600"/>
                </a:spcAft>
              </a:pPr>
              <a:t>32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C4614E-8CBF-44D7-889E-F8131DEB8885}"/>
              </a:ext>
            </a:extLst>
          </p:cNvPr>
          <p:cNvSpPr>
            <a:spLocks noGrp="1"/>
          </p:cNvSpPr>
          <p:nvPr>
            <p:ph type="title"/>
          </p:nvPr>
        </p:nvSpPr>
        <p:spPr>
          <a:xfrm>
            <a:off x="3724072" y="629268"/>
            <a:ext cx="4939868" cy="1286160"/>
          </a:xfrm>
        </p:spPr>
        <p:txBody>
          <a:bodyPr anchor="b">
            <a:normAutofit/>
          </a:bodyPr>
          <a:lstStyle/>
          <a:p>
            <a:r>
              <a:rPr lang="en-US" altLang="en-US" sz="2800" dirty="0"/>
              <a:t>Think of software reusability and extensibility as much as possible</a:t>
            </a:r>
            <a:endParaRPr lang="en-CA" sz="2800" dirty="0"/>
          </a:p>
        </p:txBody>
      </p:sp>
      <p:sp>
        <p:nvSpPr>
          <p:cNvPr id="36867" name="Rectangle 3">
            <a:extLst>
              <a:ext uri="{FF2B5EF4-FFF2-40B4-BE49-F238E27FC236}">
                <a16:creationId xmlns:a16="http://schemas.microsoft.com/office/drawing/2014/main" id="{C841A8F6-F3CF-4E77-9D69-27624ADF644F}"/>
              </a:ext>
            </a:extLst>
          </p:cNvPr>
          <p:cNvSpPr>
            <a:spLocks noGrp="1" noChangeArrowheads="1"/>
          </p:cNvSpPr>
          <p:nvPr>
            <p:ph idx="1"/>
          </p:nvPr>
        </p:nvSpPr>
        <p:spPr>
          <a:xfrm>
            <a:off x="3724073" y="2438400"/>
            <a:ext cx="4939867" cy="3785419"/>
          </a:xfrm>
        </p:spPr>
        <p:txBody>
          <a:bodyPr>
            <a:normAutofit/>
          </a:bodyPr>
          <a:lstStyle/>
          <a:p>
            <a:r>
              <a:rPr lang="en-US" altLang="zh-CN" sz="1700">
                <a:ea typeface="宋体" panose="02010600030101010101" pitchFamily="2" charset="-122"/>
              </a:rPr>
              <a:t>For most software systems, it is very likely that new functionalities will be added after they are deployed</a:t>
            </a:r>
          </a:p>
          <a:p>
            <a:r>
              <a:rPr lang="en-US" altLang="zh-CN" sz="1700">
                <a:ea typeface="宋体" panose="02010600030101010101" pitchFamily="2" charset="-122"/>
              </a:rPr>
              <a:t>In addition, we need to consider how to reuse existing software components to increase the reliability and cost-effectiveness of new systems</a:t>
            </a:r>
          </a:p>
          <a:p>
            <a:r>
              <a:rPr lang="en-US" altLang="zh-CN" sz="1700">
                <a:ea typeface="宋体" panose="02010600030101010101" pitchFamily="2" charset="-122"/>
              </a:rPr>
              <a:t>Always try hard to make software extensible in the future</a:t>
            </a:r>
            <a:endParaRPr lang="en-US" altLang="en-US" sz="1700"/>
          </a:p>
          <a:p>
            <a:endParaRPr lang="en-US" altLang="en-US" sz="1700"/>
          </a:p>
        </p:txBody>
      </p:sp>
      <p:pic>
        <p:nvPicPr>
          <p:cNvPr id="6146" name="Picture 2" descr="Surfing Today's Online Design Feeds | Architects DCA">
            <a:extLst>
              <a:ext uri="{FF2B5EF4-FFF2-40B4-BE49-F238E27FC236}">
                <a16:creationId xmlns:a16="http://schemas.microsoft.com/office/drawing/2014/main" id="{8452B06B-FB8D-4B26-8794-0324468934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37" r="35678"/>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768E66D-5CE6-4376-9C23-945DC77AD6BD}"/>
              </a:ext>
            </a:extLst>
          </p:cNvPr>
          <p:cNvSpPr>
            <a:spLocks noGrp="1"/>
          </p:cNvSpPr>
          <p:nvPr>
            <p:ph type="ftr" sz="quarter" idx="11"/>
          </p:nvPr>
        </p:nvSpPr>
        <p:spPr>
          <a:xfrm>
            <a:off x="3724072" y="6356350"/>
            <a:ext cx="3104351" cy="365125"/>
          </a:xfrm>
        </p:spPr>
        <p:txBody>
          <a:bodyPr>
            <a:normAutofit/>
          </a:bodyPr>
          <a:lstStyle/>
          <a:p>
            <a:pPr algn="l">
              <a:spcAft>
                <a:spcPts val="600"/>
              </a:spcAft>
            </a:pPr>
            <a:r>
              <a:rPr lang="en-US" altLang="en-US"/>
              <a:t>SOEN 343 Dr. Rodrigo Morales</a:t>
            </a:r>
          </a:p>
        </p:txBody>
      </p:sp>
      <p:sp>
        <p:nvSpPr>
          <p:cNvPr id="3" name="Slide Number Placeholder 2">
            <a:extLst>
              <a:ext uri="{FF2B5EF4-FFF2-40B4-BE49-F238E27FC236}">
                <a16:creationId xmlns:a16="http://schemas.microsoft.com/office/drawing/2014/main" id="{367BD8CB-67AC-4762-BEA1-CE963F70F299}"/>
              </a:ext>
            </a:extLst>
          </p:cNvPr>
          <p:cNvSpPr>
            <a:spLocks noGrp="1"/>
          </p:cNvSpPr>
          <p:nvPr>
            <p:ph type="sldNum" sz="quarter" idx="12"/>
          </p:nvPr>
        </p:nvSpPr>
        <p:spPr>
          <a:xfrm>
            <a:off x="7625281" y="6356350"/>
            <a:ext cx="890069" cy="365125"/>
          </a:xfrm>
        </p:spPr>
        <p:txBody>
          <a:bodyPr>
            <a:normAutofit/>
          </a:bodyPr>
          <a:lstStyle/>
          <a:p>
            <a:pPr>
              <a:spcAft>
                <a:spcPts val="600"/>
              </a:spcAft>
            </a:pPr>
            <a:fld id="{D693DAC9-C63B-4E6D-B199-EBC75F06E48D}" type="slidenum">
              <a:rPr lang="en-US" altLang="en-US" smtClean="0"/>
              <a:pPr>
                <a:spcAft>
                  <a:spcPts val="600"/>
                </a:spcAft>
              </a:pPr>
              <a:t>33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6F1753-86A3-4E8C-B595-C4591600ACC5}"/>
              </a:ext>
            </a:extLst>
          </p:cNvPr>
          <p:cNvSpPr>
            <a:spLocks noGrp="1"/>
          </p:cNvSpPr>
          <p:nvPr>
            <p:ph type="title"/>
          </p:nvPr>
        </p:nvSpPr>
        <p:spPr>
          <a:xfrm>
            <a:off x="3724072" y="629268"/>
            <a:ext cx="4939868" cy="1286160"/>
          </a:xfrm>
        </p:spPr>
        <p:txBody>
          <a:bodyPr anchor="b">
            <a:normAutofit/>
          </a:bodyPr>
          <a:lstStyle/>
          <a:p>
            <a:r>
              <a:rPr lang="en-US" altLang="en-US" sz="2800" dirty="0"/>
              <a:t>Tolerate refinement of design</a:t>
            </a:r>
            <a:endParaRPr lang="en-CA" sz="2800" dirty="0"/>
          </a:p>
        </p:txBody>
      </p:sp>
      <p:sp>
        <p:nvSpPr>
          <p:cNvPr id="38915" name="Rectangle 3">
            <a:extLst>
              <a:ext uri="{FF2B5EF4-FFF2-40B4-BE49-F238E27FC236}">
                <a16:creationId xmlns:a16="http://schemas.microsoft.com/office/drawing/2014/main" id="{A4C1F8A2-72AF-45B5-8078-1AD91AF711B6}"/>
              </a:ext>
            </a:extLst>
          </p:cNvPr>
          <p:cNvSpPr>
            <a:spLocks noGrp="1" noChangeArrowheads="1"/>
          </p:cNvSpPr>
          <p:nvPr>
            <p:ph idx="1"/>
          </p:nvPr>
        </p:nvSpPr>
        <p:spPr>
          <a:xfrm>
            <a:off x="3724073" y="2438400"/>
            <a:ext cx="4939867" cy="3785419"/>
          </a:xfrm>
        </p:spPr>
        <p:txBody>
          <a:bodyPr>
            <a:normAutofit/>
          </a:bodyPr>
          <a:lstStyle/>
          <a:p>
            <a:r>
              <a:rPr lang="en-US" altLang="zh-CN" sz="1700">
                <a:ea typeface="宋体" panose="02010600030101010101" pitchFamily="2" charset="-122"/>
              </a:rPr>
              <a:t>Never expect to have software design completely perfect within one step</a:t>
            </a:r>
          </a:p>
          <a:p>
            <a:r>
              <a:rPr lang="en-US" altLang="zh-CN" sz="1700">
                <a:ea typeface="宋体" panose="02010600030101010101" pitchFamily="2" charset="-122"/>
              </a:rPr>
              <a:t>We may need to use prototyping and iteration to refine the software design</a:t>
            </a:r>
            <a:endParaRPr lang="en-US" altLang="zh-CN" sz="1700" i="1">
              <a:ea typeface="宋体" panose="02010600030101010101" pitchFamily="2" charset="-122"/>
            </a:endParaRPr>
          </a:p>
          <a:p>
            <a:r>
              <a:rPr lang="en-US" altLang="zh-CN" sz="1700" i="1">
                <a:ea typeface="宋体" panose="02010600030101010101" pitchFamily="2" charset="-122"/>
              </a:rPr>
              <a:t>Avoid ambiguous design and over-detailed design</a:t>
            </a:r>
            <a:endParaRPr lang="en-US" altLang="zh-CN" sz="1700">
              <a:ea typeface="宋体" panose="02010600030101010101" pitchFamily="2" charset="-122"/>
            </a:endParaRPr>
          </a:p>
          <a:p>
            <a:r>
              <a:rPr lang="en-US" altLang="zh-CN" sz="1700">
                <a:ea typeface="宋体" panose="02010600030101010101" pitchFamily="2" charset="-122"/>
              </a:rPr>
              <a:t>Ambiguous design lacks constraints and over-detailed design restricts implementation</a:t>
            </a:r>
            <a:endParaRPr lang="en-US" altLang="en-US" sz="1700"/>
          </a:p>
          <a:p>
            <a:endParaRPr lang="en-US" altLang="en-US" sz="1700"/>
          </a:p>
        </p:txBody>
      </p:sp>
      <p:pic>
        <p:nvPicPr>
          <p:cNvPr id="7170" name="Picture 2" descr="Surfing Today's Online Design Feeds | Architects DCA">
            <a:extLst>
              <a:ext uri="{FF2B5EF4-FFF2-40B4-BE49-F238E27FC236}">
                <a16:creationId xmlns:a16="http://schemas.microsoft.com/office/drawing/2014/main" id="{6F076EED-95A1-4149-9145-E0B2ACA634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37" r="35678"/>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36" name="Straight Connector 13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F4FBE429-A03A-4DE5-9A57-CEE095ADCC78}"/>
              </a:ext>
            </a:extLst>
          </p:cNvPr>
          <p:cNvSpPr>
            <a:spLocks noGrp="1"/>
          </p:cNvSpPr>
          <p:nvPr>
            <p:ph type="ftr" sz="quarter" idx="11"/>
          </p:nvPr>
        </p:nvSpPr>
        <p:spPr>
          <a:xfrm>
            <a:off x="3724072" y="6356350"/>
            <a:ext cx="3104351" cy="365125"/>
          </a:xfrm>
        </p:spPr>
        <p:txBody>
          <a:bodyPr>
            <a:normAutofit/>
          </a:bodyPr>
          <a:lstStyle/>
          <a:p>
            <a:pPr algn="l">
              <a:spcAft>
                <a:spcPts val="600"/>
              </a:spcAft>
            </a:pPr>
            <a:r>
              <a:rPr lang="en-US" altLang="en-US"/>
              <a:t>SOEN 343 Dr. Rodrigo Morales</a:t>
            </a:r>
          </a:p>
        </p:txBody>
      </p:sp>
      <p:sp>
        <p:nvSpPr>
          <p:cNvPr id="3" name="Slide Number Placeholder 2">
            <a:extLst>
              <a:ext uri="{FF2B5EF4-FFF2-40B4-BE49-F238E27FC236}">
                <a16:creationId xmlns:a16="http://schemas.microsoft.com/office/drawing/2014/main" id="{2D479734-0131-43A2-9A62-C0867BA0B25A}"/>
              </a:ext>
            </a:extLst>
          </p:cNvPr>
          <p:cNvSpPr>
            <a:spLocks noGrp="1"/>
          </p:cNvSpPr>
          <p:nvPr>
            <p:ph type="sldNum" sz="quarter" idx="12"/>
          </p:nvPr>
        </p:nvSpPr>
        <p:spPr>
          <a:xfrm>
            <a:off x="7625281" y="6356350"/>
            <a:ext cx="890069" cy="365125"/>
          </a:xfrm>
        </p:spPr>
        <p:txBody>
          <a:bodyPr>
            <a:normAutofit/>
          </a:bodyPr>
          <a:lstStyle/>
          <a:p>
            <a:pPr>
              <a:spcAft>
                <a:spcPts val="600"/>
              </a:spcAft>
            </a:pPr>
            <a:fld id="{D693DAC9-C63B-4E6D-B199-EBC75F06E48D}" type="slidenum">
              <a:rPr lang="en-US" altLang="en-US" smtClean="0"/>
              <a:pPr>
                <a:spcAft>
                  <a:spcPts val="600"/>
                </a:spcAft>
              </a:pPr>
              <a:t>34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Freeform: Shape 137">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0" name="Group 13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3"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4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5"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6"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9938" name="Rectangle 2">
            <a:extLst>
              <a:ext uri="{FF2B5EF4-FFF2-40B4-BE49-F238E27FC236}">
                <a16:creationId xmlns:a16="http://schemas.microsoft.com/office/drawing/2014/main" id="{17C99CED-35FF-41EF-A207-07850071A4E9}"/>
              </a:ext>
            </a:extLst>
          </p:cNvPr>
          <p:cNvSpPr>
            <a:spLocks noGrp="1" noChangeArrowheads="1"/>
          </p:cNvSpPr>
          <p:nvPr>
            <p:ph type="title"/>
          </p:nvPr>
        </p:nvSpPr>
        <p:spPr>
          <a:xfrm>
            <a:off x="401265" y="685800"/>
            <a:ext cx="2085203" cy="5105400"/>
          </a:xfrm>
        </p:spPr>
        <p:txBody>
          <a:bodyPr>
            <a:normAutofit/>
          </a:bodyPr>
          <a:lstStyle/>
          <a:p>
            <a:r>
              <a:rPr lang="en-US" altLang="en-US" sz="3500">
                <a:solidFill>
                  <a:srgbClr val="FFFFFF"/>
                </a:solidFill>
              </a:rPr>
              <a:t>Summary</a:t>
            </a:r>
          </a:p>
        </p:txBody>
      </p:sp>
      <p:graphicFrame>
        <p:nvGraphicFramePr>
          <p:cNvPr id="39941" name="Rectangle 3">
            <a:extLst>
              <a:ext uri="{FF2B5EF4-FFF2-40B4-BE49-F238E27FC236}">
                <a16:creationId xmlns:a16="http://schemas.microsoft.com/office/drawing/2014/main" id="{60200288-4E19-436C-A5CC-5C8CFA6E793F}"/>
              </a:ext>
            </a:extLst>
          </p:cNvPr>
          <p:cNvGraphicFramePr>
            <a:graphicFrameLocks noGrp="1"/>
          </p:cNvGraphicFramePr>
          <p:nvPr>
            <p:ph idx="1"/>
            <p:extLst>
              <p:ext uri="{D42A27DB-BD31-4B8C-83A1-F6EECF244321}">
                <p14:modId xmlns:p14="http://schemas.microsoft.com/office/powerpoint/2010/main" val="2978141132"/>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503960E8-CCDF-423E-B249-4C3BE72FDA01}"/>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EB05A57A-5CF1-4717-9758-DC4021279414}"/>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35</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1">
                                            <p:graphicEl>
                                              <a:dgm id="{F0515A33-B983-4B73-B520-7BB2792FBC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1">
                                            <p:graphicEl>
                                              <a:dgm id="{0CCE44DA-DEFA-4278-A535-299FAA6820CF}"/>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1">
                                            <p:graphicEl>
                                              <a:dgm id="{3C2AABFD-D1F7-451E-BBB2-9FCF548A53A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41">
                                            <p:graphicEl>
                                              <a:dgm id="{C42810B6-D233-47A1-B502-BCB3DC590AD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941"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7"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a:extLst>
              <a:ext uri="{FF2B5EF4-FFF2-40B4-BE49-F238E27FC236}">
                <a16:creationId xmlns:a16="http://schemas.microsoft.com/office/drawing/2014/main" id="{BDCE88E4-B645-4A0E-BE13-66653957AD54}"/>
              </a:ext>
            </a:extLst>
          </p:cNvPr>
          <p:cNvSpPr>
            <a:spLocks noGrp="1"/>
          </p:cNvSpPr>
          <p:nvPr>
            <p:ph type="title"/>
          </p:nvPr>
        </p:nvSpPr>
        <p:spPr>
          <a:xfrm>
            <a:off x="401265" y="685800"/>
            <a:ext cx="2085203" cy="5105400"/>
          </a:xfrm>
        </p:spPr>
        <p:txBody>
          <a:bodyPr>
            <a:normAutofit/>
          </a:bodyPr>
          <a:lstStyle/>
          <a:p>
            <a:r>
              <a:rPr lang="en-US" altLang="en-US" sz="3500" dirty="0">
                <a:solidFill>
                  <a:srgbClr val="FFFFFF"/>
                </a:solidFill>
              </a:rPr>
              <a:t>Summary (cont.)</a:t>
            </a:r>
            <a:endParaRPr lang="en-CA" sz="3500" dirty="0">
              <a:solidFill>
                <a:srgbClr val="FFFFFF"/>
              </a:solidFill>
            </a:endParaRPr>
          </a:p>
        </p:txBody>
      </p:sp>
      <p:graphicFrame>
        <p:nvGraphicFramePr>
          <p:cNvPr id="40965" name="Rectangle 3">
            <a:extLst>
              <a:ext uri="{FF2B5EF4-FFF2-40B4-BE49-F238E27FC236}">
                <a16:creationId xmlns:a16="http://schemas.microsoft.com/office/drawing/2014/main" id="{F0BC397C-1020-4A3D-8FDF-C66F8212FC6F}"/>
              </a:ext>
            </a:extLst>
          </p:cNvPr>
          <p:cNvGraphicFramePr>
            <a:graphicFrameLocks noGrp="1"/>
          </p:cNvGraphicFramePr>
          <p:nvPr>
            <p:ph idx="1"/>
            <p:extLst>
              <p:ext uri="{D42A27DB-BD31-4B8C-83A1-F6EECF244321}">
                <p14:modId xmlns:p14="http://schemas.microsoft.com/office/powerpoint/2010/main" val="3684353168"/>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0F8B3C76-85AD-482C-9D53-DC57A85A8CAE}"/>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9C9ADBA6-0618-4D09-94AA-45ACBFA3E13F}"/>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36</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graphicEl>
                                              <a:dgm id="{1FCB0FEC-A362-4645-8EEA-B67EEF1C173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5">
                                            <p:graphicEl>
                                              <a:dgm id="{0D8F2EFE-7647-4FF2-94AB-34404A2DCB3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5">
                                            <p:graphicEl>
                                              <a:dgm id="{21990683-85AB-45DD-974A-C4D0CA135C47}"/>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5">
                                            <p:graphicEl>
                                              <a:dgm id="{983598BE-8376-4B24-84D2-5766448D300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965" grpId="0">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91"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4" name="Title 3">
            <a:extLst>
              <a:ext uri="{FF2B5EF4-FFF2-40B4-BE49-F238E27FC236}">
                <a16:creationId xmlns:a16="http://schemas.microsoft.com/office/drawing/2014/main" id="{3FD6A828-2332-43F2-8D46-35CA38B4A3E9}"/>
              </a:ext>
            </a:extLst>
          </p:cNvPr>
          <p:cNvSpPr>
            <a:spLocks noGrp="1"/>
          </p:cNvSpPr>
          <p:nvPr>
            <p:ph type="title"/>
          </p:nvPr>
        </p:nvSpPr>
        <p:spPr>
          <a:xfrm>
            <a:off x="401265" y="685800"/>
            <a:ext cx="2085203" cy="5105400"/>
          </a:xfrm>
        </p:spPr>
        <p:txBody>
          <a:bodyPr>
            <a:normAutofit/>
          </a:bodyPr>
          <a:lstStyle/>
          <a:p>
            <a:r>
              <a:rPr lang="en-US" altLang="en-US" sz="3500" dirty="0">
                <a:solidFill>
                  <a:srgbClr val="FFFFFF"/>
                </a:solidFill>
              </a:rPr>
              <a:t>Summary (cont.)</a:t>
            </a:r>
            <a:endParaRPr lang="en-CA" sz="3500" dirty="0">
              <a:solidFill>
                <a:srgbClr val="FFFFFF"/>
              </a:solidFill>
            </a:endParaRPr>
          </a:p>
        </p:txBody>
      </p:sp>
      <p:graphicFrame>
        <p:nvGraphicFramePr>
          <p:cNvPr id="41989" name="Rectangle 3">
            <a:extLst>
              <a:ext uri="{FF2B5EF4-FFF2-40B4-BE49-F238E27FC236}">
                <a16:creationId xmlns:a16="http://schemas.microsoft.com/office/drawing/2014/main" id="{17973537-F64C-42E2-A879-5B6C4D45F674}"/>
              </a:ext>
            </a:extLst>
          </p:cNvPr>
          <p:cNvGraphicFramePr>
            <a:graphicFrameLocks noGrp="1"/>
          </p:cNvGraphicFramePr>
          <p:nvPr>
            <p:ph idx="1"/>
            <p:extLst>
              <p:ext uri="{D42A27DB-BD31-4B8C-83A1-F6EECF244321}">
                <p14:modId xmlns:p14="http://schemas.microsoft.com/office/powerpoint/2010/main" val="52337309"/>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CEA3C973-DAE8-4A81-9279-1244FDBEE9BB}"/>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2870F561-4974-4977-BBC4-6E07DA363270}"/>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37</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graphicEl>
                                              <a:dgm id="{542BF4A8-43BB-48EA-A945-45CE31585F9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9">
                                            <p:graphicEl>
                                              <a:dgm id="{7C2DCF0A-7CF2-445A-B99F-5FFA256DDDE0}"/>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9">
                                            <p:graphicEl>
                                              <a:dgm id="{0F3A4906-3A79-4C1B-9E6A-62442083F6B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9">
                                            <p:graphicEl>
                                              <a:dgm id="{8D58D21D-870E-4D07-A4E4-84AE5162DBD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89"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B7B7D79-46D2-4F82-A351-8688D9E049AE}"/>
              </a:ext>
            </a:extLst>
          </p:cNvPr>
          <p:cNvSpPr>
            <a:spLocks noGrp="1"/>
          </p:cNvSpPr>
          <p:nvPr>
            <p:ph type="title"/>
          </p:nvPr>
        </p:nvSpPr>
        <p:spPr/>
        <p:txBody>
          <a:bodyPr/>
          <a:lstStyle/>
          <a:p>
            <a:r>
              <a:rPr lang="en-CA" dirty="0"/>
              <a:t>A good software design</a:t>
            </a:r>
          </a:p>
        </p:txBody>
      </p:sp>
      <p:sp>
        <p:nvSpPr>
          <p:cNvPr id="9" name="Content Placeholder 8">
            <a:extLst>
              <a:ext uri="{FF2B5EF4-FFF2-40B4-BE49-F238E27FC236}">
                <a16:creationId xmlns:a16="http://schemas.microsoft.com/office/drawing/2014/main" id="{0F29E0F2-8D68-48D4-A775-17EA72048E7E}"/>
              </a:ext>
            </a:extLst>
          </p:cNvPr>
          <p:cNvSpPr>
            <a:spLocks noGrp="1"/>
          </p:cNvSpPr>
          <p:nvPr>
            <p:ph sz="half" idx="1"/>
          </p:nvPr>
        </p:nvSpPr>
        <p:spPr/>
        <p:txBody>
          <a:bodyPr>
            <a:noAutofit/>
          </a:bodyPr>
          <a:lstStyle/>
          <a:p>
            <a:pPr>
              <a:lnSpc>
                <a:spcPct val="100000"/>
              </a:lnSpc>
              <a:spcBef>
                <a:spcPts val="0"/>
              </a:spcBef>
              <a:defRPr/>
            </a:pPr>
            <a:r>
              <a:rPr lang="en-US" altLang="en-US" sz="2400" dirty="0"/>
              <a:t>Reduces risks in software production</a:t>
            </a:r>
          </a:p>
          <a:p>
            <a:pPr>
              <a:lnSpc>
                <a:spcPct val="100000"/>
              </a:lnSpc>
              <a:spcBef>
                <a:spcPts val="0"/>
              </a:spcBef>
              <a:defRPr/>
            </a:pPr>
            <a:r>
              <a:rPr lang="en-US" altLang="en-US" sz="2400" dirty="0"/>
              <a:t>coordinates development teams to work together orderly</a:t>
            </a:r>
          </a:p>
          <a:p>
            <a:pPr>
              <a:lnSpc>
                <a:spcPct val="100000"/>
              </a:lnSpc>
              <a:spcBef>
                <a:spcPts val="0"/>
              </a:spcBef>
              <a:defRPr/>
            </a:pPr>
            <a:r>
              <a:rPr lang="en-US" altLang="en-US" sz="2400" dirty="0"/>
              <a:t>Makes the system traceable for implementation and testing</a:t>
            </a:r>
          </a:p>
          <a:p>
            <a:pPr>
              <a:lnSpc>
                <a:spcPct val="100000"/>
              </a:lnSpc>
              <a:spcBef>
                <a:spcPts val="0"/>
              </a:spcBef>
              <a:defRPr/>
            </a:pPr>
            <a:r>
              <a:rPr lang="en-US" altLang="zh-CN" sz="2400" dirty="0"/>
              <a:t>Leads to software products that have higher quality attributes</a:t>
            </a:r>
            <a:endParaRPr lang="en-US" altLang="en-US" sz="2400" dirty="0"/>
          </a:p>
          <a:p>
            <a:endParaRPr lang="en-CA" dirty="0"/>
          </a:p>
        </p:txBody>
      </p:sp>
      <p:sp>
        <p:nvSpPr>
          <p:cNvPr id="4" name="Footer Placeholder 3">
            <a:extLst>
              <a:ext uri="{FF2B5EF4-FFF2-40B4-BE49-F238E27FC236}">
                <a16:creationId xmlns:a16="http://schemas.microsoft.com/office/drawing/2014/main" id="{AB39BBFB-5E9E-4EA0-A3B9-B725C83D9B98}"/>
              </a:ext>
            </a:extLst>
          </p:cNvPr>
          <p:cNvSpPr>
            <a:spLocks noGrp="1"/>
          </p:cNvSpPr>
          <p:nvPr>
            <p:ph type="ftr" sz="quarter" idx="11"/>
          </p:nvPr>
        </p:nvSpPr>
        <p:spPr/>
        <p:txBody>
          <a:bodyPr/>
          <a:lstStyle/>
          <a:p>
            <a:r>
              <a:rPr lang="en-US" altLang="en-US"/>
              <a:t>SOEN 343 Dr. Rodrigo Morales</a:t>
            </a:r>
          </a:p>
        </p:txBody>
      </p:sp>
      <p:sp>
        <p:nvSpPr>
          <p:cNvPr id="5" name="Slide Number Placeholder 4">
            <a:extLst>
              <a:ext uri="{FF2B5EF4-FFF2-40B4-BE49-F238E27FC236}">
                <a16:creationId xmlns:a16="http://schemas.microsoft.com/office/drawing/2014/main" id="{7A724B18-ABA0-40E2-8632-1CDDFD6F0F6E}"/>
              </a:ext>
            </a:extLst>
          </p:cNvPr>
          <p:cNvSpPr>
            <a:spLocks noGrp="1"/>
          </p:cNvSpPr>
          <p:nvPr>
            <p:ph type="sldNum" sz="quarter" idx="12"/>
          </p:nvPr>
        </p:nvSpPr>
        <p:spPr/>
        <p:txBody>
          <a:bodyPr/>
          <a:lstStyle/>
          <a:p>
            <a:fld id="{D693DAC9-C63B-4E6D-B199-EBC75F06E48D}" type="slidenum">
              <a:rPr lang="en-US" altLang="en-US" smtClean="0"/>
              <a:pPr/>
              <a:t>4</a:t>
            </a:fld>
            <a:endParaRPr lang="en-US" altLang="en-US"/>
          </a:p>
        </p:txBody>
      </p:sp>
      <p:pic>
        <p:nvPicPr>
          <p:cNvPr id="29" name="Picture 2" descr="Image result for architect">
            <a:extLst>
              <a:ext uri="{FF2B5EF4-FFF2-40B4-BE49-F238E27FC236}">
                <a16:creationId xmlns:a16="http://schemas.microsoft.com/office/drawing/2014/main" id="{AE4CF19E-9327-47FA-BBD6-DCCA6E7242E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0020" y="1981201"/>
            <a:ext cx="401291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9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5125" name="Rectangle 3">
            <a:extLst>
              <a:ext uri="{FF2B5EF4-FFF2-40B4-BE49-F238E27FC236}">
                <a16:creationId xmlns:a16="http://schemas.microsoft.com/office/drawing/2014/main" id="{6295E57B-4E1A-49AC-97E4-CF141E7CCF06}"/>
              </a:ext>
            </a:extLst>
          </p:cNvPr>
          <p:cNvGraphicFramePr>
            <a:graphicFrameLocks noGrp="1"/>
          </p:cNvGraphicFramePr>
          <p:nvPr>
            <p:ph idx="1"/>
            <p:extLst>
              <p:ext uri="{D42A27DB-BD31-4B8C-83A1-F6EECF244321}">
                <p14:modId xmlns:p14="http://schemas.microsoft.com/office/powerpoint/2010/main" val="3851236355"/>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E187B47D-082C-4471-BC87-11AB95C22CA6}"/>
              </a:ext>
            </a:extLst>
          </p:cNvPr>
          <p:cNvSpPr>
            <a:spLocks noGrp="1"/>
          </p:cNvSpPr>
          <p:nvPr>
            <p:ph type="ftr" sz="quarter" idx="11"/>
          </p:nvPr>
        </p:nvSpPr>
        <p:spPr>
          <a:xfrm>
            <a:off x="4314078" y="6309360"/>
            <a:ext cx="2924211" cy="365125"/>
          </a:xfrm>
        </p:spPr>
        <p:txBody>
          <a:bodyPr>
            <a:normAutofit/>
          </a:bodyPr>
          <a:lstStyle/>
          <a:p>
            <a:pPr algn="l">
              <a:spcAft>
                <a:spcPts val="600"/>
              </a:spcAft>
            </a:pPr>
            <a:r>
              <a:rPr lang="en-US" altLang="en-US" sz="1000" dirty="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9B663CB2-A32C-4B28-BECF-620651F3E6E4}"/>
              </a:ext>
            </a:extLst>
          </p:cNvPr>
          <p:cNvSpPr>
            <a:spLocks noGrp="1"/>
          </p:cNvSpPr>
          <p:nvPr>
            <p:ph type="sldNum" sz="quarter" idx="12"/>
          </p:nvPr>
        </p:nvSpPr>
        <p:spPr>
          <a:xfrm>
            <a:off x="7699176" y="6309360"/>
            <a:ext cx="816173"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5</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graphicEl>
                                              <a:dgm id="{FD091BAF-E06F-4D4A-B760-001BFEDBB02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graphicEl>
                                              <a:dgm id="{E45F8F10-58F1-4199-ABDD-337CC0922A9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graphicEl>
                                              <a:dgm id="{36C2D319-FA51-4272-8863-9BCBC36E18A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graphicEl>
                                              <a:dgm id="{D958AD7F-AA97-499D-8D6D-7C704BA879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12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607D32-C90F-42DE-9F7E-BBD7B4A34577}"/>
              </a:ext>
            </a:extLst>
          </p:cNvPr>
          <p:cNvSpPr>
            <a:spLocks noGrp="1"/>
          </p:cNvSpPr>
          <p:nvPr>
            <p:ph type="title"/>
          </p:nvPr>
        </p:nvSpPr>
        <p:spPr/>
        <p:txBody>
          <a:bodyPr/>
          <a:lstStyle/>
          <a:p>
            <a:r>
              <a:rPr lang="en-CA" dirty="0"/>
              <a:t>Software design description (SDD)</a:t>
            </a:r>
          </a:p>
        </p:txBody>
      </p:sp>
      <p:sp>
        <p:nvSpPr>
          <p:cNvPr id="6147" name="Rectangle 3">
            <a:extLst>
              <a:ext uri="{FF2B5EF4-FFF2-40B4-BE49-F238E27FC236}">
                <a16:creationId xmlns:a16="http://schemas.microsoft.com/office/drawing/2014/main" id="{E8758D2B-E35E-4736-8C8E-CA5EFBE69DB4}"/>
              </a:ext>
            </a:extLst>
          </p:cNvPr>
          <p:cNvSpPr>
            <a:spLocks noGrp="1" noChangeArrowheads="1"/>
          </p:cNvSpPr>
          <p:nvPr>
            <p:ph sz="half" idx="1"/>
          </p:nvPr>
        </p:nvSpPr>
        <p:spPr>
          <a:xfrm>
            <a:off x="628649" y="1825625"/>
            <a:ext cx="5019675" cy="4351338"/>
          </a:xfrm>
        </p:spPr>
        <p:txBody>
          <a:bodyPr>
            <a:normAutofit lnSpcReduction="10000"/>
          </a:bodyPr>
          <a:lstStyle/>
          <a:p>
            <a:r>
              <a:rPr lang="en-US" altLang="en-US" sz="2700" dirty="0"/>
              <a:t>The SDD describes the components of a system, the modules that comprise each component, and the detailed information (such as data attributes, operations, </a:t>
            </a:r>
            <a:r>
              <a:rPr lang="en-US" altLang="zh-CN" sz="2700" dirty="0">
                <a:ea typeface="宋体" panose="02010600030101010101" pitchFamily="2" charset="-122"/>
              </a:rPr>
              <a:t>and algorithms) of each module</a:t>
            </a:r>
          </a:p>
          <a:p>
            <a:r>
              <a:rPr lang="en-US" altLang="zh-CN" sz="2700" dirty="0">
                <a:ea typeface="宋体" panose="02010600030101010101" pitchFamily="2" charset="-122"/>
              </a:rPr>
              <a:t>From the SDD, the system is then implemented using programming language, which is followed by debugging, testing, and maintenance</a:t>
            </a:r>
            <a:endParaRPr lang="en-US" altLang="en-US" sz="2700" dirty="0"/>
          </a:p>
          <a:p>
            <a:endParaRPr lang="en-US" altLang="en-US" sz="2800" dirty="0"/>
          </a:p>
        </p:txBody>
      </p:sp>
      <p:pic>
        <p:nvPicPr>
          <p:cNvPr id="8" name="Picture 2" descr="Image result for blueprint">
            <a:extLst>
              <a:ext uri="{FF2B5EF4-FFF2-40B4-BE49-F238E27FC236}">
                <a16:creationId xmlns:a16="http://schemas.microsoft.com/office/drawing/2014/main" id="{3D779F3C-634F-45CC-9220-41261890B0F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91200" y="1825625"/>
            <a:ext cx="2962275" cy="395479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C66AD1B-BB44-484B-8A56-C476659030F7}"/>
              </a:ext>
            </a:extLst>
          </p:cNvPr>
          <p:cNvSpPr>
            <a:spLocks noGrp="1"/>
          </p:cNvSpPr>
          <p:nvPr>
            <p:ph type="ftr" sz="quarter" idx="11"/>
          </p:nvPr>
        </p:nvSpPr>
        <p:spPr/>
        <p:txBody>
          <a:bodyPr/>
          <a:lstStyle/>
          <a:p>
            <a:r>
              <a:rPr lang="en-US" altLang="en-US" dirty="0"/>
              <a:t>SOEN 343 Dr. Rodrigo Morales</a:t>
            </a:r>
          </a:p>
        </p:txBody>
      </p:sp>
      <p:sp>
        <p:nvSpPr>
          <p:cNvPr id="3" name="Slide Number Placeholder 2">
            <a:extLst>
              <a:ext uri="{FF2B5EF4-FFF2-40B4-BE49-F238E27FC236}">
                <a16:creationId xmlns:a16="http://schemas.microsoft.com/office/drawing/2014/main" id="{252B0677-CA61-4973-952C-699927686652}"/>
              </a:ext>
            </a:extLst>
          </p:cNvPr>
          <p:cNvSpPr>
            <a:spLocks noGrp="1"/>
          </p:cNvSpPr>
          <p:nvPr>
            <p:ph type="sldNum" sz="quarter" idx="12"/>
          </p:nvPr>
        </p:nvSpPr>
        <p:spPr/>
        <p:txBody>
          <a:bodyPr/>
          <a:lstStyle/>
          <a:p>
            <a:fld id="{D693DAC9-C63B-4E6D-B199-EBC75F06E48D}"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B1015-F460-43B1-9160-3B0018D56D23}"/>
              </a:ext>
            </a:extLst>
          </p:cNvPr>
          <p:cNvSpPr>
            <a:spLocks noGrp="1"/>
          </p:cNvSpPr>
          <p:nvPr>
            <p:ph type="title"/>
          </p:nvPr>
        </p:nvSpPr>
        <p:spPr/>
        <p:txBody>
          <a:bodyPr/>
          <a:lstStyle/>
          <a:p>
            <a:r>
              <a:rPr lang="en-CA" dirty="0"/>
              <a:t>A simplified software development life cycle</a:t>
            </a:r>
          </a:p>
        </p:txBody>
      </p:sp>
      <p:pic>
        <p:nvPicPr>
          <p:cNvPr id="7172" name="Picture 4">
            <a:extLst>
              <a:ext uri="{FF2B5EF4-FFF2-40B4-BE49-F238E27FC236}">
                <a16:creationId xmlns:a16="http://schemas.microsoft.com/office/drawing/2014/main" id="{182B4C21-44C6-440C-B996-5E511BBBA16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3915" r="12787" b="10433"/>
          <a:stretch/>
        </p:blipFill>
        <p:spPr>
          <a:xfrm>
            <a:off x="1371600" y="1683222"/>
            <a:ext cx="6332159" cy="42603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38B12EE2-8340-4EDA-A06E-8B9D8DC5E393}"/>
              </a:ext>
            </a:extLst>
          </p:cNvPr>
          <p:cNvSpPr>
            <a:spLocks noGrp="1"/>
          </p:cNvSpPr>
          <p:nvPr>
            <p:ph type="ftr" sz="quarter" idx="11"/>
          </p:nvPr>
        </p:nvSpPr>
        <p:spPr/>
        <p:txBody>
          <a:bodyPr/>
          <a:lstStyle/>
          <a:p>
            <a:r>
              <a:rPr lang="en-US" altLang="en-US"/>
              <a:t>SOEN 343 Dr. Rodrigo Morales</a:t>
            </a:r>
          </a:p>
        </p:txBody>
      </p:sp>
      <p:sp>
        <p:nvSpPr>
          <p:cNvPr id="3" name="Slide Number Placeholder 2">
            <a:extLst>
              <a:ext uri="{FF2B5EF4-FFF2-40B4-BE49-F238E27FC236}">
                <a16:creationId xmlns:a16="http://schemas.microsoft.com/office/drawing/2014/main" id="{A5725BFA-3D2F-4A5C-A114-14404D2F2EBD}"/>
              </a:ext>
            </a:extLst>
          </p:cNvPr>
          <p:cNvSpPr>
            <a:spLocks noGrp="1"/>
          </p:cNvSpPr>
          <p:nvPr>
            <p:ph type="sldNum" sz="quarter" idx="12"/>
          </p:nvPr>
        </p:nvSpPr>
        <p:spPr/>
        <p:txBody>
          <a:bodyPr/>
          <a:lstStyle/>
          <a:p>
            <a:fld id="{D693DAC9-C63B-4E6D-B199-EBC75F06E48D}"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8" name="Freeform: Shape 7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BD0B7CC-A3D4-4847-B9CF-F8D761E0704C}"/>
              </a:ext>
            </a:extLst>
          </p:cNvPr>
          <p:cNvSpPr>
            <a:spLocks noGrp="1"/>
          </p:cNvSpPr>
          <p:nvPr>
            <p:ph type="title"/>
          </p:nvPr>
        </p:nvSpPr>
        <p:spPr>
          <a:xfrm>
            <a:off x="647271" y="1012004"/>
            <a:ext cx="2562119" cy="4795408"/>
          </a:xfrm>
        </p:spPr>
        <p:txBody>
          <a:bodyPr>
            <a:normAutofit/>
          </a:bodyPr>
          <a:lstStyle/>
          <a:p>
            <a:r>
              <a:rPr lang="en-US" dirty="0">
                <a:solidFill>
                  <a:srgbClr val="FFFFFF"/>
                </a:solidFill>
              </a:rPr>
              <a:t>Sample outline of SDD based on </a:t>
            </a:r>
            <a:r>
              <a:rPr lang="en-US" u="sng" dirty="0">
                <a:solidFill>
                  <a:srgbClr val="FFFFFF"/>
                </a:solidFill>
              </a:rPr>
              <a:t>IEEE Std 1016</a:t>
            </a:r>
            <a:endParaRPr lang="en-CA" u="sng" dirty="0">
              <a:solidFill>
                <a:srgbClr val="FFFFFF"/>
              </a:solidFill>
            </a:endParaRPr>
          </a:p>
        </p:txBody>
      </p:sp>
      <p:graphicFrame>
        <p:nvGraphicFramePr>
          <p:cNvPr id="8200" name="Rectangle 3">
            <a:extLst>
              <a:ext uri="{FF2B5EF4-FFF2-40B4-BE49-F238E27FC236}">
                <a16:creationId xmlns:a16="http://schemas.microsoft.com/office/drawing/2014/main" id="{CB3986E2-253E-4F62-A029-96FB4CFC9E90}"/>
              </a:ext>
            </a:extLst>
          </p:cNvPr>
          <p:cNvGraphicFramePr>
            <a:graphicFrameLocks noGrp="1"/>
          </p:cNvGraphicFramePr>
          <p:nvPr>
            <p:ph idx="1"/>
            <p:extLst>
              <p:ext uri="{D42A27DB-BD31-4B8C-83A1-F6EECF244321}">
                <p14:modId xmlns:p14="http://schemas.microsoft.com/office/powerpoint/2010/main" val="3668329366"/>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3DEF8D05-0F27-4229-94CD-7526CAAFCE91}"/>
              </a:ext>
            </a:extLst>
          </p:cNvPr>
          <p:cNvSpPr>
            <a:spLocks noGrp="1"/>
          </p:cNvSpPr>
          <p:nvPr>
            <p:ph type="ftr" sz="quarter" idx="11"/>
          </p:nvPr>
        </p:nvSpPr>
        <p:spPr>
          <a:xfrm>
            <a:off x="562728" y="6356350"/>
            <a:ext cx="3086100" cy="365125"/>
          </a:xfrm>
        </p:spPr>
        <p:txBody>
          <a:bodyPr>
            <a:normAutofit/>
          </a:bodyPr>
          <a:lstStyle/>
          <a:p>
            <a:pPr algn="l">
              <a:spcAft>
                <a:spcPts val="600"/>
              </a:spcAft>
            </a:pPr>
            <a:r>
              <a:rPr lang="en-US" altLang="en-US" sz="1000">
                <a:solidFill>
                  <a:prstClr val="black">
                    <a:tint val="75000"/>
                  </a:prstClr>
                </a:solidFill>
              </a:rPr>
              <a:t>SOEN 343 Dr. Rodrigo Morales</a:t>
            </a:r>
          </a:p>
        </p:txBody>
      </p:sp>
      <p:sp>
        <p:nvSpPr>
          <p:cNvPr id="3" name="Slide Number Placeholder 2">
            <a:extLst>
              <a:ext uri="{FF2B5EF4-FFF2-40B4-BE49-F238E27FC236}">
                <a16:creationId xmlns:a16="http://schemas.microsoft.com/office/drawing/2014/main" id="{E7C59378-16A1-4ED9-953E-D49CB01AE78D}"/>
              </a:ext>
            </a:extLst>
          </p:cNvPr>
          <p:cNvSpPr>
            <a:spLocks noGrp="1"/>
          </p:cNvSpPr>
          <p:nvPr>
            <p:ph type="sldNum" sz="quarter" idx="12"/>
          </p:nvPr>
        </p:nvSpPr>
        <p:spPr>
          <a:xfrm>
            <a:off x="8044665" y="6356350"/>
            <a:ext cx="470685" cy="365125"/>
          </a:xfrm>
        </p:spPr>
        <p:txBody>
          <a:bodyPr>
            <a:normAutofit/>
          </a:bodyPr>
          <a:lstStyle/>
          <a:p>
            <a:pPr>
              <a:spcAft>
                <a:spcPts val="600"/>
              </a:spcAft>
            </a:pPr>
            <a:fld id="{D693DAC9-C63B-4E6D-B199-EBC75F06E48D}" type="slidenum">
              <a:rPr lang="en-US" altLang="en-US" sz="1000">
                <a:solidFill>
                  <a:prstClr val="black">
                    <a:tint val="75000"/>
                  </a:prstClr>
                </a:solidFill>
              </a:rPr>
              <a:pPr>
                <a:spcAft>
                  <a:spcPts val="600"/>
                </a:spcAft>
              </a:pPr>
              <a:t>8</a:t>
            </a:fld>
            <a:endParaRPr lang="en-US" altLang="en-US" sz="1000">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0">
                                            <p:graphicEl>
                                              <a:dgm id="{ECF7C268-1717-4ABF-BBF3-06BF878CA07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0">
                                            <p:graphicEl>
                                              <a:dgm id="{63B7A4CC-8D48-4350-95F1-79BEC95ECB6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00">
                                            <p:graphicEl>
                                              <a:dgm id="{CB93555A-A7EA-4928-97D7-E0702CA3860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00">
                                            <p:graphicEl>
                                              <a:dgm id="{115E1169-974E-4F9D-9AAD-C861111A6399}"/>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00">
                                            <p:graphicEl>
                                              <a:dgm id="{7B298485-8634-4518-89F4-8808D27C23E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00">
                                            <p:graphicEl>
                                              <a:dgm id="{792D9DE6-B1C6-4D0C-AD2B-7C57F54AD65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00">
                                            <p:graphicEl>
                                              <a:dgm id="{F7EF38A0-240E-4027-8C71-B54433666F3B}"/>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00">
                                            <p:graphicEl>
                                              <a:dgm id="{1EC1FF55-6AD7-43E2-B7B1-51C61F227C4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00">
                                            <p:graphicEl>
                                              <a:dgm id="{31E98CDA-A497-47E3-8B08-D8655D517B0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00">
                                            <p:graphicEl>
                                              <a:dgm id="{44F7D279-228C-44D1-8F7A-CCC25BC55BA5}"/>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00">
                                            <p:graphicEl>
                                              <a:dgm id="{016E7BC1-5AA9-406E-8C8D-737992E39414}"/>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00">
                                            <p:graphicEl>
                                              <a:dgm id="{1C782410-0520-46F0-81AE-7F302A0C4EE1}"/>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00">
                                            <p:graphicEl>
                                              <a:dgm id="{9F27DA96-A2C1-4F13-A765-489610DFB02D}"/>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00">
                                            <p:graphicEl>
                                              <a:dgm id="{7DB0CD2A-8E97-4E89-AEE1-62D221C69096}"/>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00">
                                            <p:graphicEl>
                                              <a:dgm id="{D6069AF0-0071-4612-8D1F-1A05AE0F3563}"/>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00">
                                            <p:graphicEl>
                                              <a:dgm id="{32BD0DBA-3B3F-4CF1-891A-8D3651F3CC33}"/>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00">
                                            <p:graphicEl>
                                              <a:dgm id="{F419D0CA-6BC8-4A68-853A-D44A53347A30}"/>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00">
                                            <p:graphicEl>
                                              <a:dgm id="{4C8F91C3-A6E5-4248-856D-4AF9404E827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20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7">
            <a:extLst>
              <a:ext uri="{FF2B5EF4-FFF2-40B4-BE49-F238E27FC236}">
                <a16:creationId xmlns:a16="http://schemas.microsoft.com/office/drawing/2014/main" id="{6A32A978-9D41-41D9-8947-FDFAE11B34EA}"/>
              </a:ext>
            </a:extLst>
          </p:cNvPr>
          <p:cNvSpPr>
            <a:spLocks noGrp="1"/>
          </p:cNvSpPr>
          <p:nvPr>
            <p:ph type="title"/>
          </p:nvPr>
        </p:nvSpPr>
        <p:spPr>
          <a:xfrm>
            <a:off x="-96504" y="1153572"/>
            <a:ext cx="3125454" cy="4461163"/>
          </a:xfrm>
        </p:spPr>
        <p:txBody>
          <a:bodyPr>
            <a:normAutofit/>
          </a:bodyPr>
          <a:lstStyle/>
          <a:p>
            <a:r>
              <a:rPr lang="en-CA" i="1" dirty="0">
                <a:solidFill>
                  <a:srgbClr val="FFFFFF"/>
                </a:solidFill>
              </a:rPr>
              <a:t>Architectural</a:t>
            </a:r>
            <a:r>
              <a:rPr lang="en-CA" dirty="0">
                <a:solidFill>
                  <a:srgbClr val="FFFFFF"/>
                </a:solidFill>
              </a:rPr>
              <a:t> vs </a:t>
            </a:r>
            <a:br>
              <a:rPr lang="en-CA" dirty="0">
                <a:solidFill>
                  <a:srgbClr val="FFFFFF"/>
                </a:solidFill>
              </a:rPr>
            </a:br>
            <a:r>
              <a:rPr lang="en-CA" i="1" dirty="0">
                <a:solidFill>
                  <a:srgbClr val="FFFFFF"/>
                </a:solidFill>
              </a:rPr>
              <a:t>detailed</a:t>
            </a:r>
            <a:r>
              <a:rPr lang="en-CA" dirty="0">
                <a:solidFill>
                  <a:srgbClr val="FFFFFF"/>
                </a:solidFill>
              </a:rPr>
              <a:t> design</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219" name="Rectangle 3">
            <a:extLst>
              <a:ext uri="{FF2B5EF4-FFF2-40B4-BE49-F238E27FC236}">
                <a16:creationId xmlns:a16="http://schemas.microsoft.com/office/drawing/2014/main" id="{448A1026-6D67-47BD-AA15-DB5D1AD275CC}"/>
              </a:ext>
            </a:extLst>
          </p:cNvPr>
          <p:cNvSpPr>
            <a:spLocks noGrp="1" noChangeArrowheads="1"/>
          </p:cNvSpPr>
          <p:nvPr>
            <p:ph idx="1"/>
          </p:nvPr>
        </p:nvSpPr>
        <p:spPr>
          <a:xfrm>
            <a:off x="3335481" y="591344"/>
            <a:ext cx="5179868" cy="5585619"/>
          </a:xfrm>
        </p:spPr>
        <p:txBody>
          <a:bodyPr anchor="ctr">
            <a:normAutofit/>
          </a:bodyPr>
          <a:lstStyle/>
          <a:p>
            <a:r>
              <a:rPr lang="en-US" altLang="en-US" sz="2400" dirty="0"/>
              <a:t>The software design stage can be further split into two steps: the </a:t>
            </a:r>
            <a:r>
              <a:rPr lang="en-US" altLang="en-US" sz="2400" i="1" dirty="0"/>
              <a:t>architectural design </a:t>
            </a:r>
            <a:r>
              <a:rPr lang="en-US" altLang="en-US" sz="2400" dirty="0"/>
              <a:t>step and the </a:t>
            </a:r>
            <a:r>
              <a:rPr lang="en-US" altLang="en-US" sz="2400" i="1" dirty="0"/>
              <a:t>detailed design </a:t>
            </a:r>
            <a:r>
              <a:rPr lang="en-US" altLang="en-US" sz="2400" dirty="0"/>
              <a:t>step</a:t>
            </a:r>
          </a:p>
          <a:p>
            <a:r>
              <a:rPr lang="en-US" altLang="en-US" sz="2400" dirty="0"/>
              <a:t>During the </a:t>
            </a:r>
            <a:r>
              <a:rPr lang="en-US" altLang="en-US" sz="2400" i="1" dirty="0"/>
              <a:t>architectural design </a:t>
            </a:r>
            <a:r>
              <a:rPr lang="en-US" altLang="en-US" sz="2400" dirty="0"/>
              <a:t>step we describe user accessible components and the interconnections among them that are visible to stakeholders	</a:t>
            </a:r>
          </a:p>
          <a:p>
            <a:r>
              <a:rPr lang="en-US" altLang="en-US" sz="2400" dirty="0"/>
              <a:t>During the </a:t>
            </a:r>
            <a:r>
              <a:rPr lang="en-US" altLang="en-US" sz="2400" i="1" dirty="0"/>
              <a:t>detailed design </a:t>
            </a:r>
            <a:r>
              <a:rPr lang="en-US" altLang="en-US" sz="2400" dirty="0"/>
              <a:t>step we specify the internal details of each component and we might introduce new invisible components (for the stake holder) into the design </a:t>
            </a:r>
          </a:p>
          <a:p>
            <a:endParaRPr lang="en-US" altLang="en-US" sz="2400" dirty="0"/>
          </a:p>
        </p:txBody>
      </p:sp>
      <p:sp>
        <p:nvSpPr>
          <p:cNvPr id="2" name="Footer Placeholder 1">
            <a:extLst>
              <a:ext uri="{FF2B5EF4-FFF2-40B4-BE49-F238E27FC236}">
                <a16:creationId xmlns:a16="http://schemas.microsoft.com/office/drawing/2014/main" id="{07A7BACA-5E65-45E0-95C7-CDB94489E517}"/>
              </a:ext>
            </a:extLst>
          </p:cNvPr>
          <p:cNvSpPr>
            <a:spLocks noGrp="1"/>
          </p:cNvSpPr>
          <p:nvPr>
            <p:ph type="ftr" sz="quarter" idx="11"/>
          </p:nvPr>
        </p:nvSpPr>
        <p:spPr>
          <a:xfrm>
            <a:off x="3028950" y="6356350"/>
            <a:ext cx="3938380" cy="365125"/>
          </a:xfrm>
        </p:spPr>
        <p:txBody>
          <a:bodyPr>
            <a:normAutofit/>
          </a:bodyPr>
          <a:lstStyle/>
          <a:p>
            <a:pPr>
              <a:spcAft>
                <a:spcPts val="600"/>
              </a:spcAft>
            </a:pPr>
            <a:r>
              <a:rPr lang="en-US" altLang="en-US"/>
              <a:t>SOEN 343 Dr. Rodrigo Morales</a:t>
            </a:r>
          </a:p>
        </p:txBody>
      </p:sp>
      <p:sp>
        <p:nvSpPr>
          <p:cNvPr id="3" name="Slide Number Placeholder 2">
            <a:extLst>
              <a:ext uri="{FF2B5EF4-FFF2-40B4-BE49-F238E27FC236}">
                <a16:creationId xmlns:a16="http://schemas.microsoft.com/office/drawing/2014/main" id="{1604C025-0BD4-41DC-AB49-29ACADC19A98}"/>
              </a:ext>
            </a:extLst>
          </p:cNvPr>
          <p:cNvSpPr>
            <a:spLocks noGrp="1"/>
          </p:cNvSpPr>
          <p:nvPr>
            <p:ph type="sldNum" sz="quarter" idx="12"/>
          </p:nvPr>
        </p:nvSpPr>
        <p:spPr>
          <a:xfrm>
            <a:off x="7156173" y="6356350"/>
            <a:ext cx="1359176" cy="365125"/>
          </a:xfrm>
        </p:spPr>
        <p:txBody>
          <a:bodyPr>
            <a:normAutofit/>
          </a:bodyPr>
          <a:lstStyle/>
          <a:p>
            <a:pPr>
              <a:spcAft>
                <a:spcPts val="600"/>
              </a:spcAft>
            </a:pPr>
            <a:fld id="{D693DAC9-C63B-4E6D-B199-EBC75F06E48D}" type="slidenum">
              <a:rPr lang="en-US" altLang="en-US" smtClean="0"/>
              <a:pPr>
                <a:spcAft>
                  <a:spcPts val="600"/>
                </a:spcAft>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2729</Words>
  <Application>Microsoft Office PowerPoint</Application>
  <PresentationFormat>On-screen Show (4:3)</PresentationFormat>
  <Paragraphs>303</Paragraphs>
  <Slides>37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Calibri</vt:lpstr>
      <vt:lpstr>Times New Roman</vt:lpstr>
      <vt:lpstr>Calibri Light</vt:lpstr>
      <vt:lpstr>Symbol</vt:lpstr>
      <vt:lpstr>宋体</vt:lpstr>
      <vt:lpstr>Verdana</vt:lpstr>
      <vt:lpstr>Arial</vt:lpstr>
      <vt:lpstr>Office Theme</vt:lpstr>
      <vt:lpstr> Software Architecture and Design I  SOEN 343  Instructor: Dr. Rodrigo Morales rodrigo.moralesalvarado@concordia.ca</vt:lpstr>
      <vt:lpstr>Objectives</vt:lpstr>
      <vt:lpstr>Software architect</vt:lpstr>
      <vt:lpstr>A good software design</vt:lpstr>
      <vt:lpstr>PowerPoint Presentation</vt:lpstr>
      <vt:lpstr>Software design description (SDD)</vt:lpstr>
      <vt:lpstr>A simplified software development life cycle</vt:lpstr>
      <vt:lpstr>Sample outline of SDD based on IEEE Std 1016</vt:lpstr>
      <vt:lpstr>Architectural vs  detailed design</vt:lpstr>
      <vt:lpstr>PowerPoint Presentation</vt:lpstr>
      <vt:lpstr>PowerPoint Presentation</vt:lpstr>
      <vt:lpstr>List of sample quality attributes: </vt:lpstr>
      <vt:lpstr>Software Architecture: Bridging Requirements and Implementation </vt:lpstr>
      <vt:lpstr>Relationship between software  requirements and architecture</vt:lpstr>
      <vt:lpstr>Box-and-line diagram showing an architecture design</vt:lpstr>
      <vt:lpstr>Software architecture definitions</vt:lpstr>
      <vt:lpstr>PowerPoint Presentation</vt:lpstr>
      <vt:lpstr>Software architect’s tasks:</vt:lpstr>
      <vt:lpstr>Software architect’s tasks:</vt:lpstr>
      <vt:lpstr>Architectural Styles  </vt:lpstr>
      <vt:lpstr>The key components of an architectural style</vt:lpstr>
      <vt:lpstr>Architectural styles</vt:lpstr>
      <vt:lpstr>Quality Attributes  </vt:lpstr>
      <vt:lpstr>Implementation attributes (not observable at runtime)</vt:lpstr>
      <vt:lpstr>PowerPoint Presentation</vt:lpstr>
      <vt:lpstr>Runtime attributes (observable at runtime) </vt:lpstr>
      <vt:lpstr>Business attributes</vt:lpstr>
      <vt:lpstr>Some tradeoffs to consider</vt:lpstr>
      <vt:lpstr>Software Architecture Design Guidelines </vt:lpstr>
      <vt:lpstr>Think of what to do before thinking of how to do it</vt:lpstr>
      <vt:lpstr>Think of abstract design before thinking of concrete design</vt:lpstr>
      <vt:lpstr>Think of non-functional requirements  earlier</vt:lpstr>
      <vt:lpstr>Think of software reusability and extensibility as much as possible</vt:lpstr>
      <vt:lpstr>Tolerate refinement of design</vt:lpstr>
      <vt:lpstr>Summary</vt:lpstr>
      <vt:lpstr>Summary (cont.)</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Architecture and Design I  SOEN 343  Instructor: Dr. Rodrigo Morales https://moar82.github.io/ rodrigo.moralesalvarado@concordia.ca</dc:title>
  <dc:creator>Rodrigo Morales Alvarado</dc:creator>
  <cp:lastModifiedBy>Rodrigo Morales Alvarado</cp:lastModifiedBy>
  <cp:revision>20</cp:revision>
  <dcterms:created xsi:type="dcterms:W3CDTF">2020-09-07T19:44:38Z</dcterms:created>
  <dcterms:modified xsi:type="dcterms:W3CDTF">2020-09-08T00:34:23Z</dcterms:modified>
</cp:coreProperties>
</file>