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F524C-0E3B-4757-A945-DA4A8CC8C6BF}" type="datetimeFigureOut">
              <a:rPr lang="en-CA" smtClean="0"/>
              <a:t>2020-09-09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A07CB5-5AC8-483D-8EE9-1CA794EA2CE1}" type="slidenum">
              <a:rPr lang="en-CA" smtClean="0"/>
              <a:t>‹#›</a:t>
            </a:fld>
            <a:endParaRPr lang="en-CA"/>
          </a:p>
        </p:txBody>
      </p:sp>
    </p:spTree>
    <p:extLst>
      <p:ext uri="{BB962C8B-B14F-4D97-AF65-F5344CB8AC3E}">
        <p14:creationId xmlns:p14="http://schemas.microsoft.com/office/powerpoint/2010/main" val="2333664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E1B6-2508-4F61-B71D-E7F6071D49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7C55ACC-2645-46F1-AEB8-69D2BC4962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6D4B228-3E76-4E92-B96B-AC108E725F23}"/>
              </a:ext>
            </a:extLst>
          </p:cNvPr>
          <p:cNvSpPr>
            <a:spLocks noGrp="1"/>
          </p:cNvSpPr>
          <p:nvPr>
            <p:ph type="dt" sz="half" idx="10"/>
          </p:nvPr>
        </p:nvSpPr>
        <p:spPr/>
        <p:txBody>
          <a:bodyPr/>
          <a:lstStyle/>
          <a:p>
            <a:fld id="{561EAF66-D3CA-428C-8A08-EF02946215FB}" type="datetime1">
              <a:rPr lang="en-CA" smtClean="0"/>
              <a:t>2020-09-09</a:t>
            </a:fld>
            <a:endParaRPr lang="en-CA"/>
          </a:p>
        </p:txBody>
      </p:sp>
      <p:sp>
        <p:nvSpPr>
          <p:cNvPr id="5" name="Footer Placeholder 4">
            <a:extLst>
              <a:ext uri="{FF2B5EF4-FFF2-40B4-BE49-F238E27FC236}">
                <a16:creationId xmlns:a16="http://schemas.microsoft.com/office/drawing/2014/main" id="{ACBE6A85-E52E-4453-89A4-4574D19774D7}"/>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CD922CE7-3781-4838-B9DD-A0F208E839C6}"/>
              </a:ext>
            </a:extLst>
          </p:cNvPr>
          <p:cNvSpPr>
            <a:spLocks noGrp="1"/>
          </p:cNvSpPr>
          <p:nvPr>
            <p:ph type="sldNum" sz="quarter" idx="12"/>
          </p:nvPr>
        </p:nvSpPr>
        <p:spPr/>
        <p:txBody>
          <a:bodyPr/>
          <a:lstStyle/>
          <a:p>
            <a:fld id="{01A92C2E-2108-47B9-AC76-C7249FAF0E63}" type="slidenum">
              <a:rPr lang="en-CA" smtClean="0"/>
              <a:t>‹#›</a:t>
            </a:fld>
            <a:endParaRPr lang="en-CA"/>
          </a:p>
        </p:txBody>
      </p:sp>
    </p:spTree>
    <p:extLst>
      <p:ext uri="{BB962C8B-B14F-4D97-AF65-F5344CB8AC3E}">
        <p14:creationId xmlns:p14="http://schemas.microsoft.com/office/powerpoint/2010/main" val="269899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F35A-6276-4DEA-AA0A-76918B66642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2C9C76C-F80F-4155-9ABD-794BF10727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584E996-78AD-4A30-9DC4-43C55CBD2F6C}"/>
              </a:ext>
            </a:extLst>
          </p:cNvPr>
          <p:cNvSpPr>
            <a:spLocks noGrp="1"/>
          </p:cNvSpPr>
          <p:nvPr>
            <p:ph type="dt" sz="half" idx="10"/>
          </p:nvPr>
        </p:nvSpPr>
        <p:spPr/>
        <p:txBody>
          <a:bodyPr/>
          <a:lstStyle/>
          <a:p>
            <a:fld id="{87350E10-0AFE-4B8B-B989-26D8C2FC60C3}" type="datetime1">
              <a:rPr lang="en-CA" smtClean="0"/>
              <a:t>2020-09-09</a:t>
            </a:fld>
            <a:endParaRPr lang="en-CA"/>
          </a:p>
        </p:txBody>
      </p:sp>
      <p:sp>
        <p:nvSpPr>
          <p:cNvPr id="5" name="Footer Placeholder 4">
            <a:extLst>
              <a:ext uri="{FF2B5EF4-FFF2-40B4-BE49-F238E27FC236}">
                <a16:creationId xmlns:a16="http://schemas.microsoft.com/office/drawing/2014/main" id="{F8500F91-4A22-4774-95FB-FA6D00A519BD}"/>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FBFCEF5A-A8E3-4270-924F-FED6CFB8287B}"/>
              </a:ext>
            </a:extLst>
          </p:cNvPr>
          <p:cNvSpPr>
            <a:spLocks noGrp="1"/>
          </p:cNvSpPr>
          <p:nvPr>
            <p:ph type="sldNum" sz="quarter" idx="12"/>
          </p:nvPr>
        </p:nvSpPr>
        <p:spPr/>
        <p:txBody>
          <a:bodyPr/>
          <a:lstStyle/>
          <a:p>
            <a:fld id="{01A92C2E-2108-47B9-AC76-C7249FAF0E63}" type="slidenum">
              <a:rPr lang="en-CA" smtClean="0"/>
              <a:t>‹#›</a:t>
            </a:fld>
            <a:endParaRPr lang="en-CA"/>
          </a:p>
        </p:txBody>
      </p:sp>
    </p:spTree>
    <p:extLst>
      <p:ext uri="{BB962C8B-B14F-4D97-AF65-F5344CB8AC3E}">
        <p14:creationId xmlns:p14="http://schemas.microsoft.com/office/powerpoint/2010/main" val="206326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9DD319-5044-416C-9EEC-5574A4BC04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51BCB4C-B6DB-4507-B237-6E5C327641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EA4026A-344D-4CE6-A440-DB4B5409569A}"/>
              </a:ext>
            </a:extLst>
          </p:cNvPr>
          <p:cNvSpPr>
            <a:spLocks noGrp="1"/>
          </p:cNvSpPr>
          <p:nvPr>
            <p:ph type="dt" sz="half" idx="10"/>
          </p:nvPr>
        </p:nvSpPr>
        <p:spPr/>
        <p:txBody>
          <a:bodyPr/>
          <a:lstStyle/>
          <a:p>
            <a:fld id="{904A5930-209F-417A-A6DC-697A306C4807}" type="datetime1">
              <a:rPr lang="en-CA" smtClean="0"/>
              <a:t>2020-09-09</a:t>
            </a:fld>
            <a:endParaRPr lang="en-CA"/>
          </a:p>
        </p:txBody>
      </p:sp>
      <p:sp>
        <p:nvSpPr>
          <p:cNvPr id="5" name="Footer Placeholder 4">
            <a:extLst>
              <a:ext uri="{FF2B5EF4-FFF2-40B4-BE49-F238E27FC236}">
                <a16:creationId xmlns:a16="http://schemas.microsoft.com/office/drawing/2014/main" id="{8CB8B7E6-45B0-4DA1-8868-B2F6C8C8D336}"/>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2F4F6962-197F-4592-9076-4B322D506749}"/>
              </a:ext>
            </a:extLst>
          </p:cNvPr>
          <p:cNvSpPr>
            <a:spLocks noGrp="1"/>
          </p:cNvSpPr>
          <p:nvPr>
            <p:ph type="sldNum" sz="quarter" idx="12"/>
          </p:nvPr>
        </p:nvSpPr>
        <p:spPr/>
        <p:txBody>
          <a:bodyPr/>
          <a:lstStyle/>
          <a:p>
            <a:fld id="{01A92C2E-2108-47B9-AC76-C7249FAF0E63}" type="slidenum">
              <a:rPr lang="en-CA" smtClean="0"/>
              <a:t>‹#›</a:t>
            </a:fld>
            <a:endParaRPr lang="en-CA"/>
          </a:p>
        </p:txBody>
      </p:sp>
    </p:spTree>
    <p:extLst>
      <p:ext uri="{BB962C8B-B14F-4D97-AF65-F5344CB8AC3E}">
        <p14:creationId xmlns:p14="http://schemas.microsoft.com/office/powerpoint/2010/main" val="215685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62E0-163B-4178-8C43-CEA3BE4372C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681CDBD-67EA-4238-A014-5D6A4B7C28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F237B4-B3E7-47B7-880D-F34AD46CC543}"/>
              </a:ext>
            </a:extLst>
          </p:cNvPr>
          <p:cNvSpPr>
            <a:spLocks noGrp="1"/>
          </p:cNvSpPr>
          <p:nvPr>
            <p:ph type="dt" sz="half" idx="10"/>
          </p:nvPr>
        </p:nvSpPr>
        <p:spPr/>
        <p:txBody>
          <a:bodyPr/>
          <a:lstStyle/>
          <a:p>
            <a:fld id="{2C718C73-C62F-4439-BEF8-3A5FF070D9CC}" type="datetime1">
              <a:rPr lang="en-CA" smtClean="0"/>
              <a:t>2020-09-09</a:t>
            </a:fld>
            <a:endParaRPr lang="en-CA"/>
          </a:p>
        </p:txBody>
      </p:sp>
      <p:sp>
        <p:nvSpPr>
          <p:cNvPr id="5" name="Footer Placeholder 4">
            <a:extLst>
              <a:ext uri="{FF2B5EF4-FFF2-40B4-BE49-F238E27FC236}">
                <a16:creationId xmlns:a16="http://schemas.microsoft.com/office/drawing/2014/main" id="{E8533700-4486-4CB2-B228-D60F037FA6C6}"/>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DCBF0CBC-A632-4EC1-9555-DD1C1FED9F30}"/>
              </a:ext>
            </a:extLst>
          </p:cNvPr>
          <p:cNvSpPr>
            <a:spLocks noGrp="1"/>
          </p:cNvSpPr>
          <p:nvPr>
            <p:ph type="sldNum" sz="quarter" idx="12"/>
          </p:nvPr>
        </p:nvSpPr>
        <p:spPr/>
        <p:txBody>
          <a:bodyPr/>
          <a:lstStyle/>
          <a:p>
            <a:fld id="{01A92C2E-2108-47B9-AC76-C7249FAF0E63}" type="slidenum">
              <a:rPr lang="en-CA" smtClean="0"/>
              <a:t>‹#›</a:t>
            </a:fld>
            <a:endParaRPr lang="en-CA"/>
          </a:p>
        </p:txBody>
      </p:sp>
    </p:spTree>
    <p:extLst>
      <p:ext uri="{BB962C8B-B14F-4D97-AF65-F5344CB8AC3E}">
        <p14:creationId xmlns:p14="http://schemas.microsoft.com/office/powerpoint/2010/main" val="1607576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914D-021D-43E3-83FD-C838A9DFF8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2FC411F-A0C1-4BE0-AD21-E10EA6508B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88C8283-6ABB-4F0C-B120-E55F9E5DC1EB}"/>
              </a:ext>
            </a:extLst>
          </p:cNvPr>
          <p:cNvSpPr>
            <a:spLocks noGrp="1"/>
          </p:cNvSpPr>
          <p:nvPr>
            <p:ph type="dt" sz="half" idx="10"/>
          </p:nvPr>
        </p:nvSpPr>
        <p:spPr/>
        <p:txBody>
          <a:bodyPr/>
          <a:lstStyle/>
          <a:p>
            <a:fld id="{059614AA-54E3-40B6-AD08-B6BE898DFE63}" type="datetime1">
              <a:rPr lang="en-CA" smtClean="0"/>
              <a:t>2020-09-09</a:t>
            </a:fld>
            <a:endParaRPr lang="en-CA"/>
          </a:p>
        </p:txBody>
      </p:sp>
      <p:sp>
        <p:nvSpPr>
          <p:cNvPr id="5" name="Footer Placeholder 4">
            <a:extLst>
              <a:ext uri="{FF2B5EF4-FFF2-40B4-BE49-F238E27FC236}">
                <a16:creationId xmlns:a16="http://schemas.microsoft.com/office/drawing/2014/main" id="{28AD2832-9CE9-416C-8D54-A99B59FFD974}"/>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A28055FF-8E2E-4246-AF34-F4A950D760EC}"/>
              </a:ext>
            </a:extLst>
          </p:cNvPr>
          <p:cNvSpPr>
            <a:spLocks noGrp="1"/>
          </p:cNvSpPr>
          <p:nvPr>
            <p:ph type="sldNum" sz="quarter" idx="12"/>
          </p:nvPr>
        </p:nvSpPr>
        <p:spPr/>
        <p:txBody>
          <a:bodyPr/>
          <a:lstStyle/>
          <a:p>
            <a:fld id="{01A92C2E-2108-47B9-AC76-C7249FAF0E63}" type="slidenum">
              <a:rPr lang="en-CA" smtClean="0"/>
              <a:t>‹#›</a:t>
            </a:fld>
            <a:endParaRPr lang="en-CA"/>
          </a:p>
        </p:txBody>
      </p:sp>
    </p:spTree>
    <p:extLst>
      <p:ext uri="{BB962C8B-B14F-4D97-AF65-F5344CB8AC3E}">
        <p14:creationId xmlns:p14="http://schemas.microsoft.com/office/powerpoint/2010/main" val="3194430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B8CC-42EC-4E26-8D42-E80A7254F58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215C746-682A-477E-9934-88282084019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06B00F4-D813-408A-BA1C-49ACB4D2F7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8437CE8-4FBB-4B0F-BA16-7A6BB9EFFBB5}"/>
              </a:ext>
            </a:extLst>
          </p:cNvPr>
          <p:cNvSpPr>
            <a:spLocks noGrp="1"/>
          </p:cNvSpPr>
          <p:nvPr>
            <p:ph type="dt" sz="half" idx="10"/>
          </p:nvPr>
        </p:nvSpPr>
        <p:spPr/>
        <p:txBody>
          <a:bodyPr/>
          <a:lstStyle/>
          <a:p>
            <a:fld id="{4E50E075-62AA-45E9-9077-88C426A6C171}" type="datetime1">
              <a:rPr lang="en-CA" smtClean="0"/>
              <a:t>2020-09-09</a:t>
            </a:fld>
            <a:endParaRPr lang="en-CA"/>
          </a:p>
        </p:txBody>
      </p:sp>
      <p:sp>
        <p:nvSpPr>
          <p:cNvPr id="6" name="Footer Placeholder 5">
            <a:extLst>
              <a:ext uri="{FF2B5EF4-FFF2-40B4-BE49-F238E27FC236}">
                <a16:creationId xmlns:a16="http://schemas.microsoft.com/office/drawing/2014/main" id="{17BF1C31-950B-4A08-BBF8-B9677220A745}"/>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34F82A2C-7C2A-4F45-8AE8-CD3E4DA41FF2}"/>
              </a:ext>
            </a:extLst>
          </p:cNvPr>
          <p:cNvSpPr>
            <a:spLocks noGrp="1"/>
          </p:cNvSpPr>
          <p:nvPr>
            <p:ph type="sldNum" sz="quarter" idx="12"/>
          </p:nvPr>
        </p:nvSpPr>
        <p:spPr/>
        <p:txBody>
          <a:bodyPr/>
          <a:lstStyle/>
          <a:p>
            <a:fld id="{01A92C2E-2108-47B9-AC76-C7249FAF0E63}" type="slidenum">
              <a:rPr lang="en-CA" smtClean="0"/>
              <a:t>‹#›</a:t>
            </a:fld>
            <a:endParaRPr lang="en-CA"/>
          </a:p>
        </p:txBody>
      </p:sp>
    </p:spTree>
    <p:extLst>
      <p:ext uri="{BB962C8B-B14F-4D97-AF65-F5344CB8AC3E}">
        <p14:creationId xmlns:p14="http://schemas.microsoft.com/office/powerpoint/2010/main" val="1727048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14D4-4102-4F17-9D4A-8DCBA13FC2E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64067C6-3A3F-419A-836C-1C8B2CCDB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37DC87-2B91-41DF-A73D-C45D20A285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364903A-4D0A-49C4-B45D-1549E5B0E9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65CFE5F-7834-4D78-B29D-B1205E040B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3FE0B3D-E682-43BB-ADD3-6BEE2714EF16}"/>
              </a:ext>
            </a:extLst>
          </p:cNvPr>
          <p:cNvSpPr>
            <a:spLocks noGrp="1"/>
          </p:cNvSpPr>
          <p:nvPr>
            <p:ph type="dt" sz="half" idx="10"/>
          </p:nvPr>
        </p:nvSpPr>
        <p:spPr/>
        <p:txBody>
          <a:bodyPr/>
          <a:lstStyle/>
          <a:p>
            <a:fld id="{9C4518B4-92DE-4BE0-AE21-C3A03355DE99}" type="datetime1">
              <a:rPr lang="en-CA" smtClean="0"/>
              <a:t>2020-09-09</a:t>
            </a:fld>
            <a:endParaRPr lang="en-CA"/>
          </a:p>
        </p:txBody>
      </p:sp>
      <p:sp>
        <p:nvSpPr>
          <p:cNvPr id="8" name="Footer Placeholder 7">
            <a:extLst>
              <a:ext uri="{FF2B5EF4-FFF2-40B4-BE49-F238E27FC236}">
                <a16:creationId xmlns:a16="http://schemas.microsoft.com/office/drawing/2014/main" id="{97A4AF18-666F-4DC7-9C27-C6F2345D50A5}"/>
              </a:ext>
            </a:extLst>
          </p:cNvPr>
          <p:cNvSpPr>
            <a:spLocks noGrp="1"/>
          </p:cNvSpPr>
          <p:nvPr>
            <p:ph type="ftr" sz="quarter" idx="11"/>
          </p:nvPr>
        </p:nvSpPr>
        <p:spPr/>
        <p:txBody>
          <a:bodyPr/>
          <a:lstStyle/>
          <a:p>
            <a:r>
              <a:rPr lang="en-CA"/>
              <a:t>SOEN 343</a:t>
            </a:r>
          </a:p>
        </p:txBody>
      </p:sp>
      <p:sp>
        <p:nvSpPr>
          <p:cNvPr id="9" name="Slide Number Placeholder 8">
            <a:extLst>
              <a:ext uri="{FF2B5EF4-FFF2-40B4-BE49-F238E27FC236}">
                <a16:creationId xmlns:a16="http://schemas.microsoft.com/office/drawing/2014/main" id="{A289F16F-FDA4-4E69-90AB-3323224A55E3}"/>
              </a:ext>
            </a:extLst>
          </p:cNvPr>
          <p:cNvSpPr>
            <a:spLocks noGrp="1"/>
          </p:cNvSpPr>
          <p:nvPr>
            <p:ph type="sldNum" sz="quarter" idx="12"/>
          </p:nvPr>
        </p:nvSpPr>
        <p:spPr/>
        <p:txBody>
          <a:bodyPr/>
          <a:lstStyle/>
          <a:p>
            <a:fld id="{01A92C2E-2108-47B9-AC76-C7249FAF0E63}" type="slidenum">
              <a:rPr lang="en-CA" smtClean="0"/>
              <a:t>‹#›</a:t>
            </a:fld>
            <a:endParaRPr lang="en-CA"/>
          </a:p>
        </p:txBody>
      </p:sp>
    </p:spTree>
    <p:extLst>
      <p:ext uri="{BB962C8B-B14F-4D97-AF65-F5344CB8AC3E}">
        <p14:creationId xmlns:p14="http://schemas.microsoft.com/office/powerpoint/2010/main" val="387047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BE3D-884B-4534-8099-7FA2E3D715A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CD9CC5F-7A5B-47D6-8427-BAA2CF63D988}"/>
              </a:ext>
            </a:extLst>
          </p:cNvPr>
          <p:cNvSpPr>
            <a:spLocks noGrp="1"/>
          </p:cNvSpPr>
          <p:nvPr>
            <p:ph type="dt" sz="half" idx="10"/>
          </p:nvPr>
        </p:nvSpPr>
        <p:spPr/>
        <p:txBody>
          <a:bodyPr/>
          <a:lstStyle/>
          <a:p>
            <a:fld id="{023AA8EC-D67C-4247-A7B1-C3C30E2DC3FA}" type="datetime1">
              <a:rPr lang="en-CA" smtClean="0"/>
              <a:t>2020-09-09</a:t>
            </a:fld>
            <a:endParaRPr lang="en-CA"/>
          </a:p>
        </p:txBody>
      </p:sp>
      <p:sp>
        <p:nvSpPr>
          <p:cNvPr id="4" name="Footer Placeholder 3">
            <a:extLst>
              <a:ext uri="{FF2B5EF4-FFF2-40B4-BE49-F238E27FC236}">
                <a16:creationId xmlns:a16="http://schemas.microsoft.com/office/drawing/2014/main" id="{CE0F3302-2A06-4A46-B977-F9F25A6B0020}"/>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AB0776B3-4A87-4B8A-95CB-0B2E060D9EB5}"/>
              </a:ext>
            </a:extLst>
          </p:cNvPr>
          <p:cNvSpPr>
            <a:spLocks noGrp="1"/>
          </p:cNvSpPr>
          <p:nvPr>
            <p:ph type="sldNum" sz="quarter" idx="12"/>
          </p:nvPr>
        </p:nvSpPr>
        <p:spPr/>
        <p:txBody>
          <a:bodyPr/>
          <a:lstStyle/>
          <a:p>
            <a:fld id="{01A92C2E-2108-47B9-AC76-C7249FAF0E63}" type="slidenum">
              <a:rPr lang="en-CA" smtClean="0"/>
              <a:t>‹#›</a:t>
            </a:fld>
            <a:endParaRPr lang="en-CA"/>
          </a:p>
        </p:txBody>
      </p:sp>
    </p:spTree>
    <p:extLst>
      <p:ext uri="{BB962C8B-B14F-4D97-AF65-F5344CB8AC3E}">
        <p14:creationId xmlns:p14="http://schemas.microsoft.com/office/powerpoint/2010/main" val="662976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F559C0-8BAB-4325-9CC1-82DF732AED11}"/>
              </a:ext>
            </a:extLst>
          </p:cNvPr>
          <p:cNvSpPr>
            <a:spLocks noGrp="1"/>
          </p:cNvSpPr>
          <p:nvPr>
            <p:ph type="dt" sz="half" idx="10"/>
          </p:nvPr>
        </p:nvSpPr>
        <p:spPr/>
        <p:txBody>
          <a:bodyPr/>
          <a:lstStyle/>
          <a:p>
            <a:fld id="{69686EF9-93C8-4D56-9D7C-D1F3E1152338}" type="datetime1">
              <a:rPr lang="en-CA" smtClean="0"/>
              <a:t>2020-09-09</a:t>
            </a:fld>
            <a:endParaRPr lang="en-CA"/>
          </a:p>
        </p:txBody>
      </p:sp>
      <p:sp>
        <p:nvSpPr>
          <p:cNvPr id="3" name="Footer Placeholder 2">
            <a:extLst>
              <a:ext uri="{FF2B5EF4-FFF2-40B4-BE49-F238E27FC236}">
                <a16:creationId xmlns:a16="http://schemas.microsoft.com/office/drawing/2014/main" id="{D62110B5-1213-43FB-B506-D211035C45FE}"/>
              </a:ext>
            </a:extLst>
          </p:cNvPr>
          <p:cNvSpPr>
            <a:spLocks noGrp="1"/>
          </p:cNvSpPr>
          <p:nvPr>
            <p:ph type="ftr" sz="quarter" idx="11"/>
          </p:nvPr>
        </p:nvSpPr>
        <p:spPr/>
        <p:txBody>
          <a:bodyPr/>
          <a:lstStyle/>
          <a:p>
            <a:r>
              <a:rPr lang="en-CA"/>
              <a:t>SOEN 343</a:t>
            </a:r>
          </a:p>
        </p:txBody>
      </p:sp>
      <p:sp>
        <p:nvSpPr>
          <p:cNvPr id="4" name="Slide Number Placeholder 3">
            <a:extLst>
              <a:ext uri="{FF2B5EF4-FFF2-40B4-BE49-F238E27FC236}">
                <a16:creationId xmlns:a16="http://schemas.microsoft.com/office/drawing/2014/main" id="{6E634566-BE95-4479-8DE8-19522BB2E4B0}"/>
              </a:ext>
            </a:extLst>
          </p:cNvPr>
          <p:cNvSpPr>
            <a:spLocks noGrp="1"/>
          </p:cNvSpPr>
          <p:nvPr>
            <p:ph type="sldNum" sz="quarter" idx="12"/>
          </p:nvPr>
        </p:nvSpPr>
        <p:spPr/>
        <p:txBody>
          <a:bodyPr/>
          <a:lstStyle/>
          <a:p>
            <a:fld id="{01A92C2E-2108-47B9-AC76-C7249FAF0E63}" type="slidenum">
              <a:rPr lang="en-CA" smtClean="0"/>
              <a:t>‹#›</a:t>
            </a:fld>
            <a:endParaRPr lang="en-CA"/>
          </a:p>
        </p:txBody>
      </p:sp>
    </p:spTree>
    <p:extLst>
      <p:ext uri="{BB962C8B-B14F-4D97-AF65-F5344CB8AC3E}">
        <p14:creationId xmlns:p14="http://schemas.microsoft.com/office/powerpoint/2010/main" val="364299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6D1AA-914A-423F-8E93-DC6B159756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4562524-5895-41B6-A23E-7E49EDEBF7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1937D09-EFA6-472A-ABB1-8BDF6B583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98CFE1-81CE-4326-9EC9-E4E2BBD9DAD3}"/>
              </a:ext>
            </a:extLst>
          </p:cNvPr>
          <p:cNvSpPr>
            <a:spLocks noGrp="1"/>
          </p:cNvSpPr>
          <p:nvPr>
            <p:ph type="dt" sz="half" idx="10"/>
          </p:nvPr>
        </p:nvSpPr>
        <p:spPr/>
        <p:txBody>
          <a:bodyPr/>
          <a:lstStyle/>
          <a:p>
            <a:fld id="{702CC63A-0C62-4838-A3D6-ABC85AE7AC36}" type="datetime1">
              <a:rPr lang="en-CA" smtClean="0"/>
              <a:t>2020-09-09</a:t>
            </a:fld>
            <a:endParaRPr lang="en-CA"/>
          </a:p>
        </p:txBody>
      </p:sp>
      <p:sp>
        <p:nvSpPr>
          <p:cNvPr id="6" name="Footer Placeholder 5">
            <a:extLst>
              <a:ext uri="{FF2B5EF4-FFF2-40B4-BE49-F238E27FC236}">
                <a16:creationId xmlns:a16="http://schemas.microsoft.com/office/drawing/2014/main" id="{4910ECD8-A6ED-49A1-AC53-BF61364C43CD}"/>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61374A8D-5A9E-45B6-B0E8-724D4AE739E8}"/>
              </a:ext>
            </a:extLst>
          </p:cNvPr>
          <p:cNvSpPr>
            <a:spLocks noGrp="1"/>
          </p:cNvSpPr>
          <p:nvPr>
            <p:ph type="sldNum" sz="quarter" idx="12"/>
          </p:nvPr>
        </p:nvSpPr>
        <p:spPr/>
        <p:txBody>
          <a:bodyPr/>
          <a:lstStyle/>
          <a:p>
            <a:fld id="{01A92C2E-2108-47B9-AC76-C7249FAF0E63}" type="slidenum">
              <a:rPr lang="en-CA" smtClean="0"/>
              <a:t>‹#›</a:t>
            </a:fld>
            <a:endParaRPr lang="en-CA"/>
          </a:p>
        </p:txBody>
      </p:sp>
    </p:spTree>
    <p:extLst>
      <p:ext uri="{BB962C8B-B14F-4D97-AF65-F5344CB8AC3E}">
        <p14:creationId xmlns:p14="http://schemas.microsoft.com/office/powerpoint/2010/main" val="1032325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2ED9-D45A-4714-8772-28636DD3D6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DBCED6F-B3D2-4BB7-8BBB-771875E148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1D5C577-16AE-4B31-B68B-DB6831253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B60DDA-88C9-4376-B297-8209EDA4164D}"/>
              </a:ext>
            </a:extLst>
          </p:cNvPr>
          <p:cNvSpPr>
            <a:spLocks noGrp="1"/>
          </p:cNvSpPr>
          <p:nvPr>
            <p:ph type="dt" sz="half" idx="10"/>
          </p:nvPr>
        </p:nvSpPr>
        <p:spPr/>
        <p:txBody>
          <a:bodyPr/>
          <a:lstStyle/>
          <a:p>
            <a:fld id="{650984AF-D793-4E79-A66B-46915B7F171D}" type="datetime1">
              <a:rPr lang="en-CA" smtClean="0"/>
              <a:t>2020-09-09</a:t>
            </a:fld>
            <a:endParaRPr lang="en-CA"/>
          </a:p>
        </p:txBody>
      </p:sp>
      <p:sp>
        <p:nvSpPr>
          <p:cNvPr id="6" name="Footer Placeholder 5">
            <a:extLst>
              <a:ext uri="{FF2B5EF4-FFF2-40B4-BE49-F238E27FC236}">
                <a16:creationId xmlns:a16="http://schemas.microsoft.com/office/drawing/2014/main" id="{B4B42FD5-CF4A-41D7-AB32-F4B491E7ADA5}"/>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BC22F780-CF57-480A-A615-66A6B4D94975}"/>
              </a:ext>
            </a:extLst>
          </p:cNvPr>
          <p:cNvSpPr>
            <a:spLocks noGrp="1"/>
          </p:cNvSpPr>
          <p:nvPr>
            <p:ph type="sldNum" sz="quarter" idx="12"/>
          </p:nvPr>
        </p:nvSpPr>
        <p:spPr/>
        <p:txBody>
          <a:bodyPr/>
          <a:lstStyle/>
          <a:p>
            <a:fld id="{01A92C2E-2108-47B9-AC76-C7249FAF0E63}" type="slidenum">
              <a:rPr lang="en-CA" smtClean="0"/>
              <a:t>‹#›</a:t>
            </a:fld>
            <a:endParaRPr lang="en-CA"/>
          </a:p>
        </p:txBody>
      </p:sp>
    </p:spTree>
    <p:extLst>
      <p:ext uri="{BB962C8B-B14F-4D97-AF65-F5344CB8AC3E}">
        <p14:creationId xmlns:p14="http://schemas.microsoft.com/office/powerpoint/2010/main" val="53901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1B7193-CCA5-475F-9A90-6226194F10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122D8C7-50DE-40ED-9D27-DEFECD3481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89F22AE-0663-4DB2-B55F-609448154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7CC7F-BEF2-41B9-9F33-90CF440E717B}" type="datetime1">
              <a:rPr lang="en-CA" smtClean="0"/>
              <a:t>2020-09-09</a:t>
            </a:fld>
            <a:endParaRPr lang="en-CA"/>
          </a:p>
        </p:txBody>
      </p:sp>
      <p:sp>
        <p:nvSpPr>
          <p:cNvPr id="5" name="Footer Placeholder 4">
            <a:extLst>
              <a:ext uri="{FF2B5EF4-FFF2-40B4-BE49-F238E27FC236}">
                <a16:creationId xmlns:a16="http://schemas.microsoft.com/office/drawing/2014/main" id="{391A9E21-D98A-400B-9C33-44B2F5B02A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SOEN 343</a:t>
            </a:r>
          </a:p>
        </p:txBody>
      </p:sp>
      <p:sp>
        <p:nvSpPr>
          <p:cNvPr id="6" name="Slide Number Placeholder 5">
            <a:extLst>
              <a:ext uri="{FF2B5EF4-FFF2-40B4-BE49-F238E27FC236}">
                <a16:creationId xmlns:a16="http://schemas.microsoft.com/office/drawing/2014/main" id="{981A9A19-6187-44A0-8858-4A15CE3F1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92C2E-2108-47B9-AC76-C7249FAF0E63}" type="slidenum">
              <a:rPr lang="en-CA" smtClean="0"/>
              <a:t>‹#›</a:t>
            </a:fld>
            <a:endParaRPr lang="en-CA"/>
          </a:p>
        </p:txBody>
      </p:sp>
    </p:spTree>
    <p:extLst>
      <p:ext uri="{BB962C8B-B14F-4D97-AF65-F5344CB8AC3E}">
        <p14:creationId xmlns:p14="http://schemas.microsoft.com/office/powerpoint/2010/main" val="642144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homepage.divms.uiowa.edu/~tinelli/classes/022/Spring15/Notes/chap11.pdf" TargetMode="External"/><Relationship Id="rId2" Type="http://schemas.openxmlformats.org/officeDocument/2006/relationships/hyperlink" Target="http://www.cs.sjsu.edu/~pearce/modules/lectures/ooa/analysis/DomainModeling.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052C-A85F-41FF-BFEF-6D53F3C376AE}"/>
              </a:ext>
            </a:extLst>
          </p:cNvPr>
          <p:cNvSpPr>
            <a:spLocks noGrp="1"/>
          </p:cNvSpPr>
          <p:nvPr>
            <p:ph type="ctrTitle"/>
          </p:nvPr>
        </p:nvSpPr>
        <p:spPr/>
        <p:txBody>
          <a:bodyPr>
            <a:normAutofit fontScale="90000"/>
          </a:bodyPr>
          <a:lstStyle/>
          <a:p>
            <a:r>
              <a:rPr lang="en-CA" dirty="0"/>
              <a:t>Tutorial 01 </a:t>
            </a:r>
            <a:br>
              <a:rPr lang="en-CA" dirty="0"/>
            </a:br>
            <a:r>
              <a:rPr lang="en-CA" dirty="0"/>
              <a:t>Models of software Architecture: Domain model</a:t>
            </a:r>
          </a:p>
        </p:txBody>
      </p:sp>
      <p:sp>
        <p:nvSpPr>
          <p:cNvPr id="3" name="Subtitle 2">
            <a:extLst>
              <a:ext uri="{FF2B5EF4-FFF2-40B4-BE49-F238E27FC236}">
                <a16:creationId xmlns:a16="http://schemas.microsoft.com/office/drawing/2014/main" id="{2DA8A8D4-98CF-4C28-93D3-4C13570E7D41}"/>
              </a:ext>
            </a:extLst>
          </p:cNvPr>
          <p:cNvSpPr>
            <a:spLocks noGrp="1"/>
          </p:cNvSpPr>
          <p:nvPr>
            <p:ph type="subTitle" idx="1"/>
          </p:nvPr>
        </p:nvSpPr>
        <p:spPr/>
        <p:txBody>
          <a:bodyPr>
            <a:normAutofit/>
          </a:bodyPr>
          <a:lstStyle/>
          <a:p>
            <a:r>
              <a:rPr lang="en-CA" dirty="0"/>
              <a:t>SOEN 343</a:t>
            </a:r>
          </a:p>
          <a:p>
            <a:r>
              <a:rPr lang="en-CA" dirty="0"/>
              <a:t>2020 Fall</a:t>
            </a:r>
          </a:p>
          <a:p>
            <a:r>
              <a:rPr lang="en-CA" sz="1400" dirty="0"/>
              <a:t>Exercises taken from the slides of:</a:t>
            </a:r>
          </a:p>
          <a:p>
            <a:r>
              <a:rPr lang="en-CA" sz="1400" dirty="0"/>
              <a:t> </a:t>
            </a:r>
            <a:r>
              <a:rPr lang="en-CA" sz="1400" b="1" dirty="0"/>
              <a:t>Dr. C. </a:t>
            </a:r>
            <a:r>
              <a:rPr lang="en-CA" sz="1400" b="1" dirty="0" err="1"/>
              <a:t>Constantinides</a:t>
            </a:r>
            <a:endParaRPr lang="en-CA" dirty="0"/>
          </a:p>
        </p:txBody>
      </p:sp>
      <p:sp>
        <p:nvSpPr>
          <p:cNvPr id="4" name="Footer Placeholder 3">
            <a:extLst>
              <a:ext uri="{FF2B5EF4-FFF2-40B4-BE49-F238E27FC236}">
                <a16:creationId xmlns:a16="http://schemas.microsoft.com/office/drawing/2014/main" id="{4326CBE9-5C45-4179-BC0B-0E2718A76716}"/>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99083FE7-CC2B-4B0E-90FA-5DDFDC09FD5F}"/>
              </a:ext>
            </a:extLst>
          </p:cNvPr>
          <p:cNvSpPr>
            <a:spLocks noGrp="1"/>
          </p:cNvSpPr>
          <p:nvPr>
            <p:ph type="sldNum" sz="quarter" idx="12"/>
          </p:nvPr>
        </p:nvSpPr>
        <p:spPr/>
        <p:txBody>
          <a:bodyPr/>
          <a:lstStyle/>
          <a:p>
            <a:fld id="{01A92C2E-2108-47B9-AC76-C7249FAF0E63}" type="slidenum">
              <a:rPr lang="en-CA" smtClean="0"/>
              <a:t>1</a:t>
            </a:fld>
            <a:endParaRPr lang="en-CA"/>
          </a:p>
        </p:txBody>
      </p:sp>
    </p:spTree>
    <p:extLst>
      <p:ext uri="{BB962C8B-B14F-4D97-AF65-F5344CB8AC3E}">
        <p14:creationId xmlns:p14="http://schemas.microsoft.com/office/powerpoint/2010/main" val="2707632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6F4D-BAB4-4273-8DA9-891D038136FE}"/>
              </a:ext>
            </a:extLst>
          </p:cNvPr>
          <p:cNvSpPr>
            <a:spLocks noGrp="1"/>
          </p:cNvSpPr>
          <p:nvPr>
            <p:ph type="title"/>
          </p:nvPr>
        </p:nvSpPr>
        <p:spPr/>
        <p:txBody>
          <a:bodyPr/>
          <a:lstStyle/>
          <a:p>
            <a:r>
              <a:rPr lang="en-CA" dirty="0"/>
              <a:t>Instructions</a:t>
            </a:r>
          </a:p>
        </p:txBody>
      </p:sp>
      <p:sp>
        <p:nvSpPr>
          <p:cNvPr id="3" name="Content Placeholder 2">
            <a:extLst>
              <a:ext uri="{FF2B5EF4-FFF2-40B4-BE49-F238E27FC236}">
                <a16:creationId xmlns:a16="http://schemas.microsoft.com/office/drawing/2014/main" id="{AEDA042A-147A-4676-B40C-DEC3F0BFA5E8}"/>
              </a:ext>
            </a:extLst>
          </p:cNvPr>
          <p:cNvSpPr>
            <a:spLocks noGrp="1"/>
          </p:cNvSpPr>
          <p:nvPr>
            <p:ph idx="1"/>
          </p:nvPr>
        </p:nvSpPr>
        <p:spPr/>
        <p:txBody>
          <a:bodyPr/>
          <a:lstStyle/>
          <a:p>
            <a:r>
              <a:rPr lang="en-CA" dirty="0"/>
              <a:t>Individually answering the following exercises</a:t>
            </a:r>
          </a:p>
          <a:p>
            <a:r>
              <a:rPr lang="en-CA" dirty="0"/>
              <a:t>The outcome of your work has to be uploaded to Moodle web site to the corresponding slot (tutorial 1 assignment)</a:t>
            </a:r>
          </a:p>
          <a:p>
            <a:r>
              <a:rPr lang="en-CA" dirty="0"/>
              <a:t>The format is a pdf file </a:t>
            </a:r>
          </a:p>
          <a:p>
            <a:r>
              <a:rPr lang="en-CA" dirty="0"/>
              <a:t>Note that the slot for submitting the tutorial assignment is open until the end of the week (Sunday 23:59 EST time)</a:t>
            </a:r>
          </a:p>
        </p:txBody>
      </p:sp>
      <p:sp>
        <p:nvSpPr>
          <p:cNvPr id="4" name="Footer Placeholder 3">
            <a:extLst>
              <a:ext uri="{FF2B5EF4-FFF2-40B4-BE49-F238E27FC236}">
                <a16:creationId xmlns:a16="http://schemas.microsoft.com/office/drawing/2014/main" id="{0E5C8048-55A0-472A-8EF0-9A41DD0BD5DF}"/>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A64DB30B-83C2-4127-8B53-C68ABF3C93A1}"/>
              </a:ext>
            </a:extLst>
          </p:cNvPr>
          <p:cNvSpPr>
            <a:spLocks noGrp="1"/>
          </p:cNvSpPr>
          <p:nvPr>
            <p:ph type="sldNum" sz="quarter" idx="12"/>
          </p:nvPr>
        </p:nvSpPr>
        <p:spPr/>
        <p:txBody>
          <a:bodyPr/>
          <a:lstStyle/>
          <a:p>
            <a:fld id="{01A92C2E-2108-47B9-AC76-C7249FAF0E63}" type="slidenum">
              <a:rPr lang="en-CA" smtClean="0"/>
              <a:t>2</a:t>
            </a:fld>
            <a:endParaRPr lang="en-CA"/>
          </a:p>
        </p:txBody>
      </p:sp>
    </p:spTree>
    <p:extLst>
      <p:ext uri="{BB962C8B-B14F-4D97-AF65-F5344CB8AC3E}">
        <p14:creationId xmlns:p14="http://schemas.microsoft.com/office/powerpoint/2010/main" val="361563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3A8A-DE80-456D-97F7-8C1214F730C5}"/>
              </a:ext>
            </a:extLst>
          </p:cNvPr>
          <p:cNvSpPr>
            <a:spLocks noGrp="1"/>
          </p:cNvSpPr>
          <p:nvPr>
            <p:ph type="title"/>
          </p:nvPr>
        </p:nvSpPr>
        <p:spPr/>
        <p:txBody>
          <a:bodyPr/>
          <a:lstStyle/>
          <a:p>
            <a:r>
              <a:rPr lang="en-CA" dirty="0"/>
              <a:t>Exercise 1</a:t>
            </a:r>
          </a:p>
        </p:txBody>
      </p:sp>
      <p:sp>
        <p:nvSpPr>
          <p:cNvPr id="3" name="Content Placeholder 2">
            <a:extLst>
              <a:ext uri="{FF2B5EF4-FFF2-40B4-BE49-F238E27FC236}">
                <a16:creationId xmlns:a16="http://schemas.microsoft.com/office/drawing/2014/main" id="{BCD0AAF8-E82E-486A-92F9-AE8300A8349E}"/>
              </a:ext>
            </a:extLst>
          </p:cNvPr>
          <p:cNvSpPr>
            <a:spLocks noGrp="1"/>
          </p:cNvSpPr>
          <p:nvPr>
            <p:ph idx="1"/>
          </p:nvPr>
        </p:nvSpPr>
        <p:spPr/>
        <p:txBody>
          <a:bodyPr>
            <a:normAutofit fontScale="92500" lnSpcReduction="20000"/>
          </a:bodyPr>
          <a:lstStyle/>
          <a:p>
            <a:r>
              <a:rPr lang="en-US" dirty="0"/>
              <a:t>Consider an email client software. The client has one mailbox which consists of several folders. Each folder contains a number of messages. A message cannot exist in more than one folders. A user can invoke a view on a message and in fact a user may have various views, each corresponding to one message</a:t>
            </a:r>
          </a:p>
          <a:p>
            <a:pPr marL="0" indent="0">
              <a:buNone/>
            </a:pPr>
            <a:r>
              <a:rPr lang="en-US" dirty="0"/>
              <a:t>(a) Illustrate the appropriate mechanisms in order to identify concepts and their associations. </a:t>
            </a:r>
          </a:p>
          <a:p>
            <a:pPr marL="0" indent="0">
              <a:buNone/>
            </a:pPr>
            <a:r>
              <a:rPr lang="en-US" dirty="0"/>
              <a:t>(b) Create a domain model for the email client. </a:t>
            </a:r>
          </a:p>
          <a:p>
            <a:pPr marL="0" indent="0">
              <a:buNone/>
            </a:pPr>
            <a:r>
              <a:rPr lang="en-US" dirty="0"/>
              <a:t>(c) Define the term </a:t>
            </a:r>
            <a:r>
              <a:rPr lang="en-US" i="1" dirty="0"/>
              <a:t>multiplicity expression </a:t>
            </a:r>
            <a:r>
              <a:rPr lang="en-US" dirty="0"/>
              <a:t>and show its applicability on the domain model. </a:t>
            </a:r>
          </a:p>
          <a:p>
            <a:pPr marL="0" indent="0">
              <a:buNone/>
            </a:pPr>
            <a:r>
              <a:rPr lang="en-US" dirty="0"/>
              <a:t>(d) Define the term </a:t>
            </a:r>
            <a:r>
              <a:rPr lang="en-US" i="1" dirty="0"/>
              <a:t>aggregation </a:t>
            </a:r>
            <a:r>
              <a:rPr lang="en-US" dirty="0"/>
              <a:t>(and its different types) and clearly illustrate its applicability to the domain model.</a:t>
            </a:r>
            <a:endParaRPr lang="en-CA" dirty="0"/>
          </a:p>
        </p:txBody>
      </p:sp>
      <p:sp>
        <p:nvSpPr>
          <p:cNvPr id="4" name="Footer Placeholder 3">
            <a:extLst>
              <a:ext uri="{FF2B5EF4-FFF2-40B4-BE49-F238E27FC236}">
                <a16:creationId xmlns:a16="http://schemas.microsoft.com/office/drawing/2014/main" id="{1BEA9101-4E3B-4408-B4E9-0B8878F4E8DC}"/>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49E65261-7D6A-41AD-95E5-4D563316ABC0}"/>
              </a:ext>
            </a:extLst>
          </p:cNvPr>
          <p:cNvSpPr>
            <a:spLocks noGrp="1"/>
          </p:cNvSpPr>
          <p:nvPr>
            <p:ph type="sldNum" sz="quarter" idx="12"/>
          </p:nvPr>
        </p:nvSpPr>
        <p:spPr/>
        <p:txBody>
          <a:bodyPr/>
          <a:lstStyle/>
          <a:p>
            <a:fld id="{01A92C2E-2108-47B9-AC76-C7249FAF0E63}" type="slidenum">
              <a:rPr lang="en-CA" smtClean="0"/>
              <a:t>3</a:t>
            </a:fld>
            <a:endParaRPr lang="en-CA"/>
          </a:p>
        </p:txBody>
      </p:sp>
    </p:spTree>
    <p:extLst>
      <p:ext uri="{BB962C8B-B14F-4D97-AF65-F5344CB8AC3E}">
        <p14:creationId xmlns:p14="http://schemas.microsoft.com/office/powerpoint/2010/main" val="2703308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A72B5-1385-43E7-9E45-9F80AF988A5C}"/>
              </a:ext>
            </a:extLst>
          </p:cNvPr>
          <p:cNvSpPr>
            <a:spLocks noGrp="1"/>
          </p:cNvSpPr>
          <p:nvPr>
            <p:ph type="title"/>
          </p:nvPr>
        </p:nvSpPr>
        <p:spPr/>
        <p:txBody>
          <a:bodyPr/>
          <a:lstStyle/>
          <a:p>
            <a:r>
              <a:rPr lang="en-CA" dirty="0"/>
              <a:t>Exercise 2.</a:t>
            </a:r>
          </a:p>
        </p:txBody>
      </p:sp>
      <p:sp>
        <p:nvSpPr>
          <p:cNvPr id="3" name="Content Placeholder 2">
            <a:extLst>
              <a:ext uri="{FF2B5EF4-FFF2-40B4-BE49-F238E27FC236}">
                <a16:creationId xmlns:a16="http://schemas.microsoft.com/office/drawing/2014/main" id="{32C977CA-9980-4E03-B4A6-D845A16F0E1F}"/>
              </a:ext>
            </a:extLst>
          </p:cNvPr>
          <p:cNvSpPr>
            <a:spLocks noGrp="1"/>
          </p:cNvSpPr>
          <p:nvPr>
            <p:ph idx="1"/>
          </p:nvPr>
        </p:nvSpPr>
        <p:spPr/>
        <p:txBody>
          <a:bodyPr>
            <a:normAutofit fontScale="85000" lnSpcReduction="20000"/>
          </a:bodyPr>
          <a:lstStyle/>
          <a:p>
            <a:r>
              <a:rPr lang="en-US" dirty="0"/>
              <a:t>Our system is the Registrar office of a University where students go in order to enroll for classes. Consider the following success scenario of use case Process Registration: </a:t>
            </a:r>
          </a:p>
          <a:p>
            <a:r>
              <a:rPr lang="en-US" dirty="0"/>
              <a:t>A student arrives at the Registrar’s office in order to enroll in one or more classes. The clerk will access the terminal in order to initiate a new enrollment session (you may assume that they already have been authenticated by the system). Each enrollment session captures the date and time it was initiated. The clerk will proceed to enroll the student in each class requested. For each class, the clerk will enter the student name and identification number and the class identification number. In response to each entry, the system will display a description and a confirmation. At the end of the session, the system will display a confirmation of the procedure and the total amount of tuition fees due. The clerk will then initiate a payment of tuition fees and the system will respond with the change due and a receipt</a:t>
            </a:r>
          </a:p>
          <a:p>
            <a:r>
              <a:rPr lang="en-US" dirty="0"/>
              <a:t>Create a domain model based on the above scenario.</a:t>
            </a:r>
          </a:p>
        </p:txBody>
      </p:sp>
      <p:sp>
        <p:nvSpPr>
          <p:cNvPr id="4" name="Footer Placeholder 3">
            <a:extLst>
              <a:ext uri="{FF2B5EF4-FFF2-40B4-BE49-F238E27FC236}">
                <a16:creationId xmlns:a16="http://schemas.microsoft.com/office/drawing/2014/main" id="{C995707F-EB65-4F29-8505-C89D5FA4CD50}"/>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46ABAC29-D1C4-4B2B-80A9-33E7D89FCC8F}"/>
              </a:ext>
            </a:extLst>
          </p:cNvPr>
          <p:cNvSpPr>
            <a:spLocks noGrp="1"/>
          </p:cNvSpPr>
          <p:nvPr>
            <p:ph type="sldNum" sz="quarter" idx="12"/>
          </p:nvPr>
        </p:nvSpPr>
        <p:spPr/>
        <p:txBody>
          <a:bodyPr/>
          <a:lstStyle/>
          <a:p>
            <a:fld id="{01A92C2E-2108-47B9-AC76-C7249FAF0E63}" type="slidenum">
              <a:rPr lang="en-CA" smtClean="0"/>
              <a:t>4</a:t>
            </a:fld>
            <a:endParaRPr lang="en-CA"/>
          </a:p>
        </p:txBody>
      </p:sp>
    </p:spTree>
    <p:extLst>
      <p:ext uri="{BB962C8B-B14F-4D97-AF65-F5344CB8AC3E}">
        <p14:creationId xmlns:p14="http://schemas.microsoft.com/office/powerpoint/2010/main" val="1893520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B4EE9-E10F-42D0-95E9-7F69E18C1371}"/>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82DE2131-267C-431B-8565-F3AF58B25FC5}"/>
              </a:ext>
            </a:extLst>
          </p:cNvPr>
          <p:cNvSpPr>
            <a:spLocks noGrp="1"/>
          </p:cNvSpPr>
          <p:nvPr>
            <p:ph idx="1"/>
          </p:nvPr>
        </p:nvSpPr>
        <p:spPr/>
        <p:txBody>
          <a:bodyPr/>
          <a:lstStyle/>
          <a:p>
            <a:r>
              <a:rPr lang="en-US" dirty="0"/>
              <a:t>Applying UML and Patterns: An Introduction to Object Oriented Analysis and Design and Iterative Development by C. </a:t>
            </a:r>
            <a:r>
              <a:rPr lang="en-US" dirty="0" err="1"/>
              <a:t>Larman</a:t>
            </a:r>
            <a:r>
              <a:rPr lang="en-US" dirty="0"/>
              <a:t>. 3rd edition. Prentice Hall/Pearson, 2005</a:t>
            </a:r>
            <a:endParaRPr lang="en-CA" dirty="0">
              <a:hlinkClick r:id="rId2"/>
            </a:endParaRPr>
          </a:p>
          <a:p>
            <a:r>
              <a:rPr lang="en-CA" dirty="0">
                <a:hlinkClick r:id="rId2"/>
              </a:rPr>
              <a:t>http://www.cs.sjsu.edu/~pearce/modules/lectures/ooa/analysis/DomainModeling.htm</a:t>
            </a:r>
            <a:endParaRPr lang="en-CA" dirty="0"/>
          </a:p>
          <a:p>
            <a:r>
              <a:rPr lang="en-CA" dirty="0">
                <a:hlinkClick r:id="rId3"/>
              </a:rPr>
              <a:t>http://homepage.divms.uiowa.edu/~tinelli/classes/022/Spring15/Notes/chap11.pdf</a:t>
            </a:r>
            <a:endParaRPr lang="en-CA" dirty="0"/>
          </a:p>
          <a:p>
            <a:endParaRPr lang="en-CA" dirty="0"/>
          </a:p>
        </p:txBody>
      </p:sp>
      <p:sp>
        <p:nvSpPr>
          <p:cNvPr id="4" name="Footer Placeholder 3">
            <a:extLst>
              <a:ext uri="{FF2B5EF4-FFF2-40B4-BE49-F238E27FC236}">
                <a16:creationId xmlns:a16="http://schemas.microsoft.com/office/drawing/2014/main" id="{9C5014B5-1C08-4CF6-86D1-2B194854B4EF}"/>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BE711514-287B-4E95-B03F-EC5AFC1A6D26}"/>
              </a:ext>
            </a:extLst>
          </p:cNvPr>
          <p:cNvSpPr>
            <a:spLocks noGrp="1"/>
          </p:cNvSpPr>
          <p:nvPr>
            <p:ph type="sldNum" sz="quarter" idx="12"/>
          </p:nvPr>
        </p:nvSpPr>
        <p:spPr/>
        <p:txBody>
          <a:bodyPr/>
          <a:lstStyle/>
          <a:p>
            <a:fld id="{01A92C2E-2108-47B9-AC76-C7249FAF0E63}" type="slidenum">
              <a:rPr lang="en-CA" smtClean="0"/>
              <a:t>5</a:t>
            </a:fld>
            <a:endParaRPr lang="en-CA"/>
          </a:p>
        </p:txBody>
      </p:sp>
    </p:spTree>
    <p:extLst>
      <p:ext uri="{BB962C8B-B14F-4D97-AF65-F5344CB8AC3E}">
        <p14:creationId xmlns:p14="http://schemas.microsoft.com/office/powerpoint/2010/main" val="1950710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501</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Tutorial 01  Models of software Architecture: Domain model</vt:lpstr>
      <vt:lpstr>Instructions</vt:lpstr>
      <vt:lpstr>Exercise 1</vt:lpstr>
      <vt:lpstr>Exercise 2.</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Analysis</dc:title>
  <dc:creator>rod_mor</dc:creator>
  <cp:lastModifiedBy>Rodrigo Morales Alvarado</cp:lastModifiedBy>
  <cp:revision>18</cp:revision>
  <dcterms:created xsi:type="dcterms:W3CDTF">2019-09-12T18:46:37Z</dcterms:created>
  <dcterms:modified xsi:type="dcterms:W3CDTF">2020-09-09T22:25:32Z</dcterms:modified>
</cp:coreProperties>
</file>