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D628-836E-44E2-9A2E-7E4551A95039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C97A-48AF-4078-A5E4-AB62BEC09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3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866-2404-4FCD-A91C-2CD9FB6C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60383-E285-41CC-B0F6-3035A318D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49F4-81E0-4FEC-9524-C52D6ED5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45E3-B4EE-4C62-A317-E710842E9DDB}" type="datetime1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4880-8912-4927-9589-D81A279F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CF66-F222-47A5-8ADF-0048536C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43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77F2-74B0-49F7-93EE-AF1D555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DB7D1-A129-47EF-88C7-37E44999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77F8-C3D4-4FF6-ACFF-8C9C487C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E542-0150-4E84-B322-7A216154C1EE}" type="datetime1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A8E3-B899-4FC7-8885-525DE132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9674-1DF9-4927-A2C6-17F7415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0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9836F-3EBB-4E3B-90F5-64D283A7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32CA3-A9AE-4405-BCE7-2A287A77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06CF-3E91-42AB-924D-ECB8CCD7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E366-2833-46E0-AF33-4150958883D7}" type="datetime1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2DEE-1C88-4DFA-8C68-535F2AD3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DB83-A5F4-4CC8-A689-E5B64A10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1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9EED-6E89-445E-8F41-B8697AF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872A-CAC6-4FC6-8996-F64AA899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A15F-FC3F-493D-9358-B0D80FA4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56A5-F746-4870-BB84-1D4257E2F9AC}" type="datetime1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44CD-11F6-42EB-89FF-4F60BF7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5EFA-85D1-46D8-85C5-8DF4C9C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0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0A5F-39B9-4EE8-941D-2219C651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DBD2-0DBF-43A0-B791-DEFA7541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9F16-95A8-4625-8870-2CF2DE72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4DF9-900D-4E8A-9AA9-C4C0D28A4DA1}" type="datetime1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90A8-2EEB-4401-92C2-862BE12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D621-090C-4D35-A72D-B251E966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5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8944-3FF6-4098-8F5B-10ECBE5B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BCC2-05D7-464E-982D-FB6C5A10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71849-E5B1-4949-80E6-A919F16F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1762-68F4-4406-9182-62F5E9DC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E020-1C69-4442-8690-20AE24962CA7}" type="datetime1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95DB-229B-4F83-B724-A34A852D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007D-DD12-491C-B4B2-9F98DBD4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74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36A7-B214-4682-B8CE-10518610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8E0C-8001-4E67-9E5B-1C44B9B1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5CF6A-DE44-46EF-B5F2-19759AF4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E209C-385F-44E3-BBB1-AB429EBB5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7E5F4-26BB-45E3-BA08-6AC43C65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17603-6D19-4728-BA52-66B3DBCA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1812-CE26-4069-9688-6537990BEDC8}" type="datetime1">
              <a:rPr lang="en-CA" smtClean="0"/>
              <a:t>2020-10-25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99444-D78A-4FDE-A688-CE036456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E0E1B-6BF9-4C5D-AC02-D1CA0A43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03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E531-CBDF-4B5C-9530-E0EF166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AF912-504D-4743-A12A-BAEB066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87B-F2D9-4B55-BA0A-F20551A223FF}" type="datetime1">
              <a:rPr lang="en-CA" smtClean="0"/>
              <a:t>2020-10-25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F1E2D-7F93-487A-AAB6-23D14910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54E59-F534-4DA9-A818-5645F11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F1B04-525C-446F-8F6C-CD7E903B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F3AC-2860-454B-90BD-331923592956}" type="datetime1">
              <a:rPr lang="en-CA" smtClean="0"/>
              <a:t>2020-10-25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8F73B-4EF1-4ECF-BA5E-69631C7B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41EC-A192-4AA7-BEDC-F7139A42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78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3171-18EB-4570-98BC-0D8AF4C4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B4DE-8F44-490D-8B2F-1FE96DF9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013F-E569-4C40-9DAC-6C09A96C2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083B-8FA2-4393-A827-293797D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86DF-6514-4407-938F-3FBF0B1CF1FB}" type="datetime1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CAE1-1155-406D-9EAC-DE51DD99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A6D4-B9B7-4B7F-B264-990B98C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BF5-EF58-43B3-AF20-35C68A67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BDDEB-DDA9-4824-8150-FEA3B9CC2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7B36-CD30-40EC-ACEA-048BD13E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1E70-0211-497F-AC2E-EF461A64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7559-B204-4098-83BE-7C28BB98DC6A}" type="datetime1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5D28B-6697-45CF-86E5-C87D8A29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C21B-C4DF-475C-8A05-19AF04DB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48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4713D-A392-4579-9FB2-F740F884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0B10-7160-47D2-B734-2588F48A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76A5-05FB-4A79-9E33-676069A29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3353-EE82-41E3-BBEC-E5E26A7E0252}" type="datetime1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68BC-69AE-40DC-9479-463652C24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BCAD2-8878-47CB-BD83-561044D82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5C29-9A63-4D49-9A04-48E902B3D6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3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hotdraw/svn/HEAD/tarball?path=/tags/JHotDraw_5-1_initial/JHotDraw" TargetMode="External"/><Relationship Id="rId2" Type="http://schemas.openxmlformats.org/officeDocument/2006/relationships/hyperlink" Target="https://sourceforge.net/projects/jhotdra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hotdraw/svn/HEAD/tarball?path=/tags/JHotDraw_5-1_initial/JHotDraw" TargetMode="External"/><Relationship Id="rId2" Type="http://schemas.openxmlformats.org/officeDocument/2006/relationships/hyperlink" Target="https://sourceforge.net/projects/jhotdra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052C-A85F-41FF-BFEF-6D53F3C3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Tutorial 04: design patterns in the wild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A8D4-98CF-4C28-93D3-4C13570E7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SOEN 343 Tutorials </a:t>
            </a:r>
          </a:p>
          <a:p>
            <a:r>
              <a:rPr lang="en-CA" dirty="0"/>
              <a:t>2020 Fall</a:t>
            </a:r>
          </a:p>
        </p:txBody>
      </p:sp>
    </p:spTree>
    <p:extLst>
      <p:ext uri="{BB962C8B-B14F-4D97-AF65-F5344CB8AC3E}">
        <p14:creationId xmlns:p14="http://schemas.microsoft.com/office/powerpoint/2010/main" val="270763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6F4D-BAB4-4273-8DA9-891D0381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042A-147A-4676-B40C-DEC3F0BF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Individually answering the following questions</a:t>
            </a:r>
          </a:p>
          <a:p>
            <a:r>
              <a:rPr lang="en-CA" dirty="0"/>
              <a:t>The outcome of your work has to be uploaded to Moodle web site to the corresponding slot (tutorial 4 assignment)</a:t>
            </a:r>
          </a:p>
          <a:p>
            <a:r>
              <a:rPr lang="en-CA" dirty="0"/>
              <a:t>The format is a pdf file </a:t>
            </a:r>
          </a:p>
          <a:p>
            <a:r>
              <a:rPr lang="en-CA" dirty="0"/>
              <a:t>Note that the slot for submitting the tutorial assignment is open until the end of the week (Sunday 23:59 EST time)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C8048-55A0-472A-8EF0-9A41DD0B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DB30B-83C2-4127-8B53-C68ABF3C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2C2E-2108-47B9-AC76-C7249FAF0E6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63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AB2-66F2-4EB4-930E-E16A5C5E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of the problem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1F6B-364E-47E8-A5D3-0A347FC4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this tutorial is to analyze design patterns in the wild.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Target system: </a:t>
            </a:r>
            <a:r>
              <a:rPr lang="en-US" sz="18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JHotDraw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Version: 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v. 5.1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Briefly provide a brief description of the system 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MVC pattern. 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analyzing the code, explain how the system in question implements the MVC pattern. Give the name of the classes that participate in the MVC pattern and provide a UML class diagram to visualize the design pattern architecture.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Creational pattern.</a:t>
            </a:r>
            <a:endParaRPr lang="en-US" sz="1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one example of the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factory 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explain how the system in question implements it. Give the name of the classes that participate in the factory method pattern and provide a UML class diagram to visualize the design pattern architecture.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99E6-F09F-4311-8D8B-9CA7B38D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3631B-E52E-43D6-8186-CFDF3214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49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DAB2-66F2-4EB4-930E-E16A5C5E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of the problem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1F6B-364E-47E8-A5D3-0A347FC4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this tutorial is to analyze design patterns in the wild.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Target system: </a:t>
            </a:r>
            <a:r>
              <a:rPr lang="en-US" sz="18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JHotDraw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Version:  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v. 5.1</a:t>
            </a:r>
            <a:endParaRPr lang="en-US" b="0" dirty="0">
              <a:effectLst/>
            </a:endParaRPr>
          </a:p>
          <a:p>
            <a:pPr marL="0"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Structural pattern.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one example of the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decorator pattern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explain how the system in question implements it. Give the name of the classes that participate in the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decorator pattern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provide a UML class diagram to visualize the design pattern architecture.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Behavioral pattern.</a:t>
            </a:r>
            <a:endParaRPr lang="en-US" sz="1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one example of the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 pattern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explain how the system in question implements it . Give the name of the classes that participate in the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template pattern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provide a UML class diagram to visualize the design pattern architecture.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99E6-F09F-4311-8D8B-9CA7B38D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3631B-E52E-43D6-8186-CFDF3214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5C29-9A63-4D49-9A04-48E902B3D61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54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5EBE4572CB24EBCE678A6F380F13B" ma:contentTypeVersion="6" ma:contentTypeDescription="Create a new document." ma:contentTypeScope="" ma:versionID="dc33c510fb8f9edf4897071de7f4d750">
  <xsd:schema xmlns:xsd="http://www.w3.org/2001/XMLSchema" xmlns:xs="http://www.w3.org/2001/XMLSchema" xmlns:p="http://schemas.microsoft.com/office/2006/metadata/properties" xmlns:ns2="42956c4e-0276-4eab-bfa8-8a40cb6b084a" targetNamespace="http://schemas.microsoft.com/office/2006/metadata/properties" ma:root="true" ma:fieldsID="f7fcae1e66cae6869d3a54d500b0569c" ns2:_="">
    <xsd:import namespace="42956c4e-0276-4eab-bfa8-8a40cb6b0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56c4e-0276-4eab-bfa8-8a40cb6b0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73B4EC-E394-4AA4-B365-A15FEC87F44D}"/>
</file>

<file path=customXml/itemProps2.xml><?xml version="1.0" encoding="utf-8"?>
<ds:datastoreItem xmlns:ds="http://schemas.openxmlformats.org/officeDocument/2006/customXml" ds:itemID="{E4F30B83-DC59-40A7-ABF0-E786B64D2ACE}"/>
</file>

<file path=customXml/itemProps3.xml><?xml version="1.0" encoding="utf-8"?>
<ds:datastoreItem xmlns:ds="http://schemas.openxmlformats.org/officeDocument/2006/customXml" ds:itemID="{131A5316-4322-43FC-8929-12F00647ABE1}"/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338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Tutorial 04: design patterns in the wild</vt:lpstr>
      <vt:lpstr>Instructions</vt:lpstr>
      <vt:lpstr>Description of the problem (1/2)</vt:lpstr>
      <vt:lpstr>Description of the problem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Models for software architecture</dc:title>
  <dc:creator>Rodrigo Morales Alvarado</dc:creator>
  <cp:lastModifiedBy>Rodrigo Morales Alvarado</cp:lastModifiedBy>
  <cp:revision>44</cp:revision>
  <dcterms:created xsi:type="dcterms:W3CDTF">2019-09-23T00:00:17Z</dcterms:created>
  <dcterms:modified xsi:type="dcterms:W3CDTF">2020-10-25T21:31:27Z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0x0101004735EBE4572CB24EBCE678A6F380F13B</vt:lpwstr>
  </property>
</Properties>
</file>