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86" r:id="rId3"/>
    <p:sldId id="416" r:id="rId4"/>
    <p:sldId id="415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DDA638-5ECB-800B-636C-DAD86D51419A}" name="Usuário Convidado" initials="UC" userId="S::urn:spo:anon#0648517eb82e0099c31941e58ec742da89d0c9073da25b62e621c18f3f56a159::" providerId="AD"/>
  <p188:author id="{16C36078-AECE-5038-7BFD-42C2676B4F2A}" name="Nathan Shauer" initials="NS" userId="S::shauer@m.unicamp.br::f2fa1f52-2321-4137-8927-e4a43d882eb5" providerId="AD"/>
  <p188:author id="{AA0AE08A-3697-C6F3-4E3E-C58965EDDD0C}" name="Philippe Remy Bernard Devloo" initials="PR" userId="S::phil@m.unicamp.br::6e23b2d2-3fd7-4575-8e84-7fe8dfaab3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/>
    <p:restoredTop sz="94694"/>
  </p:normalViewPr>
  <p:slideViewPr>
    <p:cSldViewPr snapToGrid="0">
      <p:cViewPr varScale="1">
        <p:scale>
          <a:sx n="115" d="100"/>
          <a:sy n="115" d="100"/>
        </p:scale>
        <p:origin x="23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ECCAE-76F4-1B43-BD58-FF71A4D07601}" type="doc">
      <dgm:prSet loTypeId="urn:microsoft.com/office/officeart/2005/8/layout/radial4" loCatId="" qsTypeId="urn:microsoft.com/office/officeart/2005/8/quickstyle/simple4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5863E2E5-59F2-D34A-8D91-D2D3DAF3EF9F}">
      <dgm:prSet phldrT="[Text]"/>
      <dgm:spPr/>
      <dgm:t>
        <a:bodyPr/>
        <a:lstStyle/>
        <a:p>
          <a:r>
            <a:rPr lang="en-US" dirty="0"/>
            <a:t>PZ</a:t>
          </a:r>
        </a:p>
      </dgm:t>
    </dgm:pt>
    <dgm:pt modelId="{D2C958DF-7902-1E47-BF0E-DDBF8943FEAF}" type="parTrans" cxnId="{2CC2C55D-97EB-5542-814C-1BA2C9810C8F}">
      <dgm:prSet/>
      <dgm:spPr/>
      <dgm:t>
        <a:bodyPr/>
        <a:lstStyle/>
        <a:p>
          <a:endParaRPr lang="en-US"/>
        </a:p>
      </dgm:t>
    </dgm:pt>
    <dgm:pt modelId="{C6D376C7-A205-814A-95D6-43C457B00B04}" type="sibTrans" cxnId="{2CC2C55D-97EB-5542-814C-1BA2C9810C8F}">
      <dgm:prSet/>
      <dgm:spPr/>
      <dgm:t>
        <a:bodyPr/>
        <a:lstStyle/>
        <a:p>
          <a:endParaRPr lang="en-US"/>
        </a:p>
      </dgm:t>
    </dgm:pt>
    <dgm:pt modelId="{A58B237E-1848-2548-80C4-64B637B80589}">
      <dgm:prSet phldrT="[Text]"/>
      <dgm:spPr/>
      <dgm:t>
        <a:bodyPr/>
        <a:lstStyle/>
        <a:p>
          <a:r>
            <a:rPr lang="en-US" dirty="0"/>
            <a:t>Geometric Map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00549AB3-719F-1547-AAEF-A1EEF57C9E60}" type="parTrans" cxnId="{1EA34194-916A-8544-89B6-EB849ADFF9C2}">
      <dgm:prSet/>
      <dgm:spPr/>
      <dgm:t>
        <a:bodyPr/>
        <a:lstStyle/>
        <a:p>
          <a:endParaRPr lang="en-US"/>
        </a:p>
      </dgm:t>
    </dgm:pt>
    <dgm:pt modelId="{9C13C593-7230-D14E-AF6F-7252E8FF78D1}" type="sibTrans" cxnId="{1EA34194-916A-8544-89B6-EB849ADFF9C2}">
      <dgm:prSet/>
      <dgm:spPr/>
      <dgm:t>
        <a:bodyPr/>
        <a:lstStyle/>
        <a:p>
          <a:endParaRPr lang="en-US"/>
        </a:p>
      </dgm:t>
    </dgm:pt>
    <dgm:pt modelId="{756B2AC7-2BDC-0645-B597-F27453FDD68C}">
      <dgm:prSet phldrT="[Text]"/>
      <dgm:spPr/>
      <dgm:t>
        <a:bodyPr/>
        <a:lstStyle/>
        <a:p>
          <a:r>
            <a:rPr lang="en-US" dirty="0"/>
            <a:t>Approximation Space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CF72138D-9510-6843-BC07-E5193CEED381}" type="parTrans" cxnId="{3FA0A143-9638-7446-9848-286E0AA88991}">
      <dgm:prSet/>
      <dgm:spPr/>
      <dgm:t>
        <a:bodyPr/>
        <a:lstStyle/>
        <a:p>
          <a:endParaRPr lang="en-US"/>
        </a:p>
      </dgm:t>
    </dgm:pt>
    <dgm:pt modelId="{598EA953-49CD-B648-90AE-6598D6E8E251}" type="sibTrans" cxnId="{3FA0A143-9638-7446-9848-286E0AA88991}">
      <dgm:prSet/>
      <dgm:spPr/>
      <dgm:t>
        <a:bodyPr/>
        <a:lstStyle/>
        <a:p>
          <a:endParaRPr lang="en-US"/>
        </a:p>
      </dgm:t>
    </dgm:pt>
    <dgm:pt modelId="{D1850649-D8EC-AB4B-98C7-1A9A6BF00BB2}">
      <dgm:prSet phldrT="[Text]"/>
      <dgm:spPr/>
      <dgm:t>
        <a:bodyPr/>
        <a:lstStyle/>
        <a:p>
          <a:r>
            <a:rPr lang="en-US" dirty="0"/>
            <a:t>Variational Statement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92E8B6F9-613F-C747-9874-C47A7717071F}" type="parTrans" cxnId="{2AE97F77-8545-AE4E-A6B2-6807DDA3A8A5}">
      <dgm:prSet/>
      <dgm:spPr/>
      <dgm:t>
        <a:bodyPr/>
        <a:lstStyle/>
        <a:p>
          <a:endParaRPr lang="en-US"/>
        </a:p>
      </dgm:t>
    </dgm:pt>
    <dgm:pt modelId="{9DAFCF97-6A06-0D40-ACB7-B5373733DCBE}" type="sibTrans" cxnId="{2AE97F77-8545-AE4E-A6B2-6807DDA3A8A5}">
      <dgm:prSet/>
      <dgm:spPr/>
      <dgm:t>
        <a:bodyPr/>
        <a:lstStyle/>
        <a:p>
          <a:endParaRPr lang="en-US"/>
        </a:p>
      </dgm:t>
    </dgm:pt>
    <dgm:pt modelId="{0939F2F3-410E-0944-A9FC-1A91C6FF12AB}">
      <dgm:prSet phldrT="[Text]"/>
      <dgm:spPr/>
      <dgm:t>
        <a:bodyPr/>
        <a:lstStyle/>
        <a:p>
          <a:r>
            <a:rPr lang="en-US" dirty="0"/>
            <a:t>System resolution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AF4A071-1096-0B4D-851A-25E03C92E428}" type="parTrans" cxnId="{851F3C6C-1178-9D4B-93ED-042F8750E5EE}">
      <dgm:prSet/>
      <dgm:spPr/>
      <dgm:t>
        <a:bodyPr/>
        <a:lstStyle/>
        <a:p>
          <a:endParaRPr lang="en-US"/>
        </a:p>
      </dgm:t>
    </dgm:pt>
    <dgm:pt modelId="{BD016A5C-9CF5-0C46-B536-498881F301C2}" type="sibTrans" cxnId="{851F3C6C-1178-9D4B-93ED-042F8750E5EE}">
      <dgm:prSet/>
      <dgm:spPr/>
      <dgm:t>
        <a:bodyPr/>
        <a:lstStyle/>
        <a:p>
          <a:endParaRPr lang="en-US"/>
        </a:p>
      </dgm:t>
    </dgm:pt>
    <dgm:pt modelId="{516B9EFA-F68B-4749-8E6D-1BE9A42D8DF9}">
      <dgm:prSet phldrT="[Text]"/>
      <dgm:spPr/>
      <dgm:t>
        <a:bodyPr/>
        <a:lstStyle/>
        <a:p>
          <a:r>
            <a:rPr lang="en-US" dirty="0"/>
            <a:t>H1</a:t>
          </a:r>
        </a:p>
      </dgm:t>
    </dgm:pt>
    <dgm:pt modelId="{8724BB37-1B5B-4F4A-9D90-98E74ED9CFA7}" type="parTrans" cxnId="{C5153B28-9E92-EB4F-8FF9-89CCC47255CC}">
      <dgm:prSet/>
      <dgm:spPr/>
      <dgm:t>
        <a:bodyPr/>
        <a:lstStyle/>
        <a:p>
          <a:endParaRPr lang="en-US"/>
        </a:p>
      </dgm:t>
    </dgm:pt>
    <dgm:pt modelId="{C0D49910-895E-C143-AE0A-DC72F3364315}" type="sibTrans" cxnId="{C5153B28-9E92-EB4F-8FF9-89CCC47255CC}">
      <dgm:prSet/>
      <dgm:spPr/>
      <dgm:t>
        <a:bodyPr/>
        <a:lstStyle/>
        <a:p>
          <a:endParaRPr lang="en-US"/>
        </a:p>
      </dgm:t>
    </dgm:pt>
    <dgm:pt modelId="{8D5508CB-9D2C-6B4A-AB82-63567CF70995}">
      <dgm:prSet phldrT="[Text]"/>
      <dgm:spPr/>
      <dgm:t>
        <a:bodyPr/>
        <a:lstStyle/>
        <a:p>
          <a:r>
            <a:rPr lang="en-US" dirty="0" err="1"/>
            <a:t>Hdiv</a:t>
          </a:r>
          <a:r>
            <a:rPr lang="en-US" dirty="0"/>
            <a:t> – </a:t>
          </a:r>
          <a:r>
            <a:rPr lang="en-US" dirty="0" err="1"/>
            <a:t>Hcurl</a:t>
          </a:r>
          <a:endParaRPr lang="en-US" dirty="0"/>
        </a:p>
      </dgm:t>
    </dgm:pt>
    <dgm:pt modelId="{D2077F9C-4617-9445-983E-A0EE313915B8}" type="parTrans" cxnId="{67D4CB3D-B9A9-0644-A3C4-6A7A7060DFE7}">
      <dgm:prSet/>
      <dgm:spPr/>
      <dgm:t>
        <a:bodyPr/>
        <a:lstStyle/>
        <a:p>
          <a:endParaRPr lang="en-US"/>
        </a:p>
      </dgm:t>
    </dgm:pt>
    <dgm:pt modelId="{58763916-1660-1C4B-9113-7366F322A66B}" type="sibTrans" cxnId="{67D4CB3D-B9A9-0644-A3C4-6A7A7060DFE7}">
      <dgm:prSet/>
      <dgm:spPr/>
      <dgm:t>
        <a:bodyPr/>
        <a:lstStyle/>
        <a:p>
          <a:endParaRPr lang="en-US"/>
        </a:p>
      </dgm:t>
    </dgm:pt>
    <dgm:pt modelId="{F0DBF0A0-9C2D-6F44-96EE-5ACA71923521}">
      <dgm:prSet phldrT="[Text]"/>
      <dgm:spPr/>
      <dgm:t>
        <a:bodyPr/>
        <a:lstStyle/>
        <a:p>
          <a:r>
            <a:rPr lang="en-US" dirty="0"/>
            <a:t>Discontinuous</a:t>
          </a:r>
        </a:p>
      </dgm:t>
    </dgm:pt>
    <dgm:pt modelId="{FBC54F6A-2349-BE4A-BBAC-FD6D29597E1D}" type="parTrans" cxnId="{DD060E91-E0F6-6444-8F22-D393404EF156}">
      <dgm:prSet/>
      <dgm:spPr/>
      <dgm:t>
        <a:bodyPr/>
        <a:lstStyle/>
        <a:p>
          <a:endParaRPr lang="en-US"/>
        </a:p>
      </dgm:t>
    </dgm:pt>
    <dgm:pt modelId="{9AA503C7-7ABF-9B46-AC66-F48401D420B1}" type="sibTrans" cxnId="{DD060E91-E0F6-6444-8F22-D393404EF156}">
      <dgm:prSet/>
      <dgm:spPr/>
      <dgm:t>
        <a:bodyPr/>
        <a:lstStyle/>
        <a:p>
          <a:endParaRPr lang="en-US"/>
        </a:p>
      </dgm:t>
    </dgm:pt>
    <dgm:pt modelId="{DF232CCD-AB15-F44B-A7A3-7B789B9F489B}">
      <dgm:prSet phldrT="[Text]"/>
      <dgm:spPr/>
      <dgm:t>
        <a:bodyPr/>
        <a:lstStyle/>
        <a:p>
          <a:r>
            <a:rPr lang="en-US" dirty="0"/>
            <a:t>Multi physics</a:t>
          </a:r>
        </a:p>
      </dgm:t>
    </dgm:pt>
    <dgm:pt modelId="{6E3015B3-F8D1-D442-A7D7-38638F9792B5}" type="parTrans" cxnId="{25C73097-C953-8041-989D-27DD189DFDC2}">
      <dgm:prSet/>
      <dgm:spPr/>
      <dgm:t>
        <a:bodyPr/>
        <a:lstStyle/>
        <a:p>
          <a:endParaRPr lang="en-US"/>
        </a:p>
      </dgm:t>
    </dgm:pt>
    <dgm:pt modelId="{D38F1D68-A097-4944-ACBC-E82D714D6F38}" type="sibTrans" cxnId="{25C73097-C953-8041-989D-27DD189DFDC2}">
      <dgm:prSet/>
      <dgm:spPr/>
      <dgm:t>
        <a:bodyPr/>
        <a:lstStyle/>
        <a:p>
          <a:endParaRPr lang="en-US"/>
        </a:p>
      </dgm:t>
    </dgm:pt>
    <dgm:pt modelId="{A1646505-AD5D-8443-85A3-4AD285C04A3C}">
      <dgm:prSet phldrT="[Text]"/>
      <dgm:spPr/>
      <dgm:t>
        <a:bodyPr/>
        <a:lstStyle/>
        <a:p>
          <a:r>
            <a:rPr lang="en-US" dirty="0"/>
            <a:t>H refinement</a:t>
          </a:r>
        </a:p>
      </dgm:t>
    </dgm:pt>
    <dgm:pt modelId="{836BA8DE-B4AB-134E-BE09-DC27F7CE608C}" type="parTrans" cxnId="{024178B6-CD89-3140-BBD1-B5D4124A70E1}">
      <dgm:prSet/>
      <dgm:spPr/>
      <dgm:t>
        <a:bodyPr/>
        <a:lstStyle/>
        <a:p>
          <a:endParaRPr lang="en-US"/>
        </a:p>
      </dgm:t>
    </dgm:pt>
    <dgm:pt modelId="{D7B10DBB-78D6-1D47-8611-0ED912327304}" type="sibTrans" cxnId="{024178B6-CD89-3140-BBD1-B5D4124A70E1}">
      <dgm:prSet/>
      <dgm:spPr/>
      <dgm:t>
        <a:bodyPr/>
        <a:lstStyle/>
        <a:p>
          <a:endParaRPr lang="en-US"/>
        </a:p>
      </dgm:t>
    </dgm:pt>
    <dgm:pt modelId="{48F7EE72-244B-7F4E-A515-6461DAB5BEA8}">
      <dgm:prSet phldrT="[Text]"/>
      <dgm:spPr/>
      <dgm:t>
        <a:bodyPr/>
        <a:lstStyle/>
        <a:p>
          <a:r>
            <a:rPr lang="en-US" dirty="0"/>
            <a:t>Blended map</a:t>
          </a:r>
        </a:p>
      </dgm:t>
    </dgm:pt>
    <dgm:pt modelId="{CF69BCD4-115B-DF45-9EEF-3BF06F3E9257}" type="parTrans" cxnId="{36055A95-C8C1-9A47-A0D0-8B995DBC9ABF}">
      <dgm:prSet/>
      <dgm:spPr/>
      <dgm:t>
        <a:bodyPr/>
        <a:lstStyle/>
        <a:p>
          <a:endParaRPr lang="en-US"/>
        </a:p>
      </dgm:t>
    </dgm:pt>
    <dgm:pt modelId="{BA7320CE-35F6-8A4A-8A98-43CC5FBFAB8B}" type="sibTrans" cxnId="{36055A95-C8C1-9A47-A0D0-8B995DBC9ABF}">
      <dgm:prSet/>
      <dgm:spPr/>
      <dgm:t>
        <a:bodyPr/>
        <a:lstStyle/>
        <a:p>
          <a:endParaRPr lang="en-US"/>
        </a:p>
      </dgm:t>
    </dgm:pt>
    <dgm:pt modelId="{A6B82AA2-5503-E845-852C-69E3EAC9AB74}">
      <dgm:prSet phldrT="[Text]"/>
      <dgm:spPr/>
      <dgm:t>
        <a:bodyPr/>
        <a:lstStyle/>
        <a:p>
          <a:r>
            <a:rPr lang="en-US" dirty="0"/>
            <a:t>Refinement patterns</a:t>
          </a:r>
        </a:p>
      </dgm:t>
    </dgm:pt>
    <dgm:pt modelId="{EE919129-8557-574F-95BD-55D33EF814F9}" type="parTrans" cxnId="{6716DCA8-C231-B74D-B67D-24D04849A6FE}">
      <dgm:prSet/>
      <dgm:spPr/>
      <dgm:t>
        <a:bodyPr/>
        <a:lstStyle/>
        <a:p>
          <a:endParaRPr lang="en-US"/>
        </a:p>
      </dgm:t>
    </dgm:pt>
    <dgm:pt modelId="{9FAA83A8-178E-BF40-8702-BF6C4EB44AE3}" type="sibTrans" cxnId="{6716DCA8-C231-B74D-B67D-24D04849A6FE}">
      <dgm:prSet/>
      <dgm:spPr/>
      <dgm:t>
        <a:bodyPr/>
        <a:lstStyle/>
        <a:p>
          <a:endParaRPr lang="en-US"/>
        </a:p>
      </dgm:t>
    </dgm:pt>
    <dgm:pt modelId="{A62D395E-D84D-2142-A311-8F3F3C701A82}">
      <dgm:prSet phldrT="[Text]"/>
      <dgm:spPr/>
      <dgm:t>
        <a:bodyPr/>
        <a:lstStyle/>
        <a:p>
          <a:r>
            <a:rPr lang="en-US" dirty="0"/>
            <a:t>Systems of differential equations</a:t>
          </a:r>
        </a:p>
      </dgm:t>
    </dgm:pt>
    <dgm:pt modelId="{57A5A421-1CCB-8B49-B585-B953676662F9}" type="parTrans" cxnId="{7D0DA358-713A-0945-A99C-45823F637493}">
      <dgm:prSet/>
      <dgm:spPr/>
      <dgm:t>
        <a:bodyPr/>
        <a:lstStyle/>
        <a:p>
          <a:endParaRPr lang="en-US"/>
        </a:p>
      </dgm:t>
    </dgm:pt>
    <dgm:pt modelId="{4D17EF0F-9C1B-354C-835F-ED987116BAA6}" type="sibTrans" cxnId="{7D0DA358-713A-0945-A99C-45823F637493}">
      <dgm:prSet/>
      <dgm:spPr/>
      <dgm:t>
        <a:bodyPr/>
        <a:lstStyle/>
        <a:p>
          <a:endParaRPr lang="en-US"/>
        </a:p>
      </dgm:t>
    </dgm:pt>
    <dgm:pt modelId="{68896AE2-F998-1F45-93BC-9C94B7BCBD3F}">
      <dgm:prSet phldrT="[Text]"/>
      <dgm:spPr/>
      <dgm:t>
        <a:bodyPr/>
        <a:lstStyle/>
        <a:p>
          <a:r>
            <a:rPr lang="en-US" dirty="0"/>
            <a:t>Linear and nonlinear</a:t>
          </a:r>
        </a:p>
      </dgm:t>
    </dgm:pt>
    <dgm:pt modelId="{115D432D-0AEF-9743-92A6-D3ADF1C6DDF0}" type="parTrans" cxnId="{C4DD541B-DCDB-0042-B6C7-94F46E87981D}">
      <dgm:prSet/>
      <dgm:spPr/>
      <dgm:t>
        <a:bodyPr/>
        <a:lstStyle/>
        <a:p>
          <a:endParaRPr lang="en-US"/>
        </a:p>
      </dgm:t>
    </dgm:pt>
    <dgm:pt modelId="{D4A0BAF8-50BE-9B4B-BE83-B61338455CDE}" type="sibTrans" cxnId="{C4DD541B-DCDB-0042-B6C7-94F46E87981D}">
      <dgm:prSet/>
      <dgm:spPr/>
      <dgm:t>
        <a:bodyPr/>
        <a:lstStyle/>
        <a:p>
          <a:endParaRPr lang="en-US"/>
        </a:p>
      </dgm:t>
    </dgm:pt>
    <dgm:pt modelId="{E8EAA19C-62DB-5147-B9A4-462D3641590D}">
      <dgm:prSet phldrT="[Text]"/>
      <dgm:spPr/>
      <dgm:t>
        <a:bodyPr/>
        <a:lstStyle/>
        <a:p>
          <a:r>
            <a:rPr lang="en-US" dirty="0"/>
            <a:t>Matrix storage patterns</a:t>
          </a:r>
        </a:p>
      </dgm:t>
    </dgm:pt>
    <dgm:pt modelId="{C51E8031-71B5-8746-A8E1-0F28768E2DF7}" type="parTrans" cxnId="{0ABB8DB9-79FA-564A-A167-3660F78F0449}">
      <dgm:prSet/>
      <dgm:spPr/>
      <dgm:t>
        <a:bodyPr/>
        <a:lstStyle/>
        <a:p>
          <a:endParaRPr lang="en-US"/>
        </a:p>
      </dgm:t>
    </dgm:pt>
    <dgm:pt modelId="{C19A9D0C-16F0-5E47-9721-305B7D2E0780}" type="sibTrans" cxnId="{0ABB8DB9-79FA-564A-A167-3660F78F0449}">
      <dgm:prSet/>
      <dgm:spPr/>
      <dgm:t>
        <a:bodyPr/>
        <a:lstStyle/>
        <a:p>
          <a:endParaRPr lang="en-US"/>
        </a:p>
      </dgm:t>
    </dgm:pt>
    <dgm:pt modelId="{81E218FC-4369-1A48-BC60-D17C571F1E24}">
      <dgm:prSet phldrT="[Text]"/>
      <dgm:spPr/>
      <dgm:t>
        <a:bodyPr/>
        <a:lstStyle/>
        <a:p>
          <a:r>
            <a:rPr lang="en-US" dirty="0"/>
            <a:t>Resolution methods</a:t>
          </a:r>
        </a:p>
      </dgm:t>
    </dgm:pt>
    <dgm:pt modelId="{B0D63CC9-A133-8841-93E2-1557455BABB8}" type="parTrans" cxnId="{FBCDDF5A-F08D-9C41-B150-8EE8F61E30C3}">
      <dgm:prSet/>
      <dgm:spPr/>
      <dgm:t>
        <a:bodyPr/>
        <a:lstStyle/>
        <a:p>
          <a:endParaRPr lang="en-US"/>
        </a:p>
      </dgm:t>
    </dgm:pt>
    <dgm:pt modelId="{7A7E8391-D39F-4046-B269-60D1AEA0FD32}" type="sibTrans" cxnId="{FBCDDF5A-F08D-9C41-B150-8EE8F61E30C3}">
      <dgm:prSet/>
      <dgm:spPr/>
      <dgm:t>
        <a:bodyPr/>
        <a:lstStyle/>
        <a:p>
          <a:endParaRPr lang="en-US"/>
        </a:p>
      </dgm:t>
    </dgm:pt>
    <dgm:pt modelId="{34149EB8-54F9-7846-9C62-3D7900864315}">
      <dgm:prSet phldrT="[Text]"/>
      <dgm:spPr/>
      <dgm:t>
        <a:bodyPr/>
        <a:lstStyle/>
        <a:p>
          <a:r>
            <a:rPr lang="en-US" dirty="0" err="1"/>
            <a:t>Substructuring</a:t>
          </a:r>
          <a:endParaRPr lang="en-US" dirty="0"/>
        </a:p>
      </dgm:t>
    </dgm:pt>
    <dgm:pt modelId="{20B7736B-263B-EB42-9D44-42D6673A30D5}" type="parTrans" cxnId="{EC4F0492-3A0A-DF47-9628-4016EFB997E7}">
      <dgm:prSet/>
      <dgm:spPr/>
      <dgm:t>
        <a:bodyPr/>
        <a:lstStyle/>
        <a:p>
          <a:endParaRPr lang="en-US"/>
        </a:p>
      </dgm:t>
    </dgm:pt>
    <dgm:pt modelId="{54A22D68-033A-C843-903E-DB841CC649F4}" type="sibTrans" cxnId="{EC4F0492-3A0A-DF47-9628-4016EFB997E7}">
      <dgm:prSet/>
      <dgm:spPr/>
      <dgm:t>
        <a:bodyPr/>
        <a:lstStyle/>
        <a:p>
          <a:endParaRPr lang="en-US"/>
        </a:p>
      </dgm:t>
    </dgm:pt>
    <dgm:pt modelId="{27EB0A6F-E938-0B40-9DD3-F3B0042AEB1C}">
      <dgm:prSet phldrT="[Text]"/>
      <dgm:spPr/>
      <dgm:t>
        <a:bodyPr/>
        <a:lstStyle/>
        <a:p>
          <a:r>
            <a:rPr lang="en-US" dirty="0" err="1"/>
            <a:t>Multigrid</a:t>
          </a:r>
          <a:endParaRPr lang="en-US" dirty="0"/>
        </a:p>
      </dgm:t>
    </dgm:pt>
    <dgm:pt modelId="{FE73912F-6AA0-4A46-8C35-ED7E0BDD0A9D}" type="parTrans" cxnId="{C9730F4D-A245-8540-A8CC-16788743DCC4}">
      <dgm:prSet/>
      <dgm:spPr/>
      <dgm:t>
        <a:bodyPr/>
        <a:lstStyle/>
        <a:p>
          <a:endParaRPr lang="en-US"/>
        </a:p>
      </dgm:t>
    </dgm:pt>
    <dgm:pt modelId="{820999A4-AB0B-954D-8A5E-5D4E12A97CAC}" type="sibTrans" cxnId="{C9730F4D-A245-8540-A8CC-16788743DCC4}">
      <dgm:prSet/>
      <dgm:spPr/>
      <dgm:t>
        <a:bodyPr/>
        <a:lstStyle/>
        <a:p>
          <a:endParaRPr lang="en-US"/>
        </a:p>
      </dgm:t>
    </dgm:pt>
    <dgm:pt modelId="{C12614B2-3D1B-A24B-9EEF-6E51542C4899}">
      <dgm:prSet phldrT="[Text]"/>
      <dgm:spPr/>
      <dgm:t>
        <a:bodyPr/>
        <a:lstStyle/>
        <a:p>
          <a:r>
            <a:rPr lang="en-US" dirty="0"/>
            <a:t>Pre conditioning</a:t>
          </a:r>
        </a:p>
      </dgm:t>
    </dgm:pt>
    <dgm:pt modelId="{6AC74D4F-0BD4-EE4E-9DE0-18EE940EEFB2}" type="parTrans" cxnId="{759BA506-A37B-3842-A9AE-4602199686CF}">
      <dgm:prSet/>
      <dgm:spPr/>
      <dgm:t>
        <a:bodyPr/>
        <a:lstStyle/>
        <a:p>
          <a:endParaRPr lang="en-US"/>
        </a:p>
      </dgm:t>
    </dgm:pt>
    <dgm:pt modelId="{7CDD385E-82ED-9045-B5F1-EAAF3905ED12}" type="sibTrans" cxnId="{759BA506-A37B-3842-A9AE-4602199686CF}">
      <dgm:prSet/>
      <dgm:spPr/>
      <dgm:t>
        <a:bodyPr/>
        <a:lstStyle/>
        <a:p>
          <a:endParaRPr lang="en-US"/>
        </a:p>
      </dgm:t>
    </dgm:pt>
    <dgm:pt modelId="{D5209F63-0B3D-654D-A8DB-35AD944DEEDA}">
      <dgm:prSet phldrT="[Text]"/>
      <dgm:spPr/>
      <dgm:t>
        <a:bodyPr/>
        <a:lstStyle/>
        <a:p>
          <a:r>
            <a:rPr lang="en-US" dirty="0"/>
            <a:t>Finite Element Tools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98ABDB0-A626-9641-BCAD-723B07975B6A}" type="parTrans" cxnId="{4D911D7B-36C4-1A45-BF87-DFB264D40EB2}">
      <dgm:prSet/>
      <dgm:spPr/>
      <dgm:t>
        <a:bodyPr/>
        <a:lstStyle/>
        <a:p>
          <a:endParaRPr lang="en-US"/>
        </a:p>
      </dgm:t>
    </dgm:pt>
    <dgm:pt modelId="{619E9935-EAF7-5847-B223-F1161BEF191E}" type="sibTrans" cxnId="{4D911D7B-36C4-1A45-BF87-DFB264D40EB2}">
      <dgm:prSet/>
      <dgm:spPr/>
      <dgm:t>
        <a:bodyPr/>
        <a:lstStyle/>
        <a:p>
          <a:endParaRPr lang="en-US"/>
        </a:p>
      </dgm:t>
    </dgm:pt>
    <dgm:pt modelId="{E8E6A04F-9877-3949-9A13-7B2BC3F07604}">
      <dgm:prSet phldrT="[Text]"/>
      <dgm:spPr/>
      <dgm:t>
        <a:bodyPr/>
        <a:lstStyle/>
        <a:p>
          <a:r>
            <a:rPr lang="en-US" dirty="0" err="1"/>
            <a:t>Adaptivity</a:t>
          </a:r>
          <a:endParaRPr lang="en-US" dirty="0"/>
        </a:p>
      </dgm:t>
    </dgm:pt>
    <dgm:pt modelId="{8754E86F-02B6-D24E-A16D-53ED59E6B028}" type="parTrans" cxnId="{89100798-63AD-5743-82CB-858E1D62B122}">
      <dgm:prSet/>
      <dgm:spPr/>
      <dgm:t>
        <a:bodyPr/>
        <a:lstStyle/>
        <a:p>
          <a:endParaRPr lang="en-US"/>
        </a:p>
      </dgm:t>
    </dgm:pt>
    <dgm:pt modelId="{804D31C0-D36E-F144-8BD7-BCFEFAC65416}" type="sibTrans" cxnId="{89100798-63AD-5743-82CB-858E1D62B122}">
      <dgm:prSet/>
      <dgm:spPr/>
      <dgm:t>
        <a:bodyPr/>
        <a:lstStyle/>
        <a:p>
          <a:endParaRPr lang="en-US"/>
        </a:p>
      </dgm:t>
    </dgm:pt>
    <dgm:pt modelId="{C2860080-27F8-784E-8EC3-7821C34308EF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238C10A1-414E-164A-A807-1DD0CF9518A0}" type="parTrans" cxnId="{690DCE16-04C2-4149-9590-7535BF031F44}">
      <dgm:prSet/>
      <dgm:spPr/>
      <dgm:t>
        <a:bodyPr/>
        <a:lstStyle/>
        <a:p>
          <a:endParaRPr lang="en-US"/>
        </a:p>
      </dgm:t>
    </dgm:pt>
    <dgm:pt modelId="{5EACF7CA-19BD-4B48-B2DF-3E11708F5B43}" type="sibTrans" cxnId="{690DCE16-04C2-4149-9590-7535BF031F44}">
      <dgm:prSet/>
      <dgm:spPr/>
      <dgm:t>
        <a:bodyPr/>
        <a:lstStyle/>
        <a:p>
          <a:endParaRPr lang="en-US"/>
        </a:p>
      </dgm:t>
    </dgm:pt>
    <dgm:pt modelId="{C971DF83-25E0-4345-990E-07AA4F85A4D1}">
      <dgm:prSet phldrT="[Text]"/>
      <dgm:spPr/>
      <dgm:t>
        <a:bodyPr/>
        <a:lstStyle/>
        <a:p>
          <a:r>
            <a:rPr lang="en-US" dirty="0"/>
            <a:t>Performance assessment</a:t>
          </a:r>
        </a:p>
      </dgm:t>
    </dgm:pt>
    <dgm:pt modelId="{BB5898FC-9AEF-3A4F-89C4-D2C067AC6BE8}" type="parTrans" cxnId="{ADD816ED-3D29-C544-B3C8-2973D23E6EB4}">
      <dgm:prSet/>
      <dgm:spPr/>
      <dgm:t>
        <a:bodyPr/>
        <a:lstStyle/>
        <a:p>
          <a:endParaRPr lang="en-US"/>
        </a:p>
      </dgm:t>
    </dgm:pt>
    <dgm:pt modelId="{80DC87A0-ECA6-7C40-9BB3-968F020F012D}" type="sibTrans" cxnId="{ADD816ED-3D29-C544-B3C8-2973D23E6EB4}">
      <dgm:prSet/>
      <dgm:spPr/>
      <dgm:t>
        <a:bodyPr/>
        <a:lstStyle/>
        <a:p>
          <a:endParaRPr lang="en-US"/>
        </a:p>
      </dgm:t>
    </dgm:pt>
    <dgm:pt modelId="{BD89BEC3-7033-5D48-8863-F0DDB1CEBB54}">
      <dgm:prSet phldrT="[Text]"/>
      <dgm:spPr/>
      <dgm:t>
        <a:bodyPr/>
        <a:lstStyle/>
        <a:p>
          <a:r>
            <a:rPr lang="en-US" dirty="0"/>
            <a:t>Developments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9BECFDE-EDE8-B047-AFEC-B3D807F3D696}" type="parTrans" cxnId="{AE968CE5-904E-6244-B5F0-CC8E419BD928}">
      <dgm:prSet/>
      <dgm:spPr/>
      <dgm:t>
        <a:bodyPr/>
        <a:lstStyle/>
        <a:p>
          <a:endParaRPr lang="en-US"/>
        </a:p>
      </dgm:t>
    </dgm:pt>
    <dgm:pt modelId="{B15AE344-CB85-3A4A-8D61-8020BD0912E9}" type="sibTrans" cxnId="{AE968CE5-904E-6244-B5F0-CC8E419BD928}">
      <dgm:prSet/>
      <dgm:spPr/>
      <dgm:t>
        <a:bodyPr/>
        <a:lstStyle/>
        <a:p>
          <a:endParaRPr lang="en-US"/>
        </a:p>
      </dgm:t>
    </dgm:pt>
    <dgm:pt modelId="{2CA08802-A46F-4740-BB7B-7EC371925926}">
      <dgm:prSet phldrT="[Text]"/>
      <dgm:spPr/>
      <dgm:t>
        <a:bodyPr/>
        <a:lstStyle/>
        <a:p>
          <a:r>
            <a:rPr lang="en-US" dirty="0" err="1"/>
            <a:t>Multiphysics</a:t>
          </a:r>
          <a:r>
            <a:rPr lang="en-US" dirty="0"/>
            <a:t> simulation</a:t>
          </a:r>
        </a:p>
      </dgm:t>
    </dgm:pt>
    <dgm:pt modelId="{F4340645-1127-A545-BF3A-CABA14B15F74}" type="parTrans" cxnId="{12357812-50DF-2440-99D0-9E14FB8B5777}">
      <dgm:prSet/>
      <dgm:spPr/>
      <dgm:t>
        <a:bodyPr/>
        <a:lstStyle/>
        <a:p>
          <a:endParaRPr lang="en-US"/>
        </a:p>
      </dgm:t>
    </dgm:pt>
    <dgm:pt modelId="{86A13920-E1F6-7447-A545-7665A1B8C92A}" type="sibTrans" cxnId="{12357812-50DF-2440-99D0-9E14FB8B5777}">
      <dgm:prSet/>
      <dgm:spPr/>
      <dgm:t>
        <a:bodyPr/>
        <a:lstStyle/>
        <a:p>
          <a:endParaRPr lang="en-US"/>
        </a:p>
      </dgm:t>
    </dgm:pt>
    <dgm:pt modelId="{E233ED78-8D97-8342-9451-5C28C351B88E}">
      <dgm:prSet phldrT="[Text]"/>
      <dgm:spPr/>
      <dgm:t>
        <a:bodyPr/>
        <a:lstStyle/>
        <a:p>
          <a:r>
            <a:rPr lang="en-US" dirty="0"/>
            <a:t>Electro magnetics</a:t>
          </a:r>
        </a:p>
      </dgm:t>
    </dgm:pt>
    <dgm:pt modelId="{A7B7FBB8-F34D-034A-ABB4-89025829B642}" type="parTrans" cxnId="{82FA49AE-9C2B-E54A-B1C4-D47B3C4FDAF8}">
      <dgm:prSet/>
      <dgm:spPr/>
      <dgm:t>
        <a:bodyPr/>
        <a:lstStyle/>
        <a:p>
          <a:endParaRPr lang="en-US"/>
        </a:p>
      </dgm:t>
    </dgm:pt>
    <dgm:pt modelId="{DDDF016B-4311-8C46-AED5-670DC6E685C2}" type="sibTrans" cxnId="{82FA49AE-9C2B-E54A-B1C4-D47B3C4FDAF8}">
      <dgm:prSet/>
      <dgm:spPr/>
      <dgm:t>
        <a:bodyPr/>
        <a:lstStyle/>
        <a:p>
          <a:endParaRPr lang="en-US"/>
        </a:p>
      </dgm:t>
    </dgm:pt>
    <dgm:pt modelId="{D2A9B201-FABF-6F42-84D6-0C889D043C04}">
      <dgm:prSet phldrT="[Text]"/>
      <dgm:spPr/>
      <dgm:t>
        <a:bodyPr/>
        <a:lstStyle/>
        <a:p>
          <a:r>
            <a:rPr lang="en-US" dirty="0"/>
            <a:t>Error estimation</a:t>
          </a:r>
        </a:p>
      </dgm:t>
    </dgm:pt>
    <dgm:pt modelId="{F5FCC36B-77B4-204E-87F9-276310689934}" type="parTrans" cxnId="{DDD6A23E-EFD2-0740-9A89-8F5326DAFF9E}">
      <dgm:prSet/>
      <dgm:spPr/>
      <dgm:t>
        <a:bodyPr/>
        <a:lstStyle/>
        <a:p>
          <a:endParaRPr lang="en-US"/>
        </a:p>
      </dgm:t>
    </dgm:pt>
    <dgm:pt modelId="{1D401AC5-6BD8-9A49-9F38-526509974F68}" type="sibTrans" cxnId="{DDD6A23E-EFD2-0740-9A89-8F5326DAFF9E}">
      <dgm:prSet/>
      <dgm:spPr/>
      <dgm:t>
        <a:bodyPr/>
        <a:lstStyle/>
        <a:p>
          <a:endParaRPr lang="en-US"/>
        </a:p>
      </dgm:t>
    </dgm:pt>
    <dgm:pt modelId="{35ED9BFC-D27E-B747-978C-3F5F8C339844}" type="pres">
      <dgm:prSet presAssocID="{38DECCAE-76F4-1B43-BD58-FF71A4D0760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3A6445-A4CE-984F-878B-584437B98BC1}" type="pres">
      <dgm:prSet presAssocID="{5863E2E5-59F2-D34A-8D91-D2D3DAF3EF9F}" presName="centerShape" presStyleLbl="node0" presStyleIdx="0" presStyleCnt="1"/>
      <dgm:spPr/>
    </dgm:pt>
    <dgm:pt modelId="{6363450C-759E-7D4C-9960-F76DE6029A9D}" type="pres">
      <dgm:prSet presAssocID="{00549AB3-719F-1547-AAEF-A1EEF57C9E60}" presName="parTrans" presStyleLbl="bgSibTrans2D1" presStyleIdx="0" presStyleCnt="6"/>
      <dgm:spPr/>
    </dgm:pt>
    <dgm:pt modelId="{4E41B4FF-5716-ED4C-AB98-99A33560B97A}" type="pres">
      <dgm:prSet presAssocID="{A58B237E-1848-2548-80C4-64B637B80589}" presName="node" presStyleLbl="node1" presStyleIdx="0" presStyleCnt="6">
        <dgm:presLayoutVars>
          <dgm:bulletEnabled val="1"/>
        </dgm:presLayoutVars>
      </dgm:prSet>
      <dgm:spPr/>
    </dgm:pt>
    <dgm:pt modelId="{1D97392A-BB3E-524C-BD73-D8CE36F6B6E0}" type="pres">
      <dgm:prSet presAssocID="{CF72138D-9510-6843-BC07-E5193CEED381}" presName="parTrans" presStyleLbl="bgSibTrans2D1" presStyleIdx="1" presStyleCnt="6"/>
      <dgm:spPr/>
    </dgm:pt>
    <dgm:pt modelId="{AD4292D3-913D-AD48-8F71-5D4D5360A00B}" type="pres">
      <dgm:prSet presAssocID="{756B2AC7-2BDC-0645-B597-F27453FDD68C}" presName="node" presStyleLbl="node1" presStyleIdx="1" presStyleCnt="6">
        <dgm:presLayoutVars>
          <dgm:bulletEnabled val="1"/>
        </dgm:presLayoutVars>
      </dgm:prSet>
      <dgm:spPr/>
    </dgm:pt>
    <dgm:pt modelId="{879FAE8C-9193-0042-A1A0-FD805DC19711}" type="pres">
      <dgm:prSet presAssocID="{92E8B6F9-613F-C747-9874-C47A7717071F}" presName="parTrans" presStyleLbl="bgSibTrans2D1" presStyleIdx="2" presStyleCnt="6"/>
      <dgm:spPr/>
    </dgm:pt>
    <dgm:pt modelId="{06A9E0CA-01A3-9545-BCB2-A7EB56AC9BBC}" type="pres">
      <dgm:prSet presAssocID="{D1850649-D8EC-AB4B-98C7-1A9A6BF00BB2}" presName="node" presStyleLbl="node1" presStyleIdx="2" presStyleCnt="6">
        <dgm:presLayoutVars>
          <dgm:bulletEnabled val="1"/>
        </dgm:presLayoutVars>
      </dgm:prSet>
      <dgm:spPr/>
    </dgm:pt>
    <dgm:pt modelId="{19C533BF-F302-EB40-A649-26BE1966F5D4}" type="pres">
      <dgm:prSet presAssocID="{DAF4A071-1096-0B4D-851A-25E03C92E428}" presName="parTrans" presStyleLbl="bgSibTrans2D1" presStyleIdx="3" presStyleCnt="6"/>
      <dgm:spPr/>
    </dgm:pt>
    <dgm:pt modelId="{37AEBDCA-F3FA-7443-A6EB-E348E01F7918}" type="pres">
      <dgm:prSet presAssocID="{0939F2F3-410E-0944-A9FC-1A91C6FF12AB}" presName="node" presStyleLbl="node1" presStyleIdx="3" presStyleCnt="6">
        <dgm:presLayoutVars>
          <dgm:bulletEnabled val="1"/>
        </dgm:presLayoutVars>
      </dgm:prSet>
      <dgm:spPr/>
    </dgm:pt>
    <dgm:pt modelId="{847B7AF3-9652-9345-8356-3DD7B1AE7C91}" type="pres">
      <dgm:prSet presAssocID="{798ABDB0-A626-9641-BCAD-723B07975B6A}" presName="parTrans" presStyleLbl="bgSibTrans2D1" presStyleIdx="4" presStyleCnt="6"/>
      <dgm:spPr/>
    </dgm:pt>
    <dgm:pt modelId="{BF3B185B-B20E-DC43-9577-27608B6A0199}" type="pres">
      <dgm:prSet presAssocID="{D5209F63-0B3D-654D-A8DB-35AD944DEEDA}" presName="node" presStyleLbl="node1" presStyleIdx="4" presStyleCnt="6">
        <dgm:presLayoutVars>
          <dgm:bulletEnabled val="1"/>
        </dgm:presLayoutVars>
      </dgm:prSet>
      <dgm:spPr/>
    </dgm:pt>
    <dgm:pt modelId="{B43063BC-96D8-5347-8C46-58D65025D23D}" type="pres">
      <dgm:prSet presAssocID="{F9BECFDE-EDE8-B047-AFEC-B3D807F3D696}" presName="parTrans" presStyleLbl="bgSibTrans2D1" presStyleIdx="5" presStyleCnt="6"/>
      <dgm:spPr/>
    </dgm:pt>
    <dgm:pt modelId="{929E668F-A3CB-3544-AB93-C7A2A236A027}" type="pres">
      <dgm:prSet presAssocID="{BD89BEC3-7033-5D48-8863-F0DDB1CEBB54}" presName="node" presStyleLbl="node1" presStyleIdx="5" presStyleCnt="6">
        <dgm:presLayoutVars>
          <dgm:bulletEnabled val="1"/>
        </dgm:presLayoutVars>
      </dgm:prSet>
      <dgm:spPr/>
    </dgm:pt>
  </dgm:ptLst>
  <dgm:cxnLst>
    <dgm:cxn modelId="{759BA506-A37B-3842-A9AE-4602199686CF}" srcId="{0939F2F3-410E-0944-A9FC-1A91C6FF12AB}" destId="{C12614B2-3D1B-A24B-9EEF-6E51542C4899}" srcOrd="4" destOrd="0" parTransId="{6AC74D4F-0BD4-EE4E-9DE0-18EE940EEFB2}" sibTransId="{7CDD385E-82ED-9045-B5F1-EAAF3905ED12}"/>
    <dgm:cxn modelId="{12357812-50DF-2440-99D0-9E14FB8B5777}" srcId="{BD89BEC3-7033-5D48-8863-F0DDB1CEBB54}" destId="{2CA08802-A46F-4740-BB7B-7EC371925926}" srcOrd="0" destOrd="0" parTransId="{F4340645-1127-A545-BF3A-CABA14B15F74}" sibTransId="{86A13920-E1F6-7447-A545-7665A1B8C92A}"/>
    <dgm:cxn modelId="{9FC2BC16-4F59-974E-9BE9-FE28804AD818}" type="presOf" srcId="{38DECCAE-76F4-1B43-BD58-FF71A4D07601}" destId="{35ED9BFC-D27E-B747-978C-3F5F8C339844}" srcOrd="0" destOrd="0" presId="urn:microsoft.com/office/officeart/2005/8/layout/radial4"/>
    <dgm:cxn modelId="{690DCE16-04C2-4149-9590-7535BF031F44}" srcId="{D5209F63-0B3D-654D-A8DB-35AD944DEEDA}" destId="{C2860080-27F8-784E-8EC3-7821C34308EF}" srcOrd="1" destOrd="0" parTransId="{238C10A1-414E-164A-A807-1DD0CF9518A0}" sibTransId="{5EACF7CA-19BD-4B48-B2DF-3E11708F5B43}"/>
    <dgm:cxn modelId="{C4DD541B-DCDB-0042-B6C7-94F46E87981D}" srcId="{D1850649-D8EC-AB4B-98C7-1A9A6BF00BB2}" destId="{68896AE2-F998-1F45-93BC-9C94B7BCBD3F}" srcOrd="1" destOrd="0" parTransId="{115D432D-0AEF-9743-92A6-D3ADF1C6DDF0}" sibTransId="{D4A0BAF8-50BE-9B4B-BE83-B61338455CDE}"/>
    <dgm:cxn modelId="{1CDD4B20-1AE3-CB4F-A88C-7F3D46F9F996}" type="presOf" srcId="{92E8B6F9-613F-C747-9874-C47A7717071F}" destId="{879FAE8C-9193-0042-A1A0-FD805DC19711}" srcOrd="0" destOrd="0" presId="urn:microsoft.com/office/officeart/2005/8/layout/radial4"/>
    <dgm:cxn modelId="{C5153B28-9E92-EB4F-8FF9-89CCC47255CC}" srcId="{756B2AC7-2BDC-0645-B597-F27453FDD68C}" destId="{516B9EFA-F68B-4749-8E6D-1BE9A42D8DF9}" srcOrd="0" destOrd="0" parTransId="{8724BB37-1B5B-4F4A-9D90-98E74ED9CFA7}" sibTransId="{C0D49910-895E-C143-AE0A-DC72F3364315}"/>
    <dgm:cxn modelId="{02178435-256B-994D-9FFA-5CDABB615B0E}" type="presOf" srcId="{5863E2E5-59F2-D34A-8D91-D2D3DAF3EF9F}" destId="{4E3A6445-A4CE-984F-878B-584437B98BC1}" srcOrd="0" destOrd="0" presId="urn:microsoft.com/office/officeart/2005/8/layout/radial4"/>
    <dgm:cxn modelId="{67D4CB3D-B9A9-0644-A3C4-6A7A7060DFE7}" srcId="{756B2AC7-2BDC-0645-B597-F27453FDD68C}" destId="{8D5508CB-9D2C-6B4A-AB82-63567CF70995}" srcOrd="1" destOrd="0" parTransId="{D2077F9C-4617-9445-983E-A0EE313915B8}" sibTransId="{58763916-1660-1C4B-9113-7366F322A66B}"/>
    <dgm:cxn modelId="{DDD6A23E-EFD2-0740-9A89-8F5326DAFF9E}" srcId="{BD89BEC3-7033-5D48-8863-F0DDB1CEBB54}" destId="{D2A9B201-FABF-6F42-84D6-0C889D043C04}" srcOrd="2" destOrd="0" parTransId="{F5FCC36B-77B4-204E-87F9-276310689934}" sibTransId="{1D401AC5-6BD8-9A49-9F38-526509974F68}"/>
    <dgm:cxn modelId="{3FA0A143-9638-7446-9848-286E0AA88991}" srcId="{5863E2E5-59F2-D34A-8D91-D2D3DAF3EF9F}" destId="{756B2AC7-2BDC-0645-B597-F27453FDD68C}" srcOrd="1" destOrd="0" parTransId="{CF72138D-9510-6843-BC07-E5193CEED381}" sibTransId="{598EA953-49CD-B648-90AE-6598D6E8E251}"/>
    <dgm:cxn modelId="{FD060445-E4FC-8346-9393-5422AEDB4D9C}" type="presOf" srcId="{D5209F63-0B3D-654D-A8DB-35AD944DEEDA}" destId="{BF3B185B-B20E-DC43-9577-27608B6A0199}" srcOrd="0" destOrd="0" presId="urn:microsoft.com/office/officeart/2005/8/layout/radial4"/>
    <dgm:cxn modelId="{6C0C2C47-A4CA-8841-9985-585C17828AE5}" type="presOf" srcId="{D1850649-D8EC-AB4B-98C7-1A9A6BF00BB2}" destId="{06A9E0CA-01A3-9545-BCB2-A7EB56AC9BBC}" srcOrd="0" destOrd="0" presId="urn:microsoft.com/office/officeart/2005/8/layout/radial4"/>
    <dgm:cxn modelId="{C9730F4D-A245-8540-A8CC-16788743DCC4}" srcId="{0939F2F3-410E-0944-A9FC-1A91C6FF12AB}" destId="{27EB0A6F-E938-0B40-9DD3-F3B0042AEB1C}" srcOrd="3" destOrd="0" parTransId="{FE73912F-6AA0-4A46-8C35-ED7E0BDD0A9D}" sibTransId="{820999A4-AB0B-954D-8A5E-5D4E12A97CAC}"/>
    <dgm:cxn modelId="{98C6CF50-F7E9-FF49-8A95-9CF7632725C7}" type="presOf" srcId="{A6B82AA2-5503-E845-852C-69E3EAC9AB74}" destId="{4E41B4FF-5716-ED4C-AB98-99A33560B97A}" srcOrd="0" destOrd="3" presId="urn:microsoft.com/office/officeart/2005/8/layout/radial4"/>
    <dgm:cxn modelId="{7D0DA358-713A-0945-A99C-45823F637493}" srcId="{D1850649-D8EC-AB4B-98C7-1A9A6BF00BB2}" destId="{A62D395E-D84D-2142-A311-8F3F3C701A82}" srcOrd="0" destOrd="0" parTransId="{57A5A421-1CCB-8B49-B585-B953676662F9}" sibTransId="{4D17EF0F-9C1B-354C-835F-ED987116BAA6}"/>
    <dgm:cxn modelId="{331FD05A-D7ED-8D4E-876F-409B6202DD61}" type="presOf" srcId="{68896AE2-F998-1F45-93BC-9C94B7BCBD3F}" destId="{06A9E0CA-01A3-9545-BCB2-A7EB56AC9BBC}" srcOrd="0" destOrd="2" presId="urn:microsoft.com/office/officeart/2005/8/layout/radial4"/>
    <dgm:cxn modelId="{FBCDDF5A-F08D-9C41-B150-8EE8F61E30C3}" srcId="{0939F2F3-410E-0944-A9FC-1A91C6FF12AB}" destId="{81E218FC-4369-1A48-BC60-D17C571F1E24}" srcOrd="1" destOrd="0" parTransId="{B0D63CC9-A133-8841-93E2-1557455BABB8}" sibTransId="{7A7E8391-D39F-4046-B269-60D1AEA0FD32}"/>
    <dgm:cxn modelId="{621A935B-A800-5C4E-A8B2-96688319B7F4}" type="presOf" srcId="{A62D395E-D84D-2142-A311-8F3F3C701A82}" destId="{06A9E0CA-01A3-9545-BCB2-A7EB56AC9BBC}" srcOrd="0" destOrd="1" presId="urn:microsoft.com/office/officeart/2005/8/layout/radial4"/>
    <dgm:cxn modelId="{F7C2185D-2F93-FD4F-9C98-C7B010406299}" type="presOf" srcId="{27EB0A6F-E938-0B40-9DD3-F3B0042AEB1C}" destId="{37AEBDCA-F3FA-7443-A6EB-E348E01F7918}" srcOrd="0" destOrd="4" presId="urn:microsoft.com/office/officeart/2005/8/layout/radial4"/>
    <dgm:cxn modelId="{2CC2C55D-97EB-5542-814C-1BA2C9810C8F}" srcId="{38DECCAE-76F4-1B43-BD58-FF71A4D07601}" destId="{5863E2E5-59F2-D34A-8D91-D2D3DAF3EF9F}" srcOrd="0" destOrd="0" parTransId="{D2C958DF-7902-1E47-BF0E-DDBF8943FEAF}" sibTransId="{C6D376C7-A205-814A-95D6-43C457B00B04}"/>
    <dgm:cxn modelId="{26407964-06F1-8A4D-8CAB-43B61ECF6403}" type="presOf" srcId="{A58B237E-1848-2548-80C4-64B637B80589}" destId="{4E41B4FF-5716-ED4C-AB98-99A33560B97A}" srcOrd="0" destOrd="0" presId="urn:microsoft.com/office/officeart/2005/8/layout/radial4"/>
    <dgm:cxn modelId="{AFB3356A-2F02-D84E-AF4E-1D50864B8C44}" type="presOf" srcId="{BD89BEC3-7033-5D48-8863-F0DDB1CEBB54}" destId="{929E668F-A3CB-3544-AB93-C7A2A236A027}" srcOrd="0" destOrd="0" presId="urn:microsoft.com/office/officeart/2005/8/layout/radial4"/>
    <dgm:cxn modelId="{851F3C6C-1178-9D4B-93ED-042F8750E5EE}" srcId="{5863E2E5-59F2-D34A-8D91-D2D3DAF3EF9F}" destId="{0939F2F3-410E-0944-A9FC-1A91C6FF12AB}" srcOrd="3" destOrd="0" parTransId="{DAF4A071-1096-0B4D-851A-25E03C92E428}" sibTransId="{BD016A5C-9CF5-0C46-B536-498881F301C2}"/>
    <dgm:cxn modelId="{1FF56874-E735-0047-AC2F-E48C9CEDF4A5}" type="presOf" srcId="{81E218FC-4369-1A48-BC60-D17C571F1E24}" destId="{37AEBDCA-F3FA-7443-A6EB-E348E01F7918}" srcOrd="0" destOrd="2" presId="urn:microsoft.com/office/officeart/2005/8/layout/radial4"/>
    <dgm:cxn modelId="{2AE97F77-8545-AE4E-A6B2-6807DDA3A8A5}" srcId="{5863E2E5-59F2-D34A-8D91-D2D3DAF3EF9F}" destId="{D1850649-D8EC-AB4B-98C7-1A9A6BF00BB2}" srcOrd="2" destOrd="0" parTransId="{92E8B6F9-613F-C747-9874-C47A7717071F}" sibTransId="{9DAFCF97-6A06-0D40-ACB7-B5373733DCBE}"/>
    <dgm:cxn modelId="{4D911D7B-36C4-1A45-BF87-DFB264D40EB2}" srcId="{5863E2E5-59F2-D34A-8D91-D2D3DAF3EF9F}" destId="{D5209F63-0B3D-654D-A8DB-35AD944DEEDA}" srcOrd="4" destOrd="0" parTransId="{798ABDB0-A626-9641-BCAD-723B07975B6A}" sibTransId="{619E9935-EAF7-5847-B223-F1161BEF191E}"/>
    <dgm:cxn modelId="{4869B786-0549-9B43-AACD-9D9A28D1C03E}" type="presOf" srcId="{516B9EFA-F68B-4749-8E6D-1BE9A42D8DF9}" destId="{AD4292D3-913D-AD48-8F71-5D4D5360A00B}" srcOrd="0" destOrd="1" presId="urn:microsoft.com/office/officeart/2005/8/layout/radial4"/>
    <dgm:cxn modelId="{2277708D-4422-5E4D-8C4E-082F18062842}" type="presOf" srcId="{34149EB8-54F9-7846-9C62-3D7900864315}" destId="{37AEBDCA-F3FA-7443-A6EB-E348E01F7918}" srcOrd="0" destOrd="3" presId="urn:microsoft.com/office/officeart/2005/8/layout/radial4"/>
    <dgm:cxn modelId="{DD060E91-E0F6-6444-8F22-D393404EF156}" srcId="{756B2AC7-2BDC-0645-B597-F27453FDD68C}" destId="{F0DBF0A0-9C2D-6F44-96EE-5ACA71923521}" srcOrd="2" destOrd="0" parTransId="{FBC54F6A-2349-BE4A-BBAC-FD6D29597E1D}" sibTransId="{9AA503C7-7ABF-9B46-AC66-F48401D420B1}"/>
    <dgm:cxn modelId="{EC4F0492-3A0A-DF47-9628-4016EFB997E7}" srcId="{0939F2F3-410E-0944-A9FC-1A91C6FF12AB}" destId="{34149EB8-54F9-7846-9C62-3D7900864315}" srcOrd="2" destOrd="0" parTransId="{20B7736B-263B-EB42-9D44-42D6673A30D5}" sibTransId="{54A22D68-033A-C843-903E-DB841CC649F4}"/>
    <dgm:cxn modelId="{1EA34194-916A-8544-89B6-EB849ADFF9C2}" srcId="{5863E2E5-59F2-D34A-8D91-D2D3DAF3EF9F}" destId="{A58B237E-1848-2548-80C4-64B637B80589}" srcOrd="0" destOrd="0" parTransId="{00549AB3-719F-1547-AAEF-A1EEF57C9E60}" sibTransId="{9C13C593-7230-D14E-AF6F-7252E8FF78D1}"/>
    <dgm:cxn modelId="{36055A95-C8C1-9A47-A0D0-8B995DBC9ABF}" srcId="{A58B237E-1848-2548-80C4-64B637B80589}" destId="{48F7EE72-244B-7F4E-A515-6461DAB5BEA8}" srcOrd="1" destOrd="0" parTransId="{CF69BCD4-115B-DF45-9EEF-3BF06F3E9257}" sibTransId="{BA7320CE-35F6-8A4A-8A98-43CC5FBFAB8B}"/>
    <dgm:cxn modelId="{25C73097-C953-8041-989D-27DD189DFDC2}" srcId="{756B2AC7-2BDC-0645-B597-F27453FDD68C}" destId="{DF232CCD-AB15-F44B-A7A3-7B789B9F489B}" srcOrd="3" destOrd="0" parTransId="{6E3015B3-F8D1-D442-A7D7-38638F9792B5}" sibTransId="{D38F1D68-A097-4944-ACBC-E82D714D6F38}"/>
    <dgm:cxn modelId="{89100798-63AD-5743-82CB-858E1D62B122}" srcId="{D5209F63-0B3D-654D-A8DB-35AD944DEEDA}" destId="{E8E6A04F-9877-3949-9A13-7B2BC3F07604}" srcOrd="0" destOrd="0" parTransId="{8754E86F-02B6-D24E-A16D-53ED59E6B028}" sibTransId="{804D31C0-D36E-F144-8BD7-BCFEFAC65416}"/>
    <dgm:cxn modelId="{5FE5559C-6005-C84E-AD8F-BF940FA25685}" type="presOf" srcId="{48F7EE72-244B-7F4E-A515-6461DAB5BEA8}" destId="{4E41B4FF-5716-ED4C-AB98-99A33560B97A}" srcOrd="0" destOrd="2" presId="urn:microsoft.com/office/officeart/2005/8/layout/radial4"/>
    <dgm:cxn modelId="{BC2330A1-CF20-DD43-A87E-D19B5B58E6A4}" type="presOf" srcId="{C12614B2-3D1B-A24B-9EEF-6E51542C4899}" destId="{37AEBDCA-F3FA-7443-A6EB-E348E01F7918}" srcOrd="0" destOrd="5" presId="urn:microsoft.com/office/officeart/2005/8/layout/radial4"/>
    <dgm:cxn modelId="{AECDD8A3-7B63-C048-A0D1-99CCF193484A}" type="presOf" srcId="{0939F2F3-410E-0944-A9FC-1A91C6FF12AB}" destId="{37AEBDCA-F3FA-7443-A6EB-E348E01F7918}" srcOrd="0" destOrd="0" presId="urn:microsoft.com/office/officeart/2005/8/layout/radial4"/>
    <dgm:cxn modelId="{292BE9A3-60D9-4F4C-A282-2F11F43B7381}" type="presOf" srcId="{D2A9B201-FABF-6F42-84D6-0C889D043C04}" destId="{929E668F-A3CB-3544-AB93-C7A2A236A027}" srcOrd="0" destOrd="3" presId="urn:microsoft.com/office/officeart/2005/8/layout/radial4"/>
    <dgm:cxn modelId="{438C0FA6-FEFB-1F4D-9711-094C50046059}" type="presOf" srcId="{C971DF83-25E0-4345-990E-07AA4F85A4D1}" destId="{BF3B185B-B20E-DC43-9577-27608B6A0199}" srcOrd="0" destOrd="3" presId="urn:microsoft.com/office/officeart/2005/8/layout/radial4"/>
    <dgm:cxn modelId="{6716DCA8-C231-B74D-B67D-24D04849A6FE}" srcId="{A58B237E-1848-2548-80C4-64B637B80589}" destId="{A6B82AA2-5503-E845-852C-69E3EAC9AB74}" srcOrd="2" destOrd="0" parTransId="{EE919129-8557-574F-95BD-55D33EF814F9}" sibTransId="{9FAA83A8-178E-BF40-8702-BF6C4EB44AE3}"/>
    <dgm:cxn modelId="{7C78B9AB-5FB6-F748-A99A-2093E4FA22A8}" type="presOf" srcId="{8D5508CB-9D2C-6B4A-AB82-63567CF70995}" destId="{AD4292D3-913D-AD48-8F71-5D4D5360A00B}" srcOrd="0" destOrd="2" presId="urn:microsoft.com/office/officeart/2005/8/layout/radial4"/>
    <dgm:cxn modelId="{82FA49AE-9C2B-E54A-B1C4-D47B3C4FDAF8}" srcId="{BD89BEC3-7033-5D48-8863-F0DDB1CEBB54}" destId="{E233ED78-8D97-8342-9451-5C28C351B88E}" srcOrd="1" destOrd="0" parTransId="{A7B7FBB8-F34D-034A-ABB4-89025829B642}" sibTransId="{DDDF016B-4311-8C46-AED5-670DC6E685C2}"/>
    <dgm:cxn modelId="{024178B6-CD89-3140-BBD1-B5D4124A70E1}" srcId="{A58B237E-1848-2548-80C4-64B637B80589}" destId="{A1646505-AD5D-8443-85A3-4AD285C04A3C}" srcOrd="0" destOrd="0" parTransId="{836BA8DE-B4AB-134E-BE09-DC27F7CE608C}" sibTransId="{D7B10DBB-78D6-1D47-8611-0ED912327304}"/>
    <dgm:cxn modelId="{E07505B9-EE01-5347-ADA3-64CFDF9D9FEC}" type="presOf" srcId="{DF232CCD-AB15-F44B-A7A3-7B789B9F489B}" destId="{AD4292D3-913D-AD48-8F71-5D4D5360A00B}" srcOrd="0" destOrd="4" presId="urn:microsoft.com/office/officeart/2005/8/layout/radial4"/>
    <dgm:cxn modelId="{0ABB8DB9-79FA-564A-A167-3660F78F0449}" srcId="{0939F2F3-410E-0944-A9FC-1A91C6FF12AB}" destId="{E8EAA19C-62DB-5147-B9A4-462D3641590D}" srcOrd="0" destOrd="0" parTransId="{C51E8031-71B5-8746-A8E1-0F28768E2DF7}" sibTransId="{C19A9D0C-16F0-5E47-9721-305B7D2E0780}"/>
    <dgm:cxn modelId="{705E46BB-1A0A-264C-A490-F4CC8164DEA0}" type="presOf" srcId="{2CA08802-A46F-4740-BB7B-7EC371925926}" destId="{929E668F-A3CB-3544-AB93-C7A2A236A027}" srcOrd="0" destOrd="1" presId="urn:microsoft.com/office/officeart/2005/8/layout/radial4"/>
    <dgm:cxn modelId="{6E5026C7-7CA5-2C41-A928-410A7A4D696D}" type="presOf" srcId="{DAF4A071-1096-0B4D-851A-25E03C92E428}" destId="{19C533BF-F302-EB40-A649-26BE1966F5D4}" srcOrd="0" destOrd="0" presId="urn:microsoft.com/office/officeart/2005/8/layout/radial4"/>
    <dgm:cxn modelId="{76538ECD-F891-B642-A2FD-C74ECFC104E0}" type="presOf" srcId="{CF72138D-9510-6843-BC07-E5193CEED381}" destId="{1D97392A-BB3E-524C-BD73-D8CE36F6B6E0}" srcOrd="0" destOrd="0" presId="urn:microsoft.com/office/officeart/2005/8/layout/radial4"/>
    <dgm:cxn modelId="{1DC26FD8-CAE1-AC47-BAF3-FCA6012B5D82}" type="presOf" srcId="{798ABDB0-A626-9641-BCAD-723B07975B6A}" destId="{847B7AF3-9652-9345-8356-3DD7B1AE7C91}" srcOrd="0" destOrd="0" presId="urn:microsoft.com/office/officeart/2005/8/layout/radial4"/>
    <dgm:cxn modelId="{5826BED8-269D-2549-B4F8-C269EC62D2D2}" type="presOf" srcId="{C2860080-27F8-784E-8EC3-7821C34308EF}" destId="{BF3B185B-B20E-DC43-9577-27608B6A0199}" srcOrd="0" destOrd="2" presId="urn:microsoft.com/office/officeart/2005/8/layout/radial4"/>
    <dgm:cxn modelId="{5762CBDC-7322-DD41-98EF-29702F96502D}" type="presOf" srcId="{F0DBF0A0-9C2D-6F44-96EE-5ACA71923521}" destId="{AD4292D3-913D-AD48-8F71-5D4D5360A00B}" srcOrd="0" destOrd="3" presId="urn:microsoft.com/office/officeart/2005/8/layout/radial4"/>
    <dgm:cxn modelId="{AE968CE5-904E-6244-B5F0-CC8E419BD928}" srcId="{5863E2E5-59F2-D34A-8D91-D2D3DAF3EF9F}" destId="{BD89BEC3-7033-5D48-8863-F0DDB1CEBB54}" srcOrd="5" destOrd="0" parTransId="{F9BECFDE-EDE8-B047-AFEC-B3D807F3D696}" sibTransId="{B15AE344-CB85-3A4A-8D61-8020BD0912E9}"/>
    <dgm:cxn modelId="{3BC40FE7-24E5-C54F-A3FF-03891EDE743B}" type="presOf" srcId="{E8EAA19C-62DB-5147-B9A4-462D3641590D}" destId="{37AEBDCA-F3FA-7443-A6EB-E348E01F7918}" srcOrd="0" destOrd="1" presId="urn:microsoft.com/office/officeart/2005/8/layout/radial4"/>
    <dgm:cxn modelId="{EBFB8BE7-BA24-D442-A54C-F9EE833D21CE}" type="presOf" srcId="{F9BECFDE-EDE8-B047-AFEC-B3D807F3D696}" destId="{B43063BC-96D8-5347-8C46-58D65025D23D}" srcOrd="0" destOrd="0" presId="urn:microsoft.com/office/officeart/2005/8/layout/radial4"/>
    <dgm:cxn modelId="{ADD816ED-3D29-C544-B3C8-2973D23E6EB4}" srcId="{D5209F63-0B3D-654D-A8DB-35AD944DEEDA}" destId="{C971DF83-25E0-4345-990E-07AA4F85A4D1}" srcOrd="2" destOrd="0" parTransId="{BB5898FC-9AEF-3A4F-89C4-D2C067AC6BE8}" sibTransId="{80DC87A0-ECA6-7C40-9BB3-968F020F012D}"/>
    <dgm:cxn modelId="{7249E0ED-6BCE-764C-9BC2-A2CC1EFF0170}" type="presOf" srcId="{E8E6A04F-9877-3949-9A13-7B2BC3F07604}" destId="{BF3B185B-B20E-DC43-9577-27608B6A0199}" srcOrd="0" destOrd="1" presId="urn:microsoft.com/office/officeart/2005/8/layout/radial4"/>
    <dgm:cxn modelId="{0C57E8F6-A233-AD4E-AE2E-05A079906E27}" type="presOf" srcId="{00549AB3-719F-1547-AAEF-A1EEF57C9E60}" destId="{6363450C-759E-7D4C-9960-F76DE6029A9D}" srcOrd="0" destOrd="0" presId="urn:microsoft.com/office/officeart/2005/8/layout/radial4"/>
    <dgm:cxn modelId="{1F854EFA-65D7-EF4A-83A6-049E79C11FAD}" type="presOf" srcId="{E233ED78-8D97-8342-9451-5C28C351B88E}" destId="{929E668F-A3CB-3544-AB93-C7A2A236A027}" srcOrd="0" destOrd="2" presId="urn:microsoft.com/office/officeart/2005/8/layout/radial4"/>
    <dgm:cxn modelId="{E90BFEFC-C0D0-F24C-BECB-3BB8A9F25A8E}" type="presOf" srcId="{A1646505-AD5D-8443-85A3-4AD285C04A3C}" destId="{4E41B4FF-5716-ED4C-AB98-99A33560B97A}" srcOrd="0" destOrd="1" presId="urn:microsoft.com/office/officeart/2005/8/layout/radial4"/>
    <dgm:cxn modelId="{5795C4FE-235B-E342-96CB-678D8C6943E4}" type="presOf" srcId="{756B2AC7-2BDC-0645-B597-F27453FDD68C}" destId="{AD4292D3-913D-AD48-8F71-5D4D5360A00B}" srcOrd="0" destOrd="0" presId="urn:microsoft.com/office/officeart/2005/8/layout/radial4"/>
    <dgm:cxn modelId="{39B5ECDB-C796-9A4A-B259-5A2966EA2FD1}" type="presParOf" srcId="{35ED9BFC-D27E-B747-978C-3F5F8C339844}" destId="{4E3A6445-A4CE-984F-878B-584437B98BC1}" srcOrd="0" destOrd="0" presId="urn:microsoft.com/office/officeart/2005/8/layout/radial4"/>
    <dgm:cxn modelId="{4A84C9F7-DBC3-C549-B8E7-34C3A59E739A}" type="presParOf" srcId="{35ED9BFC-D27E-B747-978C-3F5F8C339844}" destId="{6363450C-759E-7D4C-9960-F76DE6029A9D}" srcOrd="1" destOrd="0" presId="urn:microsoft.com/office/officeart/2005/8/layout/radial4"/>
    <dgm:cxn modelId="{D7B1CBF9-9570-244D-BD78-85101D7AA046}" type="presParOf" srcId="{35ED9BFC-D27E-B747-978C-3F5F8C339844}" destId="{4E41B4FF-5716-ED4C-AB98-99A33560B97A}" srcOrd="2" destOrd="0" presId="urn:microsoft.com/office/officeart/2005/8/layout/radial4"/>
    <dgm:cxn modelId="{B4451895-77B4-5146-8033-111DCD7C7EEC}" type="presParOf" srcId="{35ED9BFC-D27E-B747-978C-3F5F8C339844}" destId="{1D97392A-BB3E-524C-BD73-D8CE36F6B6E0}" srcOrd="3" destOrd="0" presId="urn:microsoft.com/office/officeart/2005/8/layout/radial4"/>
    <dgm:cxn modelId="{C2327C04-7943-A442-BD85-F8B2DF579235}" type="presParOf" srcId="{35ED9BFC-D27E-B747-978C-3F5F8C339844}" destId="{AD4292D3-913D-AD48-8F71-5D4D5360A00B}" srcOrd="4" destOrd="0" presId="urn:microsoft.com/office/officeart/2005/8/layout/radial4"/>
    <dgm:cxn modelId="{5B0582E2-9860-394E-BA3F-C4A76F3192FF}" type="presParOf" srcId="{35ED9BFC-D27E-B747-978C-3F5F8C339844}" destId="{879FAE8C-9193-0042-A1A0-FD805DC19711}" srcOrd="5" destOrd="0" presId="urn:microsoft.com/office/officeart/2005/8/layout/radial4"/>
    <dgm:cxn modelId="{B817876F-8C85-3F45-8C9F-12B0FDFD98A9}" type="presParOf" srcId="{35ED9BFC-D27E-B747-978C-3F5F8C339844}" destId="{06A9E0CA-01A3-9545-BCB2-A7EB56AC9BBC}" srcOrd="6" destOrd="0" presId="urn:microsoft.com/office/officeart/2005/8/layout/radial4"/>
    <dgm:cxn modelId="{2BA68848-2CF7-CA44-BD11-069FD3F14B07}" type="presParOf" srcId="{35ED9BFC-D27E-B747-978C-3F5F8C339844}" destId="{19C533BF-F302-EB40-A649-26BE1966F5D4}" srcOrd="7" destOrd="0" presId="urn:microsoft.com/office/officeart/2005/8/layout/radial4"/>
    <dgm:cxn modelId="{040B582C-557F-F348-AE4A-DAD1CEEEA784}" type="presParOf" srcId="{35ED9BFC-D27E-B747-978C-3F5F8C339844}" destId="{37AEBDCA-F3FA-7443-A6EB-E348E01F7918}" srcOrd="8" destOrd="0" presId="urn:microsoft.com/office/officeart/2005/8/layout/radial4"/>
    <dgm:cxn modelId="{C1261F54-016C-CB49-B5EA-7EC63D0DDAED}" type="presParOf" srcId="{35ED9BFC-D27E-B747-978C-3F5F8C339844}" destId="{847B7AF3-9652-9345-8356-3DD7B1AE7C91}" srcOrd="9" destOrd="0" presId="urn:microsoft.com/office/officeart/2005/8/layout/radial4"/>
    <dgm:cxn modelId="{0EA50F8F-B058-A943-9A9F-A10EE0F6ABD3}" type="presParOf" srcId="{35ED9BFC-D27E-B747-978C-3F5F8C339844}" destId="{BF3B185B-B20E-DC43-9577-27608B6A0199}" srcOrd="10" destOrd="0" presId="urn:microsoft.com/office/officeart/2005/8/layout/radial4"/>
    <dgm:cxn modelId="{820BD887-D23D-DD4D-A105-613BDC6A9854}" type="presParOf" srcId="{35ED9BFC-D27E-B747-978C-3F5F8C339844}" destId="{B43063BC-96D8-5347-8C46-58D65025D23D}" srcOrd="11" destOrd="0" presId="urn:microsoft.com/office/officeart/2005/8/layout/radial4"/>
    <dgm:cxn modelId="{68120DE6-98F8-6D4E-960E-8364A2D634F7}" type="presParOf" srcId="{35ED9BFC-D27E-B747-978C-3F5F8C339844}" destId="{929E668F-A3CB-3544-AB93-C7A2A236A027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A6445-A4CE-984F-878B-584437B98BC1}">
      <dsp:nvSpPr>
        <dsp:cNvPr id="0" name=""/>
        <dsp:cNvSpPr/>
      </dsp:nvSpPr>
      <dsp:spPr>
        <a:xfrm>
          <a:off x="3047077" y="2678916"/>
          <a:ext cx="2194129" cy="2194129"/>
        </a:xfrm>
        <a:prstGeom prst="ellipse">
          <a:avLst/>
        </a:prstGeom>
        <a:gradFill rotWithShape="0">
          <a:gsLst>
            <a:gs pos="0">
              <a:schemeClr val="accent4">
                <a:shade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shade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shade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PZ</a:t>
          </a:r>
        </a:p>
      </dsp:txBody>
      <dsp:txXfrm>
        <a:off x="3368400" y="3000239"/>
        <a:ext cx="1551483" cy="1551483"/>
      </dsp:txXfrm>
    </dsp:sp>
    <dsp:sp modelId="{6363450C-759E-7D4C-9960-F76DE6029A9D}">
      <dsp:nvSpPr>
        <dsp:cNvPr id="0" name=""/>
        <dsp:cNvSpPr/>
      </dsp:nvSpPr>
      <dsp:spPr>
        <a:xfrm rot="10800000">
          <a:off x="820908" y="3463317"/>
          <a:ext cx="2103729" cy="6253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shade val="9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shade val="9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41B4FF-5716-ED4C-AB98-99A33560B97A}">
      <dsp:nvSpPr>
        <dsp:cNvPr id="0" name=""/>
        <dsp:cNvSpPr/>
      </dsp:nvSpPr>
      <dsp:spPr>
        <a:xfrm>
          <a:off x="52963" y="3161625"/>
          <a:ext cx="1535890" cy="122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Geometric 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 refinement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Blended 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Refinement patterns</a:t>
          </a:r>
        </a:p>
      </dsp:txBody>
      <dsp:txXfrm>
        <a:off x="88951" y="3197613"/>
        <a:ext cx="1463914" cy="1156736"/>
      </dsp:txXfrm>
    </dsp:sp>
    <dsp:sp modelId="{1D97392A-BB3E-524C-BD73-D8CE36F6B6E0}">
      <dsp:nvSpPr>
        <dsp:cNvPr id="0" name=""/>
        <dsp:cNvSpPr/>
      </dsp:nvSpPr>
      <dsp:spPr>
        <a:xfrm rot="12960000">
          <a:off x="1254701" y="2128240"/>
          <a:ext cx="2103729" cy="6253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45978"/>
                <a:satOff val="-8554"/>
                <a:lumOff val="13121"/>
                <a:alphaOff val="0"/>
                <a:shade val="15000"/>
                <a:satMod val="180000"/>
              </a:schemeClr>
            </a:gs>
            <a:gs pos="50000">
              <a:schemeClr val="accent4">
                <a:shade val="90000"/>
                <a:hueOff val="145978"/>
                <a:satOff val="-8554"/>
                <a:lumOff val="13121"/>
                <a:alphaOff val="0"/>
                <a:shade val="45000"/>
                <a:satMod val="170000"/>
              </a:schemeClr>
            </a:gs>
            <a:gs pos="70000">
              <a:schemeClr val="accent4">
                <a:shade val="90000"/>
                <a:hueOff val="145978"/>
                <a:satOff val="-8554"/>
                <a:lumOff val="1312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90000"/>
                <a:hueOff val="145978"/>
                <a:satOff val="-8554"/>
                <a:lumOff val="13121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4292D3-913D-AD48-8F71-5D4D5360A00B}">
      <dsp:nvSpPr>
        <dsp:cNvPr id="0" name=""/>
        <dsp:cNvSpPr/>
      </dsp:nvSpPr>
      <dsp:spPr>
        <a:xfrm>
          <a:off x="687644" y="1208277"/>
          <a:ext cx="1535890" cy="122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142699"/>
                <a:satOff val="-9015"/>
                <a:lumOff val="15570"/>
                <a:alphaOff val="0"/>
                <a:shade val="15000"/>
                <a:satMod val="180000"/>
              </a:schemeClr>
            </a:gs>
            <a:gs pos="50000">
              <a:schemeClr val="accent4">
                <a:shade val="50000"/>
                <a:hueOff val="142699"/>
                <a:satOff val="-9015"/>
                <a:lumOff val="15570"/>
                <a:alphaOff val="0"/>
                <a:shade val="45000"/>
                <a:satMod val="170000"/>
              </a:schemeClr>
            </a:gs>
            <a:gs pos="70000">
              <a:schemeClr val="accent4">
                <a:shade val="50000"/>
                <a:hueOff val="142699"/>
                <a:satOff val="-9015"/>
                <a:lumOff val="1557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50000"/>
                <a:hueOff val="142699"/>
                <a:satOff val="-9015"/>
                <a:lumOff val="1557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Approximation Space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H1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Hdiv</a:t>
          </a:r>
          <a:r>
            <a:rPr lang="en-US" sz="900" kern="1200" dirty="0"/>
            <a:t> – </a:t>
          </a:r>
          <a:r>
            <a:rPr lang="en-US" sz="900" kern="1200" dirty="0" err="1"/>
            <a:t>Hcurl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Discontinuous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Multi physics</a:t>
          </a:r>
        </a:p>
      </dsp:txBody>
      <dsp:txXfrm>
        <a:off x="723632" y="1244265"/>
        <a:ext cx="1463914" cy="1156736"/>
      </dsp:txXfrm>
    </dsp:sp>
    <dsp:sp modelId="{879FAE8C-9193-0042-A1A0-FD805DC19711}">
      <dsp:nvSpPr>
        <dsp:cNvPr id="0" name=""/>
        <dsp:cNvSpPr/>
      </dsp:nvSpPr>
      <dsp:spPr>
        <a:xfrm rot="15120000">
          <a:off x="2390386" y="1303117"/>
          <a:ext cx="2103729" cy="6253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91956"/>
                <a:satOff val="-17109"/>
                <a:lumOff val="26243"/>
                <a:alphaOff val="0"/>
                <a:shade val="15000"/>
                <a:satMod val="180000"/>
              </a:schemeClr>
            </a:gs>
            <a:gs pos="50000">
              <a:schemeClr val="accent4">
                <a:shade val="90000"/>
                <a:hueOff val="291956"/>
                <a:satOff val="-17109"/>
                <a:lumOff val="26243"/>
                <a:alphaOff val="0"/>
                <a:shade val="45000"/>
                <a:satMod val="170000"/>
              </a:schemeClr>
            </a:gs>
            <a:gs pos="70000">
              <a:schemeClr val="accent4">
                <a:shade val="90000"/>
                <a:hueOff val="291956"/>
                <a:satOff val="-17109"/>
                <a:lumOff val="2624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90000"/>
                <a:hueOff val="291956"/>
                <a:satOff val="-17109"/>
                <a:lumOff val="2624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A9E0CA-01A3-9545-BCB2-A7EB56AC9BBC}">
      <dsp:nvSpPr>
        <dsp:cNvPr id="0" name=""/>
        <dsp:cNvSpPr/>
      </dsp:nvSpPr>
      <dsp:spPr>
        <a:xfrm>
          <a:off x="2349261" y="1042"/>
          <a:ext cx="1535890" cy="122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285397"/>
                <a:satOff val="-18030"/>
                <a:lumOff val="31140"/>
                <a:alphaOff val="0"/>
                <a:shade val="15000"/>
                <a:satMod val="180000"/>
              </a:schemeClr>
            </a:gs>
            <a:gs pos="50000">
              <a:schemeClr val="accent4">
                <a:shade val="50000"/>
                <a:hueOff val="285397"/>
                <a:satOff val="-18030"/>
                <a:lumOff val="31140"/>
                <a:alphaOff val="0"/>
                <a:shade val="45000"/>
                <a:satMod val="170000"/>
              </a:schemeClr>
            </a:gs>
            <a:gs pos="70000">
              <a:schemeClr val="accent4">
                <a:shade val="50000"/>
                <a:hueOff val="285397"/>
                <a:satOff val="-18030"/>
                <a:lumOff val="311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50000"/>
                <a:hueOff val="285397"/>
                <a:satOff val="-18030"/>
                <a:lumOff val="311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Variational Statement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Systems of differential equations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Linear and nonlinear</a:t>
          </a:r>
        </a:p>
      </dsp:txBody>
      <dsp:txXfrm>
        <a:off x="2385249" y="37030"/>
        <a:ext cx="1463914" cy="1156736"/>
      </dsp:txXfrm>
    </dsp:sp>
    <dsp:sp modelId="{19C533BF-F302-EB40-A649-26BE1966F5D4}">
      <dsp:nvSpPr>
        <dsp:cNvPr id="0" name=""/>
        <dsp:cNvSpPr/>
      </dsp:nvSpPr>
      <dsp:spPr>
        <a:xfrm rot="17280000">
          <a:off x="3794169" y="1303117"/>
          <a:ext cx="2103729" cy="6253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437933"/>
                <a:satOff val="-25663"/>
                <a:lumOff val="39364"/>
                <a:alphaOff val="0"/>
                <a:shade val="15000"/>
                <a:satMod val="180000"/>
              </a:schemeClr>
            </a:gs>
            <a:gs pos="50000">
              <a:schemeClr val="accent4">
                <a:shade val="90000"/>
                <a:hueOff val="437933"/>
                <a:satOff val="-25663"/>
                <a:lumOff val="39364"/>
                <a:alphaOff val="0"/>
                <a:shade val="45000"/>
                <a:satMod val="170000"/>
              </a:schemeClr>
            </a:gs>
            <a:gs pos="70000">
              <a:schemeClr val="accent4">
                <a:shade val="90000"/>
                <a:hueOff val="437933"/>
                <a:satOff val="-25663"/>
                <a:lumOff val="3936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90000"/>
                <a:hueOff val="437933"/>
                <a:satOff val="-25663"/>
                <a:lumOff val="3936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AEBDCA-F3FA-7443-A6EB-E348E01F7918}">
      <dsp:nvSpPr>
        <dsp:cNvPr id="0" name=""/>
        <dsp:cNvSpPr/>
      </dsp:nvSpPr>
      <dsp:spPr>
        <a:xfrm>
          <a:off x="4403132" y="1042"/>
          <a:ext cx="1535890" cy="122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428096"/>
                <a:satOff val="-27045"/>
                <a:lumOff val="46710"/>
                <a:alphaOff val="0"/>
                <a:shade val="15000"/>
                <a:satMod val="180000"/>
              </a:schemeClr>
            </a:gs>
            <a:gs pos="50000">
              <a:schemeClr val="accent4">
                <a:shade val="50000"/>
                <a:hueOff val="428096"/>
                <a:satOff val="-27045"/>
                <a:lumOff val="46710"/>
                <a:alphaOff val="0"/>
                <a:shade val="45000"/>
                <a:satMod val="170000"/>
              </a:schemeClr>
            </a:gs>
            <a:gs pos="70000">
              <a:schemeClr val="accent4">
                <a:shade val="50000"/>
                <a:hueOff val="428096"/>
                <a:satOff val="-27045"/>
                <a:lumOff val="467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50000"/>
                <a:hueOff val="428096"/>
                <a:satOff val="-27045"/>
                <a:lumOff val="467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System resolution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Matrix storage patterns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Resolution methods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Substructuring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Multigrid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Pre conditioning</a:t>
          </a:r>
        </a:p>
      </dsp:txBody>
      <dsp:txXfrm>
        <a:off x="4439120" y="37030"/>
        <a:ext cx="1463914" cy="1156736"/>
      </dsp:txXfrm>
    </dsp:sp>
    <dsp:sp modelId="{847B7AF3-9652-9345-8356-3DD7B1AE7C91}">
      <dsp:nvSpPr>
        <dsp:cNvPr id="0" name=""/>
        <dsp:cNvSpPr/>
      </dsp:nvSpPr>
      <dsp:spPr>
        <a:xfrm rot="19440000">
          <a:off x="4929853" y="2128240"/>
          <a:ext cx="2103729" cy="6253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291956"/>
                <a:satOff val="-17109"/>
                <a:lumOff val="26243"/>
                <a:alphaOff val="0"/>
                <a:shade val="15000"/>
                <a:satMod val="180000"/>
              </a:schemeClr>
            </a:gs>
            <a:gs pos="50000">
              <a:schemeClr val="accent4">
                <a:shade val="90000"/>
                <a:hueOff val="291956"/>
                <a:satOff val="-17109"/>
                <a:lumOff val="26243"/>
                <a:alphaOff val="0"/>
                <a:shade val="45000"/>
                <a:satMod val="170000"/>
              </a:schemeClr>
            </a:gs>
            <a:gs pos="70000">
              <a:schemeClr val="accent4">
                <a:shade val="90000"/>
                <a:hueOff val="291956"/>
                <a:satOff val="-17109"/>
                <a:lumOff val="26243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90000"/>
                <a:hueOff val="291956"/>
                <a:satOff val="-17109"/>
                <a:lumOff val="26243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3B185B-B20E-DC43-9577-27608B6A0199}">
      <dsp:nvSpPr>
        <dsp:cNvPr id="0" name=""/>
        <dsp:cNvSpPr/>
      </dsp:nvSpPr>
      <dsp:spPr>
        <a:xfrm>
          <a:off x="6064749" y="1208277"/>
          <a:ext cx="1535890" cy="122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285397"/>
                <a:satOff val="-18030"/>
                <a:lumOff val="31140"/>
                <a:alphaOff val="0"/>
                <a:shade val="15000"/>
                <a:satMod val="180000"/>
              </a:schemeClr>
            </a:gs>
            <a:gs pos="50000">
              <a:schemeClr val="accent4">
                <a:shade val="50000"/>
                <a:hueOff val="285397"/>
                <a:satOff val="-18030"/>
                <a:lumOff val="31140"/>
                <a:alphaOff val="0"/>
                <a:shade val="45000"/>
                <a:satMod val="170000"/>
              </a:schemeClr>
            </a:gs>
            <a:gs pos="70000">
              <a:schemeClr val="accent4">
                <a:shade val="50000"/>
                <a:hueOff val="285397"/>
                <a:satOff val="-18030"/>
                <a:lumOff val="3114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50000"/>
                <a:hueOff val="285397"/>
                <a:satOff val="-18030"/>
                <a:lumOff val="3114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Finite Element Tools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Adaptivity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Unit tests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Performance assessment</a:t>
          </a:r>
        </a:p>
      </dsp:txBody>
      <dsp:txXfrm>
        <a:off x="6100737" y="1244265"/>
        <a:ext cx="1463914" cy="1156736"/>
      </dsp:txXfrm>
    </dsp:sp>
    <dsp:sp modelId="{B43063BC-96D8-5347-8C46-58D65025D23D}">
      <dsp:nvSpPr>
        <dsp:cNvPr id="0" name=""/>
        <dsp:cNvSpPr/>
      </dsp:nvSpPr>
      <dsp:spPr>
        <a:xfrm>
          <a:off x="5363646" y="3463317"/>
          <a:ext cx="2103729" cy="62532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shade val="90000"/>
                <a:hueOff val="145978"/>
                <a:satOff val="-8554"/>
                <a:lumOff val="13121"/>
                <a:alphaOff val="0"/>
                <a:shade val="15000"/>
                <a:satMod val="180000"/>
              </a:schemeClr>
            </a:gs>
            <a:gs pos="50000">
              <a:schemeClr val="accent4">
                <a:shade val="90000"/>
                <a:hueOff val="145978"/>
                <a:satOff val="-8554"/>
                <a:lumOff val="13121"/>
                <a:alphaOff val="0"/>
                <a:shade val="45000"/>
                <a:satMod val="170000"/>
              </a:schemeClr>
            </a:gs>
            <a:gs pos="70000">
              <a:schemeClr val="accent4">
                <a:shade val="90000"/>
                <a:hueOff val="145978"/>
                <a:satOff val="-8554"/>
                <a:lumOff val="1312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90000"/>
                <a:hueOff val="145978"/>
                <a:satOff val="-8554"/>
                <a:lumOff val="13121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9E668F-A3CB-3544-AB93-C7A2A236A027}">
      <dsp:nvSpPr>
        <dsp:cNvPr id="0" name=""/>
        <dsp:cNvSpPr/>
      </dsp:nvSpPr>
      <dsp:spPr>
        <a:xfrm>
          <a:off x="6699430" y="3161625"/>
          <a:ext cx="1535890" cy="122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50000"/>
                <a:hueOff val="142699"/>
                <a:satOff val="-9015"/>
                <a:lumOff val="15570"/>
                <a:alphaOff val="0"/>
                <a:shade val="15000"/>
                <a:satMod val="180000"/>
              </a:schemeClr>
            </a:gs>
            <a:gs pos="50000">
              <a:schemeClr val="accent4">
                <a:shade val="50000"/>
                <a:hueOff val="142699"/>
                <a:satOff val="-9015"/>
                <a:lumOff val="15570"/>
                <a:alphaOff val="0"/>
                <a:shade val="45000"/>
                <a:satMod val="170000"/>
              </a:schemeClr>
            </a:gs>
            <a:gs pos="70000">
              <a:schemeClr val="accent4">
                <a:shade val="50000"/>
                <a:hueOff val="142699"/>
                <a:satOff val="-9015"/>
                <a:lumOff val="1557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shade val="50000"/>
                <a:hueOff val="142699"/>
                <a:satOff val="-9015"/>
                <a:lumOff val="1557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Multiphysics</a:t>
          </a:r>
          <a:r>
            <a:rPr lang="en-US" sz="900" kern="1200" dirty="0"/>
            <a:t> simulation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Electro magnetics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Error estimation</a:t>
          </a:r>
        </a:p>
      </dsp:txBody>
      <dsp:txXfrm>
        <a:off x="6735418" y="3197613"/>
        <a:ext cx="1463914" cy="1156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C8986-F35B-AE9E-BEA8-50D0CB02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4100-5F71-C8BD-E290-14B723812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3DC64-E17C-FD42-90D2-6E3F0943E92E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ABAFE-9B28-8E1F-4879-9E981867DF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8AF7E-F6C8-5BD8-8F1E-EF439AEA31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472E-4BB9-9447-9CDE-C51B0132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26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020F-CD53-E147-9348-647645E1BB5B}" type="datetimeFigureOut">
              <a:rPr lang="en-US" smtClean="0"/>
              <a:pPr/>
              <a:t>6/28/24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B8D9C-1154-9A4A-BD91-55602139D9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502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Grupo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/>
            <a:fld id="{417101B1-7111-4111-9101-5161618131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13BDCC-C631-29DB-5D74-B66813B4806E}"/>
              </a:ext>
            </a:extLst>
          </p:cNvPr>
          <p:cNvSpPr txBox="1"/>
          <p:nvPr userDrawn="1"/>
        </p:nvSpPr>
        <p:spPr>
          <a:xfrm>
            <a:off x="159944" y="6405474"/>
            <a:ext cx="2976448" cy="369332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800" b="1" cap="none" spc="0" baseline="0" dirty="0" err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LabMeC</a:t>
            </a:r>
            <a:endParaRPr lang="pt-BR" sz="1800" b="1" cap="none" spc="0" baseline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28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1"/>
            <a:ext cx="10972800" cy="4386071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2"/>
            <a:ext cx="2369960" cy="5592761"/>
          </a:xfrm>
          <a:prstGeom prst="rect">
            <a:avLst/>
          </a:prstGeo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6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Century Gothic" panose="020B0502020202020204" pitchFamily="34" charset="0"/>
              </a:defRPr>
            </a:lvl1pPr>
            <a:lvl2pPr>
              <a:lnSpc>
                <a:spcPct val="15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5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5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50000"/>
              </a:lnSpc>
              <a:defRPr>
                <a:latin typeface="Century Gothic" panose="020B0502020202020204" pitchFamily="34" charset="0"/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404FD62-0FBF-43C3-D349-DCE30286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CB79D49-1B7C-C6D2-A714-EB0B0D3C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06A8A62-6E22-2DAC-D382-782146F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9" y="1059712"/>
            <a:ext cx="103632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799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entury Gothic" panose="020B0502020202020204" pitchFamily="34" charset="0"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>
              <a:buNone/>
              <a:defRPr sz="2299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visa 6"/>
          <p:cNvSpPr/>
          <p:nvPr/>
        </p:nvSpPr>
        <p:spPr>
          <a:xfrm>
            <a:off x="4848908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9298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33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1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829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  <a:prstGeom prst="rect">
            <a:avLst/>
          </a:prstGeo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1" y="274320"/>
            <a:ext cx="9973056" cy="4572000"/>
          </a:xfrm>
          <a:prstGeom prst="rect">
            <a:avLst/>
          </a:prstGeo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7" y="6407944"/>
            <a:ext cx="25603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/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2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prstGeom prst="rect">
            <a:avLst/>
          </a:prstGeom>
          <a:noFill/>
        </p:spPr>
        <p:txBody>
          <a:bodyPr lIns="91440" tIns="0" rIns="91440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199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8" y="6407946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ctr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529697" y="6407946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/>
            <a:fld id="{417101B1-7111-4111-9101-51616181316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prstGeom prst="rect">
            <a:avLst/>
          </a:prstGeo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9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5" rIns="91431" bIns="45715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5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5" rIns="91431" bIns="45715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1" tIns="45715" rIns="91431" bIns="45715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4" y="5787740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51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6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93167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9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5" rIns="91431" bIns="45715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5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1" tIns="45715" rIns="91431" bIns="45715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1" tIns="45715" rIns="91431" bIns="45715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Conector reto 14"/>
          <p:cNvCxnSpPr/>
          <p:nvPr userDrawn="1"/>
        </p:nvCxnSpPr>
        <p:spPr>
          <a:xfrm>
            <a:off x="-12314" y="5787740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7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36CB12-71DF-0AAD-8622-B84768C0156E}"/>
              </a:ext>
            </a:extLst>
          </p:cNvPr>
          <p:cNvSpPr txBox="1"/>
          <p:nvPr userDrawn="1"/>
        </p:nvSpPr>
        <p:spPr>
          <a:xfrm>
            <a:off x="68504" y="6468460"/>
            <a:ext cx="2702128" cy="33855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cap="none" spc="0" baseline="0" dirty="0" err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LabMeC</a:t>
            </a:r>
            <a:endParaRPr lang="pt-BR" sz="1600" b="1" cap="none" spc="0" baseline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E52F4-BA24-BC15-2410-320C8533F30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8705" y="84296"/>
            <a:ext cx="953937" cy="10111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790E-B436-28E5-1FBA-C51AE3EC0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1B58E-C0F7-7042-96BA-4067CF12E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99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  <a:extLst/>
    </p:titleStyle>
    <p:bodyStyle>
      <a:lvl1pPr marL="365722" indent="-2560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21727" indent="-228577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299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9447" indent="-228577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2882" indent="-228577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99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371458" indent="-228577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600034" indent="-228577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610" indent="-228577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87" indent="-228577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63" indent="-228577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bmec/neopz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 idx="4294967295"/>
          </p:nvPr>
        </p:nvSpPr>
        <p:spPr>
          <a:xfrm>
            <a:off x="866775" y="2600326"/>
            <a:ext cx="10325099" cy="106986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</a:rPr>
              <a:t>Towards GFem</a:t>
            </a:r>
            <a:endParaRPr lang="pt-BR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CC230-D154-4199-DEE5-73F38C6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6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7ED63C-2B28-F692-FC7A-AF1F8B73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/>
              <a:t>In GFem approximations shape functions are vector valued</a:t>
            </a:r>
          </a:p>
          <a:p>
            <a:pPr lvl="1"/>
            <a:r>
              <a:rPr lang="en-US"/>
              <a:t>S</a:t>
            </a:r>
            <a:r>
              <a:rPr lang="en-BR"/>
              <a:t>hape functions are a matrix (nvec x nshape)</a:t>
            </a:r>
          </a:p>
          <a:p>
            <a:pPr lvl="1"/>
            <a:r>
              <a:rPr lang="en-BR"/>
              <a:t>Derivatives are a list of tensors (nvec^2 x nshape)</a:t>
            </a:r>
          </a:p>
          <a:p>
            <a:endParaRPr lang="en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2CEFC-4DFE-26F3-EB32-F03F55E6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Shape function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8621B-574E-FFA1-2942-BB26D598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5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357472-CA5B-C8A1-9BC4-0E4CF2A5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Square domain with mesh aligned fracture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48490F-2B15-CCFA-4F17-D460381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2D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CD7A-D8FF-E5F3-6DF8-0CD778CC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2040C-15E1-DFD8-62F2-B771012A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6892"/>
            <a:ext cx="2183626" cy="2137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66409-BDDE-403B-F0B9-F62D5B45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54" y="2806891"/>
            <a:ext cx="3421309" cy="2137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1A3AA-568F-68DC-A59A-9ECE6FBB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03" y="2806890"/>
            <a:ext cx="3124608" cy="2137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1F92C-067B-A15E-024A-B998CC908E92}"/>
              </a:ext>
            </a:extLst>
          </p:cNvPr>
          <p:cNvSpPr txBox="1"/>
          <p:nvPr/>
        </p:nvSpPr>
        <p:spPr>
          <a:xfrm>
            <a:off x="4059044" y="5010464"/>
            <a:ext cx="180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BR" dirty="0"/>
              <a:t>calar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AB12B-8D55-9D2F-8E7A-0C07084E9C8A}"/>
              </a:ext>
            </a:extLst>
          </p:cNvPr>
          <p:cNvSpPr txBox="1"/>
          <p:nvPr/>
        </p:nvSpPr>
        <p:spPr>
          <a:xfrm>
            <a:off x="8486078" y="5007339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Elasticity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C744E-B11B-3D35-2750-6A7CB041F09A}"/>
              </a:ext>
            </a:extLst>
          </p:cNvPr>
          <p:cNvSpPr txBox="1"/>
          <p:nvPr/>
        </p:nvSpPr>
        <p:spPr>
          <a:xfrm>
            <a:off x="609600" y="5053505"/>
            <a:ext cx="2740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BR" dirty="0"/>
              <a:t>eparating red and blue</a:t>
            </a:r>
          </a:p>
          <a:p>
            <a:pPr algn="ctr"/>
            <a:r>
              <a:rPr lang="en-BR" dirty="0"/>
              <a:t>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C7BFC-1BE5-CEBE-6EB5-F3A189247C31}"/>
              </a:ext>
            </a:extLst>
          </p:cNvPr>
          <p:cNvSpPr txBox="1"/>
          <p:nvPr/>
        </p:nvSpPr>
        <p:spPr>
          <a:xfrm>
            <a:off x="4839630" y="5767042"/>
            <a:ext cx="28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No singular functions yet</a:t>
            </a:r>
          </a:p>
        </p:txBody>
      </p:sp>
    </p:spTree>
    <p:extLst>
      <p:ext uri="{BB962C8B-B14F-4D97-AF65-F5344CB8AC3E}">
        <p14:creationId xmlns:p14="http://schemas.microsoft.com/office/powerpoint/2010/main" val="8228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C72C96-9FC8-6462-8357-741D8CB1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Cilindrical domain with penny shaped internal geometry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7523A-FE89-B970-4ECE-2CC3BE37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3d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38B1-319B-4941-E994-AEF42AE6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987F6-11F7-558C-81C4-D6CFFCA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6" y="2454139"/>
            <a:ext cx="3399263" cy="2089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B8F58-2799-4267-4B4E-EE6AC0C29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204" y="2454139"/>
            <a:ext cx="2841950" cy="208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16E8E-041B-3D15-56F7-6AC7C09F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87" y="2454139"/>
            <a:ext cx="2393713" cy="205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7F299D-39CD-37B8-4CDF-E262FC934076}"/>
              </a:ext>
            </a:extLst>
          </p:cNvPr>
          <p:cNvSpPr txBox="1"/>
          <p:nvPr/>
        </p:nvSpPr>
        <p:spPr>
          <a:xfrm>
            <a:off x="2729677" y="4732391"/>
            <a:ext cx="172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Problem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B341A-A812-F386-7C85-1362465504A3}"/>
              </a:ext>
            </a:extLst>
          </p:cNvPr>
          <p:cNvSpPr txBox="1"/>
          <p:nvPr/>
        </p:nvSpPr>
        <p:spPr>
          <a:xfrm>
            <a:off x="7316172" y="473239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BR" dirty="0"/>
              <a:t>esh coloring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6C71D-530E-1E2C-5A92-9005B0742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7907" y="2475025"/>
            <a:ext cx="2509470" cy="2036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E2D8C6-E9A1-D3DA-9003-99EF70D06F62}"/>
              </a:ext>
            </a:extLst>
          </p:cNvPr>
          <p:cNvSpPr txBox="1"/>
          <p:nvPr/>
        </p:nvSpPr>
        <p:spPr>
          <a:xfrm>
            <a:off x="9858708" y="4759975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G</a:t>
            </a:r>
            <a:r>
              <a:rPr lang="en-US" dirty="0"/>
              <a:t>f</a:t>
            </a:r>
            <a:r>
              <a:rPr lang="en-BR" dirty="0"/>
              <a:t>em elements</a:t>
            </a:r>
          </a:p>
        </p:txBody>
      </p:sp>
    </p:spTree>
    <p:extLst>
      <p:ext uri="{BB962C8B-B14F-4D97-AF65-F5344CB8AC3E}">
        <p14:creationId xmlns:p14="http://schemas.microsoft.com/office/powerpoint/2010/main" val="28430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B7E39-654A-0DEB-4D2E-22B6E266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err="1"/>
              <a:t>NeoPZ</a:t>
            </a:r>
            <a:r>
              <a:rPr lang="en-US" dirty="0"/>
              <a:t> to incorporate GFem approximations</a:t>
            </a:r>
          </a:p>
          <a:p>
            <a:r>
              <a:rPr lang="en-US" dirty="0" err="1"/>
              <a:t>NeoPZ</a:t>
            </a:r>
            <a:r>
              <a:rPr lang="en-US" dirty="0"/>
              <a:t> basic structure</a:t>
            </a:r>
          </a:p>
          <a:p>
            <a:r>
              <a:rPr lang="en-US" dirty="0"/>
              <a:t>GFem computational mesh</a:t>
            </a:r>
          </a:p>
          <a:p>
            <a:r>
              <a:rPr lang="en-US" dirty="0"/>
              <a:t>GFem computational element</a:t>
            </a:r>
          </a:p>
          <a:p>
            <a:r>
              <a:rPr lang="en-US" dirty="0"/>
              <a:t>Darcy simulation</a:t>
            </a:r>
          </a:p>
          <a:p>
            <a:r>
              <a:rPr lang="en-US" dirty="0"/>
              <a:t>Elasticity simulation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23EBFF-8C43-29CF-EC13-137539DE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FAE5C-693D-8025-175B-C81A7C4F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m 7">
            <a:extLst>
              <a:ext uri="{FF2B5EF4-FFF2-40B4-BE49-F238E27FC236}">
                <a16:creationId xmlns:a16="http://schemas.microsoft.com/office/drawing/2014/main" id="{DF221590-E4B9-8298-1E5F-4EA73B60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82" y="2345715"/>
            <a:ext cx="2124663" cy="2525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1AE1C-8DA3-DF3E-64F2-9BD2F92B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696" y="3527868"/>
            <a:ext cx="2430001" cy="26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2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6362A-E92D-CB98-7461-F5A03EE65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GFem can be viewed as a strategy for enriching approximations spaces</a:t>
            </a:r>
          </a:p>
          <a:p>
            <a:pPr lvl="1"/>
            <a:r>
              <a:rPr lang="en-BR" dirty="0"/>
              <a:t>The H1 background approximation is unchanged</a:t>
            </a:r>
          </a:p>
          <a:p>
            <a:pPr lvl="1"/>
            <a:r>
              <a:rPr lang="en-BR" dirty="0"/>
              <a:t>The geometric map is unchanged</a:t>
            </a:r>
          </a:p>
          <a:p>
            <a:r>
              <a:rPr lang="en-BR" dirty="0"/>
              <a:t>One needs to add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588D3-B961-19F6-4D09-F043AC00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Extend NeoPZ with G</a:t>
            </a:r>
            <a:r>
              <a:rPr lang="en-US" dirty="0"/>
              <a:t>f</a:t>
            </a:r>
            <a:r>
              <a:rPr lang="en-BR" dirty="0"/>
              <a:t>em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9072-6873-D2D2-307B-32709043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8E4B3-91B2-2A17-6713-FFB69556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64" y="4699465"/>
            <a:ext cx="4318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6A804-2F7A-C7DE-779C-18DC3F5E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NeoPZ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3C052-7593-40F5-D26B-68B5721F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2A1214C-2108-1A09-6D17-190598E3F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97944"/>
              </p:ext>
            </p:extLst>
          </p:nvPr>
        </p:nvGraphicFramePr>
        <p:xfrm>
          <a:off x="2095936" y="1260589"/>
          <a:ext cx="8288285" cy="487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9D7F89E-05F3-D32D-5AEA-5D16CABB2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068" y="5903569"/>
            <a:ext cx="825384" cy="4622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BFD74D-36BF-EB1F-FA9A-F6CBDBC8BBA7}"/>
              </a:ext>
            </a:extLst>
          </p:cNvPr>
          <p:cNvSpPr/>
          <p:nvPr/>
        </p:nvSpPr>
        <p:spPr>
          <a:xfrm>
            <a:off x="8316393" y="5994254"/>
            <a:ext cx="3325564" cy="280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25" dirty="0">
                <a:hlinkClick r:id="rId8"/>
              </a:rPr>
              <a:t>https://github.com/labmec/neopz</a:t>
            </a:r>
            <a:endParaRPr lang="en-US" sz="1225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2691959-4472-3A57-9797-1C833442076C}"/>
              </a:ext>
            </a:extLst>
          </p:cNvPr>
          <p:cNvSpPr/>
          <p:nvPr/>
        </p:nvSpPr>
        <p:spPr>
          <a:xfrm>
            <a:off x="2575930" y="2258997"/>
            <a:ext cx="1940313" cy="170613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D9040CD-75D5-A499-BC77-AB1184BD02F6}"/>
              </a:ext>
            </a:extLst>
          </p:cNvPr>
          <p:cNvSpPr/>
          <p:nvPr/>
        </p:nvSpPr>
        <p:spPr>
          <a:xfrm>
            <a:off x="4251444" y="1027906"/>
            <a:ext cx="1940312" cy="170613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3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7F505-3E4B-2A42-472B-C629C186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 computational mesh TPZCompMesh consists of</a:t>
            </a:r>
          </a:p>
          <a:p>
            <a:pPr lvl="1"/>
            <a:r>
              <a:rPr lang="en-US" dirty="0"/>
              <a:t>C</a:t>
            </a:r>
            <a:r>
              <a:rPr lang="en-BR" dirty="0"/>
              <a:t>omputational elements – TPZCompEl</a:t>
            </a:r>
          </a:p>
          <a:p>
            <a:pPr lvl="1"/>
            <a:r>
              <a:rPr lang="en-BR" dirty="0"/>
              <a:t>Computational nodes – TPZConnect</a:t>
            </a:r>
          </a:p>
          <a:p>
            <a:pPr lvl="1"/>
            <a:r>
              <a:rPr lang="en-BR" dirty="0"/>
              <a:t>Variational statemenst – TPZMaterial</a:t>
            </a:r>
          </a:p>
          <a:p>
            <a:r>
              <a:rPr lang="en-BR" dirty="0"/>
              <a:t>TPZGFemCompMesh</a:t>
            </a:r>
          </a:p>
          <a:p>
            <a:pPr lvl="1"/>
            <a:r>
              <a:rPr lang="en-BR" dirty="0"/>
              <a:t>Map associating a std::function with computational nodes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30AE2-9AC7-1DE0-3012-84885545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Extend the computational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F400-E9D2-DDFB-9744-C11D361D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A0466-96D9-C868-1B7D-8877C1E66F31}"/>
              </a:ext>
            </a:extLst>
          </p:cNvPr>
          <p:cNvSpPr txBox="1"/>
          <p:nvPr/>
        </p:nvSpPr>
        <p:spPr>
          <a:xfrm>
            <a:off x="3088888" y="5720576"/>
            <a:ext cx="495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Keep the datastructure as simple as possible!</a:t>
            </a:r>
          </a:p>
        </p:txBody>
      </p:sp>
    </p:spTree>
    <p:extLst>
      <p:ext uri="{BB962C8B-B14F-4D97-AF65-F5344CB8AC3E}">
        <p14:creationId xmlns:p14="http://schemas.microsoft.com/office/powerpoint/2010/main" val="371543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122FD5-BBFF-0679-0CC3-4CC235D3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TPZCompElH1 implements an H1 approximation space</a:t>
            </a:r>
          </a:p>
          <a:p>
            <a:pPr lvl="1"/>
            <a:r>
              <a:rPr lang="en-BR" dirty="0"/>
              <a:t>ComputeShape</a:t>
            </a:r>
          </a:p>
          <a:p>
            <a:pPr lvl="1"/>
            <a:r>
              <a:rPr lang="en-BR" dirty="0"/>
              <a:t>Integration rule</a:t>
            </a:r>
          </a:p>
          <a:p>
            <a:r>
              <a:rPr lang="en-BR" dirty="0"/>
              <a:t>TPZGFemCompElH1 extends the H1 function space</a:t>
            </a:r>
          </a:p>
          <a:p>
            <a:pPr lvl="1"/>
            <a:r>
              <a:rPr lang="en-BR" dirty="0"/>
              <a:t>Overloads ComputeShape</a:t>
            </a:r>
          </a:p>
          <a:p>
            <a:pPr lvl="1"/>
            <a:r>
              <a:rPr lang="en-BR" dirty="0"/>
              <a:t>For the functions that are extended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39115E-5C2D-9F71-EAE0-06400471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Extend the H1 Computational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78B5-D4B0-9BD3-6978-9B9F1ED3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D49E6-56EA-D74D-01D3-8BCD2276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02" y="4674285"/>
            <a:ext cx="2909849" cy="3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E7A52-3174-F275-F7FE-1E23CD6F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NeoPZ has the capability of combining different approximation spaces into a single simulation</a:t>
            </a:r>
          </a:p>
          <a:p>
            <a:pPr lvl="1"/>
            <a:r>
              <a:rPr lang="en-BR" dirty="0"/>
              <a:t>Elasticity + thermal = termo-elastic</a:t>
            </a:r>
          </a:p>
          <a:p>
            <a:pPr lvl="1"/>
            <a:r>
              <a:rPr lang="en-BR" dirty="0"/>
              <a:t>Elasticity + fluid flow = Biot</a:t>
            </a:r>
          </a:p>
          <a:p>
            <a:r>
              <a:rPr lang="en-BR" dirty="0"/>
              <a:t>In GFem H1 approximation spaces are combined</a:t>
            </a:r>
          </a:p>
          <a:p>
            <a:pPr lvl="1"/>
            <a:r>
              <a:rPr lang="en-BR" dirty="0"/>
              <a:t>H1 computational elements</a:t>
            </a:r>
          </a:p>
          <a:p>
            <a:pPr lvl="1"/>
            <a:r>
              <a:rPr lang="en-BR" dirty="0"/>
              <a:t>GFemH1 computational elements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9187C-8AE0-F10A-12EE-AB747EE3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Multiphysics 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64B7-22CC-D44C-0E47-C2D168C0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4DF8C9-A950-FE51-E269-A8B40A60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TPZDarcyFlow implements Laplace’s equation</a:t>
            </a:r>
          </a:p>
          <a:p>
            <a:r>
              <a:rPr lang="en-BR" dirty="0"/>
              <a:t>GFem variational statements allow to combine “n” H1 approximations</a:t>
            </a:r>
          </a:p>
          <a:p>
            <a:pPr lvl="1"/>
            <a:r>
              <a:rPr lang="en-BR" dirty="0"/>
              <a:t>TPZGFemDarcyFlow</a:t>
            </a:r>
          </a:p>
          <a:p>
            <a:pPr lvl="1"/>
            <a:r>
              <a:rPr lang="en-BR" dirty="0"/>
              <a:t>TPZGFemElasticity2D</a:t>
            </a:r>
          </a:p>
          <a:p>
            <a:pPr lvl="1"/>
            <a:r>
              <a:rPr lang="en-BR" dirty="0"/>
              <a:t>TPZGFemElasticity3D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E3424-915B-41FC-4D91-7BBB1D4F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Variational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0CFA-2C73-85B9-914A-B99E463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CF2F4B-E8AF-D0C9-3B48-0C1B6333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 H1 approximations it is custom to represent the shape functions and their derivatives</a:t>
            </a:r>
          </a:p>
          <a:p>
            <a:pPr lvl="1"/>
            <a:r>
              <a:rPr lang="en-BR" dirty="0"/>
              <a:t>A vector of shape functions</a:t>
            </a:r>
          </a:p>
          <a:p>
            <a:pPr lvl="1"/>
            <a:r>
              <a:rPr lang="en-BR" dirty="0"/>
              <a:t>A matrix representing the derivative of these functions</a:t>
            </a:r>
          </a:p>
          <a:p>
            <a:r>
              <a:rPr lang="en-BR" dirty="0"/>
              <a:t>When applied to elasticity each function is used 2 or 3 times to represent the displacements and their derivatives</a:t>
            </a:r>
          </a:p>
          <a:p>
            <a:r>
              <a:rPr lang="en-BR" dirty="0"/>
              <a:t>In GFem approximations shape functions are vector valued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57165-E932-9740-697B-C5EBCDF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Shape function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78FBC-E0B3-92F7-FAB7-2885ADA8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17101B1-7111-4111-9101-516161813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29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Tiag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Tiago" id="{059C0A72-8492-4515-80D3-2CA4B5AD27B2}" vid="{F209262A-B786-47BD-B0E3-CB1BC1EDCD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Labmec.potx</Template>
  <TotalTime>10193</TotalTime>
  <Words>394</Words>
  <Application>Microsoft Macintosh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Calibri</vt:lpstr>
      <vt:lpstr>Century Gothic</vt:lpstr>
      <vt:lpstr>Rockwell</vt:lpstr>
      <vt:lpstr>Verdana</vt:lpstr>
      <vt:lpstr>Wingdings 2</vt:lpstr>
      <vt:lpstr>Wingdings 3</vt:lpstr>
      <vt:lpstr>TemaTiago</vt:lpstr>
      <vt:lpstr>Towards GFem</vt:lpstr>
      <vt:lpstr>Introduction</vt:lpstr>
      <vt:lpstr>Extend NeoPZ with Gfem spaces</vt:lpstr>
      <vt:lpstr>The NeoPZ environment</vt:lpstr>
      <vt:lpstr>Extend the computational mesh</vt:lpstr>
      <vt:lpstr>Extend the H1 Computational Element</vt:lpstr>
      <vt:lpstr>Multiphysics approximations</vt:lpstr>
      <vt:lpstr>Variational Statement</vt:lpstr>
      <vt:lpstr>Shape function representation</vt:lpstr>
      <vt:lpstr>Shape function representation</vt:lpstr>
      <vt:lpstr>2D simulation</vt:lpstr>
      <vt:lpstr>3d simulation</vt:lpstr>
    </vt:vector>
  </TitlesOfParts>
  <Company>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LabMeC – Computational Mechanics Laboratory</dc:title>
  <dc:creator>Philippe Devloo</dc:creator>
  <cp:lastModifiedBy>Philippe Devloo</cp:lastModifiedBy>
  <cp:revision>263</cp:revision>
  <dcterms:created xsi:type="dcterms:W3CDTF">2019-02-05T10:03:46Z</dcterms:created>
  <dcterms:modified xsi:type="dcterms:W3CDTF">2024-07-02T14:16:14Z</dcterms:modified>
</cp:coreProperties>
</file>