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2" r:id="rId5"/>
    <p:sldId id="260" r:id="rId6"/>
    <p:sldId id="259" r:id="rId7"/>
    <p:sldId id="261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ippe eyraud" initials="pe" lastIdx="1" clrIdx="0">
    <p:extLst>
      <p:ext uri="{19B8F6BF-5375-455C-9EA6-DF929625EA0E}">
        <p15:presenceInfo xmlns:p15="http://schemas.microsoft.com/office/powerpoint/2012/main" userId="495f5c28b1d4da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eyraud" userId="495f5c28b1d4da00" providerId="LiveId" clId="{41768177-45AF-4080-AFF2-5B5590B9F5BB}"/>
    <pc:docChg chg="undo custSel addSld delSld modSld sldOrd">
      <pc:chgData name="philippe eyraud" userId="495f5c28b1d4da00" providerId="LiveId" clId="{41768177-45AF-4080-AFF2-5B5590B9F5BB}" dt="2022-02-09T06:49:13.295" v="2076" actId="2696"/>
      <pc:docMkLst>
        <pc:docMk/>
      </pc:docMkLst>
      <pc:sldChg chg="addSp delSp modSp mod setBg">
        <pc:chgData name="philippe eyraud" userId="495f5c28b1d4da00" providerId="LiveId" clId="{41768177-45AF-4080-AFF2-5B5590B9F5BB}" dt="2022-02-07T07:33:05.213" v="1407" actId="1076"/>
        <pc:sldMkLst>
          <pc:docMk/>
          <pc:sldMk cId="3423027816" sldId="256"/>
        </pc:sldMkLst>
        <pc:spChg chg="del mod">
          <ac:chgData name="philippe eyraud" userId="495f5c28b1d4da00" providerId="LiveId" clId="{41768177-45AF-4080-AFF2-5B5590B9F5BB}" dt="2022-02-06T17:48:23.762" v="9" actId="21"/>
          <ac:spMkLst>
            <pc:docMk/>
            <pc:sldMk cId="3423027816" sldId="256"/>
            <ac:spMk id="2" creationId="{29F8CF7B-F551-463E-9864-DF5740B182CB}"/>
          </ac:spMkLst>
        </pc:spChg>
        <pc:spChg chg="mod">
          <ac:chgData name="philippe eyraud" userId="495f5c28b1d4da00" providerId="LiveId" clId="{41768177-45AF-4080-AFF2-5B5590B9F5BB}" dt="2022-02-06T17:49:01.858" v="37" actId="1076"/>
          <ac:spMkLst>
            <pc:docMk/>
            <pc:sldMk cId="3423027816" sldId="256"/>
            <ac:spMk id="3" creationId="{DF4552C7-3C34-4823-819F-94F711C3EA65}"/>
          </ac:spMkLst>
        </pc:spChg>
        <pc:spChg chg="add mod">
          <ac:chgData name="philippe eyraud" userId="495f5c28b1d4da00" providerId="LiveId" clId="{41768177-45AF-4080-AFF2-5B5590B9F5BB}" dt="2022-02-07T05:46:55.125" v="535" actId="1076"/>
          <ac:spMkLst>
            <pc:docMk/>
            <pc:sldMk cId="3423027816" sldId="256"/>
            <ac:spMk id="5" creationId="{D946C5E3-791A-4204-A263-21EC13C08270}"/>
          </ac:spMkLst>
        </pc:spChg>
        <pc:picChg chg="add del mod">
          <ac:chgData name="philippe eyraud" userId="495f5c28b1d4da00" providerId="LiveId" clId="{41768177-45AF-4080-AFF2-5B5590B9F5BB}" dt="2022-02-07T07:30:12.308" v="1395" actId="21"/>
          <ac:picMkLst>
            <pc:docMk/>
            <pc:sldMk cId="3423027816" sldId="256"/>
            <ac:picMk id="4" creationId="{5B7C3830-C7F8-47CA-984A-F4EAE464D2B0}"/>
          </ac:picMkLst>
        </pc:picChg>
        <pc:picChg chg="add del mod">
          <ac:chgData name="philippe eyraud" userId="495f5c28b1d4da00" providerId="LiveId" clId="{41768177-45AF-4080-AFF2-5B5590B9F5BB}" dt="2022-02-07T07:32:44.134" v="1402" actId="21"/>
          <ac:picMkLst>
            <pc:docMk/>
            <pc:sldMk cId="3423027816" sldId="256"/>
            <ac:picMk id="6" creationId="{831A7C4E-F74E-4C7D-85CC-E2402029EF06}"/>
          </ac:picMkLst>
        </pc:picChg>
        <pc:picChg chg="add mod">
          <ac:chgData name="philippe eyraud" userId="495f5c28b1d4da00" providerId="LiveId" clId="{41768177-45AF-4080-AFF2-5B5590B9F5BB}" dt="2022-02-07T07:33:05.213" v="1407" actId="1076"/>
          <ac:picMkLst>
            <pc:docMk/>
            <pc:sldMk cId="3423027816" sldId="256"/>
            <ac:picMk id="7" creationId="{752661DB-441B-4129-8A86-0B127EC89D84}"/>
          </ac:picMkLst>
        </pc:picChg>
      </pc:sldChg>
      <pc:sldChg chg="addSp delSp modSp new del">
        <pc:chgData name="philippe eyraud" userId="495f5c28b1d4da00" providerId="LiveId" clId="{41768177-45AF-4080-AFF2-5B5590B9F5BB}" dt="2022-02-06T17:52:49.025" v="52" actId="2696"/>
        <pc:sldMkLst>
          <pc:docMk/>
          <pc:sldMk cId="3932104416" sldId="257"/>
        </pc:sldMkLst>
        <pc:spChg chg="del">
          <ac:chgData name="philippe eyraud" userId="495f5c28b1d4da00" providerId="LiveId" clId="{41768177-45AF-4080-AFF2-5B5590B9F5BB}" dt="2022-02-06T17:51:13.053" v="43" actId="21"/>
          <ac:spMkLst>
            <pc:docMk/>
            <pc:sldMk cId="3932104416" sldId="257"/>
            <ac:spMk id="2" creationId="{4791495E-7A82-4C31-A7CA-5CA67EED6EBF}"/>
          </ac:spMkLst>
        </pc:spChg>
        <pc:spChg chg="del">
          <ac:chgData name="philippe eyraud" userId="495f5c28b1d4da00" providerId="LiveId" clId="{41768177-45AF-4080-AFF2-5B5590B9F5BB}" dt="2022-02-06T17:49:43.625" v="39" actId="3680"/>
          <ac:spMkLst>
            <pc:docMk/>
            <pc:sldMk cId="3932104416" sldId="257"/>
            <ac:spMk id="3" creationId="{A3EEDD81-B0D9-4E13-8A7A-952BA0690F34}"/>
          </ac:spMkLst>
        </pc:spChg>
        <pc:spChg chg="add mod">
          <ac:chgData name="philippe eyraud" userId="495f5c28b1d4da00" providerId="LiveId" clId="{41768177-45AF-4080-AFF2-5B5590B9F5BB}" dt="2022-02-06T17:51:28.244" v="47" actId="1076"/>
          <ac:spMkLst>
            <pc:docMk/>
            <pc:sldMk cId="3932104416" sldId="257"/>
            <ac:spMk id="7" creationId="{81773FFB-8640-4D5D-86A0-2FE8661E1505}"/>
          </ac:spMkLst>
        </pc:spChg>
        <pc:graphicFrameChg chg="add del mod ord modGraphic">
          <ac:chgData name="philippe eyraud" userId="495f5c28b1d4da00" providerId="LiveId" clId="{41768177-45AF-4080-AFF2-5B5590B9F5BB}" dt="2022-02-06T17:51:25.012" v="46" actId="478"/>
          <ac:graphicFrameMkLst>
            <pc:docMk/>
            <pc:sldMk cId="3932104416" sldId="257"/>
            <ac:graphicFrameMk id="4" creationId="{64EAD50C-8EF0-497A-A5CE-BBF32E780942}"/>
          </ac:graphicFrameMkLst>
        </pc:graphicFrameChg>
        <pc:graphicFrameChg chg="add mod modGraphic">
          <ac:chgData name="philippe eyraud" userId="495f5c28b1d4da00" providerId="LiveId" clId="{41768177-45AF-4080-AFF2-5B5590B9F5BB}" dt="2022-02-06T17:52:23.248" v="50" actId="14100"/>
          <ac:graphicFrameMkLst>
            <pc:docMk/>
            <pc:sldMk cId="3932104416" sldId="257"/>
            <ac:graphicFrameMk id="9" creationId="{3D9034A2-0D10-4CD7-BD36-4D2394E949EC}"/>
          </ac:graphicFrameMkLst>
        </pc:graphicFrameChg>
        <pc:picChg chg="add del mod">
          <ac:chgData name="philippe eyraud" userId="495f5c28b1d4da00" providerId="LiveId" clId="{41768177-45AF-4080-AFF2-5B5590B9F5BB}" dt="2022-02-06T17:51:00.759" v="42" actId="21"/>
          <ac:picMkLst>
            <pc:docMk/>
            <pc:sldMk cId="3932104416" sldId="257"/>
            <ac:picMk id="5" creationId="{BC45AB3F-8CA5-443C-87ED-B08EF312F5A6}"/>
          </ac:picMkLst>
        </pc:picChg>
      </pc:sldChg>
      <pc:sldChg chg="addSp delSp modSp new del">
        <pc:chgData name="philippe eyraud" userId="495f5c28b1d4da00" providerId="LiveId" clId="{41768177-45AF-4080-AFF2-5B5590B9F5BB}" dt="2022-02-06T18:14:38.715" v="167" actId="2696"/>
        <pc:sldMkLst>
          <pc:docMk/>
          <pc:sldMk cId="3580774392" sldId="258"/>
        </pc:sldMkLst>
        <pc:spChg chg="del mod">
          <ac:chgData name="philippe eyraud" userId="495f5c28b1d4da00" providerId="LiveId" clId="{41768177-45AF-4080-AFF2-5B5590B9F5BB}" dt="2022-02-06T18:02:50.540" v="90" actId="21"/>
          <ac:spMkLst>
            <pc:docMk/>
            <pc:sldMk cId="3580774392" sldId="258"/>
            <ac:spMk id="2" creationId="{B72CEB4D-685B-4517-98CE-24E33E94E43A}"/>
          </ac:spMkLst>
        </pc:spChg>
        <pc:spChg chg="del">
          <ac:chgData name="philippe eyraud" userId="495f5c28b1d4da00" providerId="LiveId" clId="{41768177-45AF-4080-AFF2-5B5590B9F5BB}" dt="2022-02-06T17:53:47.329" v="54" actId="3680"/>
          <ac:spMkLst>
            <pc:docMk/>
            <pc:sldMk cId="3580774392" sldId="258"/>
            <ac:spMk id="3" creationId="{15EDA79F-B0DD-4D0A-816E-5EACD827C75D}"/>
          </ac:spMkLst>
        </pc:spChg>
        <pc:spChg chg="add del mod">
          <ac:chgData name="philippe eyraud" userId="495f5c28b1d4da00" providerId="LiveId" clId="{41768177-45AF-4080-AFF2-5B5590B9F5BB}" dt="2022-02-06T17:56:48.722" v="58" actId="3680"/>
          <ac:spMkLst>
            <pc:docMk/>
            <pc:sldMk cId="3580774392" sldId="258"/>
            <ac:spMk id="8" creationId="{6BAF6CBC-4D32-4634-BBE8-CE5C5321C4A2}"/>
          </ac:spMkLst>
        </pc:spChg>
        <pc:spChg chg="add del mod">
          <ac:chgData name="philippe eyraud" userId="495f5c28b1d4da00" providerId="LiveId" clId="{41768177-45AF-4080-AFF2-5B5590B9F5BB}" dt="2022-02-06T17:58:34.718" v="73" actId="3680"/>
          <ac:spMkLst>
            <pc:docMk/>
            <pc:sldMk cId="3580774392" sldId="258"/>
            <ac:spMk id="14" creationId="{E56536C2-9F4D-4A85-86E6-F799674D9CE8}"/>
          </ac:spMkLst>
        </pc:spChg>
        <pc:spChg chg="add del mod">
          <ac:chgData name="philippe eyraud" userId="495f5c28b1d4da00" providerId="LiveId" clId="{41768177-45AF-4080-AFF2-5B5590B9F5BB}" dt="2022-02-06T18:02:52.823" v="91" actId="21"/>
          <ac:spMkLst>
            <pc:docMk/>
            <pc:sldMk cId="3580774392" sldId="258"/>
            <ac:spMk id="17" creationId="{D06D5536-0A54-43AE-8414-DC7D38DB9E36}"/>
          </ac:spMkLst>
        </pc:spChg>
        <pc:graphicFrameChg chg="add del mod">
          <ac:chgData name="philippe eyraud" userId="495f5c28b1d4da00" providerId="LiveId" clId="{41768177-45AF-4080-AFF2-5B5590B9F5BB}" dt="2022-02-06T17:54:08.819" v="55" actId="21"/>
          <ac:graphicFrameMkLst>
            <pc:docMk/>
            <pc:sldMk cId="3580774392" sldId="258"/>
            <ac:graphicFrameMk id="5" creationId="{CD1B27E4-3178-4FDE-8C0B-C9CE047501F6}"/>
          </ac:graphicFrameMkLst>
        </pc:graphicFrameChg>
        <pc:graphicFrameChg chg="add del mod ord modGraphic">
          <ac:chgData name="philippe eyraud" userId="495f5c28b1d4da00" providerId="LiveId" clId="{41768177-45AF-4080-AFF2-5B5590B9F5BB}" dt="2022-02-06T17:56:09.256" v="57" actId="478"/>
          <ac:graphicFrameMkLst>
            <pc:docMk/>
            <pc:sldMk cId="3580774392" sldId="258"/>
            <ac:graphicFrameMk id="6" creationId="{845260BB-475E-4AC8-94FA-EF18D16797E1}"/>
          </ac:graphicFrameMkLst>
        </pc:graphicFrameChg>
        <pc:graphicFrameChg chg="add del mod ord modGraphic">
          <ac:chgData name="philippe eyraud" userId="495f5c28b1d4da00" providerId="LiveId" clId="{41768177-45AF-4080-AFF2-5B5590B9F5BB}" dt="2022-02-06T17:58:05.040" v="72" actId="478"/>
          <ac:graphicFrameMkLst>
            <pc:docMk/>
            <pc:sldMk cId="3580774392" sldId="258"/>
            <ac:graphicFrameMk id="9" creationId="{C93CB3CC-6E13-4C16-B29E-B542B88779B5}"/>
          </ac:graphicFrameMkLst>
        </pc:graphicFrameChg>
        <pc:graphicFrameChg chg="add del mod modGraphic">
          <ac:chgData name="philippe eyraud" userId="495f5c28b1d4da00" providerId="LiveId" clId="{41768177-45AF-4080-AFF2-5B5590B9F5BB}" dt="2022-02-06T17:57:56.255" v="69" actId="478"/>
          <ac:graphicFrameMkLst>
            <pc:docMk/>
            <pc:sldMk cId="3580774392" sldId="258"/>
            <ac:graphicFrameMk id="10" creationId="{6F0F4736-072E-4B2A-A043-D2E9730764D2}"/>
          </ac:graphicFrameMkLst>
        </pc:graphicFrameChg>
        <pc:graphicFrameChg chg="add del">
          <ac:chgData name="philippe eyraud" userId="495f5c28b1d4da00" providerId="LiveId" clId="{41768177-45AF-4080-AFF2-5B5590B9F5BB}" dt="2022-02-06T17:57:44.315" v="67" actId="478"/>
          <ac:graphicFrameMkLst>
            <pc:docMk/>
            <pc:sldMk cId="3580774392" sldId="258"/>
            <ac:graphicFrameMk id="12" creationId="{F37CE027-1CF9-4EF6-A405-4C660D15349F}"/>
          </ac:graphicFrameMkLst>
        </pc:graphicFrameChg>
        <pc:graphicFrameChg chg="add del mod ord modGraphic">
          <ac:chgData name="philippe eyraud" userId="495f5c28b1d4da00" providerId="LiveId" clId="{41768177-45AF-4080-AFF2-5B5590B9F5BB}" dt="2022-02-06T17:59:16.095" v="80" actId="478"/>
          <ac:graphicFrameMkLst>
            <pc:docMk/>
            <pc:sldMk cId="3580774392" sldId="258"/>
            <ac:graphicFrameMk id="15" creationId="{906CEBB4-B459-4834-A001-2D3EA52235DA}"/>
          </ac:graphicFrameMkLst>
        </pc:graphicFrameChg>
        <pc:graphicFrameChg chg="add del mod modGraphic">
          <ac:chgData name="philippe eyraud" userId="495f5c28b1d4da00" providerId="LiveId" clId="{41768177-45AF-4080-AFF2-5B5590B9F5BB}" dt="2022-02-06T18:05:47.747" v="97" actId="21"/>
          <ac:graphicFrameMkLst>
            <pc:docMk/>
            <pc:sldMk cId="3580774392" sldId="258"/>
            <ac:graphicFrameMk id="19" creationId="{E3DC6C0D-AF9C-40AC-9866-4FB89D30ADCE}"/>
          </ac:graphicFrameMkLst>
        </pc:graphicFrameChg>
        <pc:picChg chg="add del mod">
          <ac:chgData name="philippe eyraud" userId="495f5c28b1d4da00" providerId="LiveId" clId="{41768177-45AF-4080-AFF2-5B5590B9F5BB}" dt="2022-02-06T18:08:17.158" v="114" actId="21"/>
          <ac:picMkLst>
            <pc:docMk/>
            <pc:sldMk cId="3580774392" sldId="258"/>
            <ac:picMk id="2" creationId="{DCFAC214-FCAC-4251-8CB1-5D2056AC71FE}"/>
          </ac:picMkLst>
        </pc:picChg>
        <pc:picChg chg="add del mod">
          <ac:chgData name="philippe eyraud" userId="495f5c28b1d4da00" providerId="LiveId" clId="{41768177-45AF-4080-AFF2-5B5590B9F5BB}" dt="2022-02-06T18:10:13.011" v="136" actId="21"/>
          <ac:picMkLst>
            <pc:docMk/>
            <pc:sldMk cId="3580774392" sldId="258"/>
            <ac:picMk id="3" creationId="{1FFDB1E2-0C4B-4140-AC09-872BD4AB45F1}"/>
          </ac:picMkLst>
        </pc:picChg>
        <pc:picChg chg="add del mod">
          <ac:chgData name="philippe eyraud" userId="495f5c28b1d4da00" providerId="LiveId" clId="{41768177-45AF-4080-AFF2-5B5590B9F5BB}" dt="2022-02-06T18:14:03.239" v="160" actId="21"/>
          <ac:picMkLst>
            <pc:docMk/>
            <pc:sldMk cId="3580774392" sldId="258"/>
            <ac:picMk id="4" creationId="{81E7D5C6-0079-4D80-9C7A-586C9F5ADA34}"/>
          </ac:picMkLst>
        </pc:picChg>
        <pc:picChg chg="add del mod">
          <ac:chgData name="philippe eyraud" userId="495f5c28b1d4da00" providerId="LiveId" clId="{41768177-45AF-4080-AFF2-5B5590B9F5BB}" dt="2022-02-06T18:14:04.832" v="161" actId="21"/>
          <ac:picMkLst>
            <pc:docMk/>
            <pc:sldMk cId="3580774392" sldId="258"/>
            <ac:picMk id="5" creationId="{1DA864D3-E5CB-4D9E-808B-F81EC10A1B02}"/>
          </ac:picMkLst>
        </pc:picChg>
        <pc:picChg chg="add mod">
          <ac:chgData name="philippe eyraud" userId="495f5c28b1d4da00" providerId="LiveId" clId="{41768177-45AF-4080-AFF2-5B5590B9F5BB}" dt="2022-02-06T18:14:07.132" v="162" actId="1076"/>
          <ac:picMkLst>
            <pc:docMk/>
            <pc:sldMk cId="3580774392" sldId="258"/>
            <ac:picMk id="6" creationId="{7A4D9E63-80DC-4848-B1FD-644203C3DC4F}"/>
          </ac:picMkLst>
        </pc:picChg>
        <pc:picChg chg="add del mod">
          <ac:chgData name="philippe eyraud" userId="495f5c28b1d4da00" providerId="LiveId" clId="{41768177-45AF-4080-AFF2-5B5590B9F5BB}" dt="2022-02-06T18:11:38.602" v="148" actId="21"/>
          <ac:picMkLst>
            <pc:docMk/>
            <pc:sldMk cId="3580774392" sldId="258"/>
            <ac:picMk id="8" creationId="{88190E77-0DDE-49B8-B88C-AA59B8F6E496}"/>
          </ac:picMkLst>
        </pc:picChg>
        <pc:picChg chg="add del mod">
          <ac:chgData name="philippe eyraud" userId="495f5c28b1d4da00" providerId="LiveId" clId="{41768177-45AF-4080-AFF2-5B5590B9F5BB}" dt="2022-02-06T18:09:37.481" v="130" actId="21"/>
          <ac:picMkLst>
            <pc:docMk/>
            <pc:sldMk cId="3580774392" sldId="258"/>
            <ac:picMk id="10" creationId="{939E37DD-83A9-49BE-9419-64A68F850E7F}"/>
          </ac:picMkLst>
        </pc:picChg>
        <pc:picChg chg="add del mod">
          <ac:chgData name="philippe eyraud" userId="495f5c28b1d4da00" providerId="LiveId" clId="{41768177-45AF-4080-AFF2-5B5590B9F5BB}" dt="2022-02-06T18:09:43.643" v="132" actId="21"/>
          <ac:picMkLst>
            <pc:docMk/>
            <pc:sldMk cId="3580774392" sldId="258"/>
            <ac:picMk id="12" creationId="{A78EF2DD-8A63-4EBA-B4D7-7708B66E4137}"/>
          </ac:picMkLst>
        </pc:picChg>
      </pc:sldChg>
      <pc:sldChg chg="addSp delSp modSp new mod ord setBg">
        <pc:chgData name="philippe eyraud" userId="495f5c28b1d4da00" providerId="LiveId" clId="{41768177-45AF-4080-AFF2-5B5590B9F5BB}" dt="2022-02-07T07:44:52.055" v="1636" actId="21"/>
        <pc:sldMkLst>
          <pc:docMk/>
          <pc:sldMk cId="712820791" sldId="259"/>
        </pc:sldMkLst>
        <pc:spChg chg="del mod">
          <ac:chgData name="philippe eyraud" userId="495f5c28b1d4da00" providerId="LiveId" clId="{41768177-45AF-4080-AFF2-5B5590B9F5BB}" dt="2022-02-07T07:33:41.638" v="1413" actId="21"/>
          <ac:spMkLst>
            <pc:docMk/>
            <pc:sldMk cId="712820791" sldId="259"/>
            <ac:spMk id="2" creationId="{F58344D7-FD7C-465C-8D33-F21A15A2A4B5}"/>
          </ac:spMkLst>
        </pc:spChg>
        <pc:spChg chg="del">
          <ac:chgData name="philippe eyraud" userId="495f5c28b1d4da00" providerId="LiveId" clId="{41768177-45AF-4080-AFF2-5B5590B9F5BB}" dt="2022-02-06T18:12:42.558" v="153" actId="22"/>
          <ac:spMkLst>
            <pc:docMk/>
            <pc:sldMk cId="712820791" sldId="259"/>
            <ac:spMk id="3" creationId="{36CB36BA-22C9-49F2-8326-B53CFB1DA2F8}"/>
          </ac:spMkLst>
        </pc:spChg>
        <pc:spChg chg="add del mod">
          <ac:chgData name="philippe eyraud" userId="495f5c28b1d4da00" providerId="LiveId" clId="{41768177-45AF-4080-AFF2-5B5590B9F5BB}" dt="2022-02-07T07:33:47.879" v="1414" actId="478"/>
          <ac:spMkLst>
            <pc:docMk/>
            <pc:sldMk cId="712820791" sldId="259"/>
            <ac:spMk id="4" creationId="{F19C7002-98DA-4144-AE03-D45B218ED303}"/>
          </ac:spMkLst>
        </pc:spChg>
        <pc:spChg chg="add del">
          <ac:chgData name="philippe eyraud" userId="495f5c28b1d4da00" providerId="LiveId" clId="{41768177-45AF-4080-AFF2-5B5590B9F5BB}" dt="2022-02-07T07:44:52.055" v="1636" actId="21"/>
          <ac:spMkLst>
            <pc:docMk/>
            <pc:sldMk cId="712820791" sldId="259"/>
            <ac:spMk id="7" creationId="{CA1AFF10-875F-4522-A44E-52786C43C0B1}"/>
          </ac:spMkLst>
        </pc:spChg>
        <pc:spChg chg="add">
          <ac:chgData name="philippe eyraud" userId="495f5c28b1d4da00" providerId="LiveId" clId="{41768177-45AF-4080-AFF2-5B5590B9F5BB}" dt="2022-02-07T07:34:06.181" v="1416" actId="22"/>
          <ac:spMkLst>
            <pc:docMk/>
            <pc:sldMk cId="712820791" sldId="259"/>
            <ac:spMk id="9" creationId="{F68210FB-0DED-4DC7-A01D-644274A6412E}"/>
          </ac:spMkLst>
        </pc:spChg>
        <pc:spChg chg="add mod">
          <ac:chgData name="philippe eyraud" userId="495f5c28b1d4da00" providerId="LiveId" clId="{41768177-45AF-4080-AFF2-5B5590B9F5BB}" dt="2022-02-07T07:43:04.071" v="1596" actId="20577"/>
          <ac:spMkLst>
            <pc:docMk/>
            <pc:sldMk cId="712820791" sldId="259"/>
            <ac:spMk id="11" creationId="{B97D98BB-3B7B-48F6-BCF9-42B4CCEE7146}"/>
          </ac:spMkLst>
        </pc:spChg>
        <pc:spChg chg="add mod">
          <ac:chgData name="philippe eyraud" userId="495f5c28b1d4da00" providerId="LiveId" clId="{41768177-45AF-4080-AFF2-5B5590B9F5BB}" dt="2022-02-07T07:37:09.446" v="1463" actId="2"/>
          <ac:spMkLst>
            <pc:docMk/>
            <pc:sldMk cId="712820791" sldId="259"/>
            <ac:spMk id="13" creationId="{4F237A1A-E0B2-4D6D-A34F-7219C0E057D1}"/>
          </ac:spMkLst>
        </pc:spChg>
        <pc:spChg chg="add del mod">
          <ac:chgData name="philippe eyraud" userId="495f5c28b1d4da00" providerId="LiveId" clId="{41768177-45AF-4080-AFF2-5B5590B9F5BB}" dt="2022-02-07T07:36:06.533" v="1447" actId="478"/>
          <ac:spMkLst>
            <pc:docMk/>
            <pc:sldMk cId="712820791" sldId="259"/>
            <ac:spMk id="16" creationId="{6DC4428F-507C-4738-8BBC-3791E618410E}"/>
          </ac:spMkLst>
        </pc:spChg>
        <pc:spChg chg="add mod">
          <ac:chgData name="philippe eyraud" userId="495f5c28b1d4da00" providerId="LiveId" clId="{41768177-45AF-4080-AFF2-5B5590B9F5BB}" dt="2022-02-07T07:37:21.134" v="1469" actId="20577"/>
          <ac:spMkLst>
            <pc:docMk/>
            <pc:sldMk cId="712820791" sldId="259"/>
            <ac:spMk id="19" creationId="{9519D7BB-DCEA-4F40-A6AE-AE7955C0BB31}"/>
          </ac:spMkLst>
        </pc:spChg>
        <pc:spChg chg="add del">
          <ac:chgData name="philippe eyraud" userId="495f5c28b1d4da00" providerId="LiveId" clId="{41768177-45AF-4080-AFF2-5B5590B9F5BB}" dt="2022-02-07T07:40:31.685" v="1486" actId="21"/>
          <ac:spMkLst>
            <pc:docMk/>
            <pc:sldMk cId="712820791" sldId="259"/>
            <ac:spMk id="21" creationId="{AE39F191-5CED-46AA-B8D2-B895BCCBBE46}"/>
          </ac:spMkLst>
        </pc:spChg>
        <pc:spChg chg="add mod">
          <ac:chgData name="philippe eyraud" userId="495f5c28b1d4da00" providerId="LiveId" clId="{41768177-45AF-4080-AFF2-5B5590B9F5BB}" dt="2022-02-07T07:39:53.489" v="1483" actId="20577"/>
          <ac:spMkLst>
            <pc:docMk/>
            <pc:sldMk cId="712820791" sldId="259"/>
            <ac:spMk id="23" creationId="{B172FD74-ADB6-43CE-91B3-450EB08C65D1}"/>
          </ac:spMkLst>
        </pc:spChg>
        <pc:picChg chg="add del mod">
          <ac:chgData name="philippe eyraud" userId="495f5c28b1d4da00" providerId="LiveId" clId="{41768177-45AF-4080-AFF2-5B5590B9F5BB}" dt="2022-02-07T07:35:58.366" v="1445" actId="21"/>
          <ac:picMkLst>
            <pc:docMk/>
            <pc:sldMk cId="712820791" sldId="259"/>
            <ac:picMk id="5" creationId="{CA1C2E06-B4AE-4948-9665-B1B1B6F51802}"/>
          </ac:picMkLst>
        </pc:picChg>
        <pc:picChg chg="add mod">
          <ac:chgData name="philippe eyraud" userId="495f5c28b1d4da00" providerId="LiveId" clId="{41768177-45AF-4080-AFF2-5B5590B9F5BB}" dt="2022-02-07T07:36:35.402" v="1457" actId="14100"/>
          <ac:picMkLst>
            <pc:docMk/>
            <pc:sldMk cId="712820791" sldId="259"/>
            <ac:picMk id="14" creationId="{8005F459-7993-44F1-944A-ACD8F46ECAAE}"/>
          </ac:picMkLst>
        </pc:picChg>
        <pc:picChg chg="add mod">
          <ac:chgData name="philippe eyraud" userId="495f5c28b1d4da00" providerId="LiveId" clId="{41768177-45AF-4080-AFF2-5B5590B9F5BB}" dt="2022-02-07T07:37:02.374" v="1462" actId="14100"/>
          <ac:picMkLst>
            <pc:docMk/>
            <pc:sldMk cId="712820791" sldId="259"/>
            <ac:picMk id="17" creationId="{00D99085-D032-47EA-A2DD-69B3940B5868}"/>
          </ac:picMkLst>
        </pc:picChg>
        <pc:picChg chg="add mod">
          <ac:chgData name="philippe eyraud" userId="495f5c28b1d4da00" providerId="LiveId" clId="{41768177-45AF-4080-AFF2-5B5590B9F5BB}" dt="2022-02-07T07:39:46.528" v="1479" actId="14100"/>
          <ac:picMkLst>
            <pc:docMk/>
            <pc:sldMk cId="712820791" sldId="259"/>
            <ac:picMk id="24" creationId="{6F5869F6-F953-4586-9891-F836CD9F5E5F}"/>
          </ac:picMkLst>
        </pc:picChg>
      </pc:sldChg>
      <pc:sldChg chg="addSp delSp modSp new mod ord setBg">
        <pc:chgData name="philippe eyraud" userId="495f5c28b1d4da00" providerId="LiveId" clId="{41768177-45AF-4080-AFF2-5B5590B9F5BB}" dt="2022-02-07T07:28:51.933" v="1392" actId="2"/>
        <pc:sldMkLst>
          <pc:docMk/>
          <pc:sldMk cId="1868874899" sldId="260"/>
        </pc:sldMkLst>
        <pc:spChg chg="del mod">
          <ac:chgData name="philippe eyraud" userId="495f5c28b1d4da00" providerId="LiveId" clId="{41768177-45AF-4080-AFF2-5B5590B9F5BB}" dt="2022-02-07T07:20:57.448" v="1139" actId="21"/>
          <ac:spMkLst>
            <pc:docMk/>
            <pc:sldMk cId="1868874899" sldId="260"/>
            <ac:spMk id="2" creationId="{EB1CEEEF-5DE0-46E9-8582-1AE50FA4EBC0}"/>
          </ac:spMkLst>
        </pc:spChg>
        <pc:spChg chg="del">
          <ac:chgData name="philippe eyraud" userId="495f5c28b1d4da00" providerId="LiveId" clId="{41768177-45AF-4080-AFF2-5B5590B9F5BB}" dt="2022-02-06T18:13:25.036" v="157" actId="22"/>
          <ac:spMkLst>
            <pc:docMk/>
            <pc:sldMk cId="1868874899" sldId="260"/>
            <ac:spMk id="3" creationId="{9C85A734-8902-476F-9D34-CAAED21E9BAC}"/>
          </ac:spMkLst>
        </pc:spChg>
        <pc:spChg chg="add del mod">
          <ac:chgData name="philippe eyraud" userId="495f5c28b1d4da00" providerId="LiveId" clId="{41768177-45AF-4080-AFF2-5B5590B9F5BB}" dt="2022-02-07T07:20:34.298" v="1135" actId="21"/>
          <ac:spMkLst>
            <pc:docMk/>
            <pc:sldMk cId="1868874899" sldId="260"/>
            <ac:spMk id="4" creationId="{90D28B6E-E8F2-42F7-884E-E01E058B798B}"/>
          </ac:spMkLst>
        </pc:spChg>
        <pc:spChg chg="add mod">
          <ac:chgData name="philippe eyraud" userId="495f5c28b1d4da00" providerId="LiveId" clId="{41768177-45AF-4080-AFF2-5B5590B9F5BB}" dt="2022-02-07T07:22:31.375" v="1179" actId="1076"/>
          <ac:spMkLst>
            <pc:docMk/>
            <pc:sldMk cId="1868874899" sldId="260"/>
            <ac:spMk id="8" creationId="{4DDEEDBD-21FE-41B2-A513-FF16680F9950}"/>
          </ac:spMkLst>
        </pc:spChg>
        <pc:spChg chg="add del mod">
          <ac:chgData name="philippe eyraud" userId="495f5c28b1d4da00" providerId="LiveId" clId="{41768177-45AF-4080-AFF2-5B5590B9F5BB}" dt="2022-02-07T07:21:08.732" v="1141" actId="478"/>
          <ac:spMkLst>
            <pc:docMk/>
            <pc:sldMk cId="1868874899" sldId="260"/>
            <ac:spMk id="10" creationId="{BEE61F11-4CA5-4F56-92F9-E76C8DD91FF4}"/>
          </ac:spMkLst>
        </pc:spChg>
        <pc:spChg chg="add del mod">
          <ac:chgData name="philippe eyraud" userId="495f5c28b1d4da00" providerId="LiveId" clId="{41768177-45AF-4080-AFF2-5B5590B9F5BB}" dt="2022-02-07T07:21:02.354" v="1140" actId="21"/>
          <ac:spMkLst>
            <pc:docMk/>
            <pc:sldMk cId="1868874899" sldId="260"/>
            <ac:spMk id="12" creationId="{6BC8F601-F5F0-42D9-9562-373F4A888134}"/>
          </ac:spMkLst>
        </pc:spChg>
        <pc:spChg chg="add mod">
          <ac:chgData name="philippe eyraud" userId="495f5c28b1d4da00" providerId="LiveId" clId="{41768177-45AF-4080-AFF2-5B5590B9F5BB}" dt="2022-02-07T07:21:21.647" v="1144" actId="14100"/>
          <ac:spMkLst>
            <pc:docMk/>
            <pc:sldMk cId="1868874899" sldId="260"/>
            <ac:spMk id="14" creationId="{8491F8CC-D8A8-41AA-A889-6FB5EF3CF2EF}"/>
          </ac:spMkLst>
        </pc:spChg>
        <pc:spChg chg="add mod">
          <ac:chgData name="philippe eyraud" userId="495f5c28b1d4da00" providerId="LiveId" clId="{41768177-45AF-4080-AFF2-5B5590B9F5BB}" dt="2022-02-07T07:22:06.550" v="1174" actId="255"/>
          <ac:spMkLst>
            <pc:docMk/>
            <pc:sldMk cId="1868874899" sldId="260"/>
            <ac:spMk id="16" creationId="{ACB6E693-DE2A-41BD-AA5E-4B0AD9B1A70A}"/>
          </ac:spMkLst>
        </pc:spChg>
        <pc:spChg chg="add mod">
          <ac:chgData name="philippe eyraud" userId="495f5c28b1d4da00" providerId="LiveId" clId="{41768177-45AF-4080-AFF2-5B5590B9F5BB}" dt="2022-02-07T07:22:18.916" v="1176" actId="1076"/>
          <ac:spMkLst>
            <pc:docMk/>
            <pc:sldMk cId="1868874899" sldId="260"/>
            <ac:spMk id="18" creationId="{61DC1A47-8300-41C1-850E-4B91206E7838}"/>
          </ac:spMkLst>
        </pc:spChg>
        <pc:spChg chg="add mod">
          <ac:chgData name="philippe eyraud" userId="495f5c28b1d4da00" providerId="LiveId" clId="{41768177-45AF-4080-AFF2-5B5590B9F5BB}" dt="2022-02-07T07:28:40.829" v="1389" actId="14100"/>
          <ac:spMkLst>
            <pc:docMk/>
            <pc:sldMk cId="1868874899" sldId="260"/>
            <ac:spMk id="20" creationId="{51F3BB02-68E6-405D-AEAD-0112B56A257B}"/>
          </ac:spMkLst>
        </pc:spChg>
        <pc:spChg chg="add mod">
          <ac:chgData name="philippe eyraud" userId="495f5c28b1d4da00" providerId="LiveId" clId="{41768177-45AF-4080-AFF2-5B5590B9F5BB}" dt="2022-02-07T07:28:51.933" v="1392" actId="2"/>
          <ac:spMkLst>
            <pc:docMk/>
            <pc:sldMk cId="1868874899" sldId="260"/>
            <ac:spMk id="26" creationId="{DC9F884E-829F-46C8-A92E-8DDDBAD79B0B}"/>
          </ac:spMkLst>
        </pc:spChg>
        <pc:picChg chg="add mod">
          <ac:chgData name="philippe eyraud" userId="495f5c28b1d4da00" providerId="LiveId" clId="{41768177-45AF-4080-AFF2-5B5590B9F5BB}" dt="2022-02-07T07:24:52.542" v="1188" actId="14100"/>
          <ac:picMkLst>
            <pc:docMk/>
            <pc:sldMk cId="1868874899" sldId="260"/>
            <ac:picMk id="3" creationId="{F8CF1550-5279-442B-B3CD-2B263F0B57C9}"/>
          </ac:picMkLst>
        </pc:picChg>
        <pc:picChg chg="add mod">
          <ac:chgData name="philippe eyraud" userId="495f5c28b1d4da00" providerId="LiveId" clId="{41768177-45AF-4080-AFF2-5B5590B9F5BB}" dt="2022-02-07T07:18:45.452" v="1083" actId="14100"/>
          <ac:picMkLst>
            <pc:docMk/>
            <pc:sldMk cId="1868874899" sldId="260"/>
            <ac:picMk id="5" creationId="{944CC6DB-4516-4B4D-927C-87D509FD8148}"/>
          </ac:picMkLst>
        </pc:picChg>
        <pc:picChg chg="add mod">
          <ac:chgData name="philippe eyraud" userId="495f5c28b1d4da00" providerId="LiveId" clId="{41768177-45AF-4080-AFF2-5B5590B9F5BB}" dt="2022-02-07T07:24:46.387" v="1187" actId="14100"/>
          <ac:picMkLst>
            <pc:docMk/>
            <pc:sldMk cId="1868874899" sldId="260"/>
            <ac:picMk id="21" creationId="{8DC3799E-0F4F-4081-BC87-840B73EA697B}"/>
          </ac:picMkLst>
        </pc:picChg>
        <pc:picChg chg="add del">
          <ac:chgData name="philippe eyraud" userId="495f5c28b1d4da00" providerId="LiveId" clId="{41768177-45AF-4080-AFF2-5B5590B9F5BB}" dt="2022-02-07T07:25:10.675" v="1194" actId="478"/>
          <ac:picMkLst>
            <pc:docMk/>
            <pc:sldMk cId="1868874899" sldId="260"/>
            <ac:picMk id="24" creationId="{F6E1C4D2-3532-421B-B9D4-B7068C4EB34E}"/>
          </ac:picMkLst>
        </pc:picChg>
      </pc:sldChg>
      <pc:sldChg chg="addSp delSp modSp new mod setBg">
        <pc:chgData name="philippe eyraud" userId="495f5c28b1d4da00" providerId="LiveId" clId="{41768177-45AF-4080-AFF2-5B5590B9F5BB}" dt="2022-02-07T08:04:27.386" v="1857" actId="20577"/>
        <pc:sldMkLst>
          <pc:docMk/>
          <pc:sldMk cId="1157593748" sldId="261"/>
        </pc:sldMkLst>
        <pc:spChg chg="del mod">
          <ac:chgData name="philippe eyraud" userId="495f5c28b1d4da00" providerId="LiveId" clId="{41768177-45AF-4080-AFF2-5B5590B9F5BB}" dt="2022-02-07T07:43:41.731" v="1597" actId="478"/>
          <ac:spMkLst>
            <pc:docMk/>
            <pc:sldMk cId="1157593748" sldId="261"/>
            <ac:spMk id="2" creationId="{BDDA7E3E-2491-4132-A267-5CF27108CDF5}"/>
          </ac:spMkLst>
        </pc:spChg>
        <pc:spChg chg="del">
          <ac:chgData name="philippe eyraud" userId="495f5c28b1d4da00" providerId="LiveId" clId="{41768177-45AF-4080-AFF2-5B5590B9F5BB}" dt="2022-02-06T18:14:27.975" v="165" actId="22"/>
          <ac:spMkLst>
            <pc:docMk/>
            <pc:sldMk cId="1157593748" sldId="261"/>
            <ac:spMk id="3" creationId="{E61FFA66-7BE9-499E-9A3F-285BFD9FD92C}"/>
          </ac:spMkLst>
        </pc:spChg>
        <pc:spChg chg="add del mod">
          <ac:chgData name="philippe eyraud" userId="495f5c28b1d4da00" providerId="LiveId" clId="{41768177-45AF-4080-AFF2-5B5590B9F5BB}" dt="2022-02-07T07:43:46.890" v="1598" actId="478"/>
          <ac:spMkLst>
            <pc:docMk/>
            <pc:sldMk cId="1157593748" sldId="261"/>
            <ac:spMk id="4" creationId="{6124A0F6-BA04-4458-BA37-0738C40E0947}"/>
          </ac:spMkLst>
        </pc:spChg>
        <pc:spChg chg="add mod">
          <ac:chgData name="philippe eyraud" userId="495f5c28b1d4da00" providerId="LiveId" clId="{41768177-45AF-4080-AFF2-5B5590B9F5BB}" dt="2022-02-07T07:49:46.940" v="1705" actId="20577"/>
          <ac:spMkLst>
            <pc:docMk/>
            <pc:sldMk cId="1157593748" sldId="261"/>
            <ac:spMk id="7" creationId="{E747B11C-C5E7-4CC7-B98E-CA0993AFEF48}"/>
          </ac:spMkLst>
        </pc:spChg>
        <pc:spChg chg="add mod">
          <ac:chgData name="philippe eyraud" userId="495f5c28b1d4da00" providerId="LiveId" clId="{41768177-45AF-4080-AFF2-5B5590B9F5BB}" dt="2022-02-07T07:49:50.999" v="1707" actId="20577"/>
          <ac:spMkLst>
            <pc:docMk/>
            <pc:sldMk cId="1157593748" sldId="261"/>
            <ac:spMk id="9" creationId="{74D694C9-3978-4237-B951-9DBF047226E4}"/>
          </ac:spMkLst>
        </pc:spChg>
        <pc:spChg chg="add mod">
          <ac:chgData name="philippe eyraud" userId="495f5c28b1d4da00" providerId="LiveId" clId="{41768177-45AF-4080-AFF2-5B5590B9F5BB}" dt="2022-02-07T08:01:55.714" v="1722" actId="20577"/>
          <ac:spMkLst>
            <pc:docMk/>
            <pc:sldMk cId="1157593748" sldId="261"/>
            <ac:spMk id="11" creationId="{29C789F2-2DA3-4802-932A-938EFD90AA86}"/>
          </ac:spMkLst>
        </pc:spChg>
        <pc:spChg chg="add del mod">
          <ac:chgData name="philippe eyraud" userId="495f5c28b1d4da00" providerId="LiveId" clId="{41768177-45AF-4080-AFF2-5B5590B9F5BB}" dt="2022-02-07T07:45:56.393" v="1646" actId="21"/>
          <ac:spMkLst>
            <pc:docMk/>
            <pc:sldMk cId="1157593748" sldId="261"/>
            <ac:spMk id="13" creationId="{4B9B5FBE-6E32-4119-AB8F-EA6DF299DE59}"/>
          </ac:spMkLst>
        </pc:spChg>
        <pc:spChg chg="add mod">
          <ac:chgData name="philippe eyraud" userId="495f5c28b1d4da00" providerId="LiveId" clId="{41768177-45AF-4080-AFF2-5B5590B9F5BB}" dt="2022-02-07T07:45:25.641" v="1643" actId="1076"/>
          <ac:spMkLst>
            <pc:docMk/>
            <pc:sldMk cId="1157593748" sldId="261"/>
            <ac:spMk id="15" creationId="{E873C4F9-EC0E-4059-A6BA-99D813B9E7F4}"/>
          </ac:spMkLst>
        </pc:spChg>
        <pc:spChg chg="add del mod">
          <ac:chgData name="philippe eyraud" userId="495f5c28b1d4da00" providerId="LiveId" clId="{41768177-45AF-4080-AFF2-5B5590B9F5BB}" dt="2022-02-07T07:47:07.891" v="1677" actId="478"/>
          <ac:spMkLst>
            <pc:docMk/>
            <pc:sldMk cId="1157593748" sldId="261"/>
            <ac:spMk id="17" creationId="{B0319A97-E55E-4535-A297-3DDCFB8A343F}"/>
          </ac:spMkLst>
        </pc:spChg>
        <pc:spChg chg="add mod">
          <ac:chgData name="philippe eyraud" userId="495f5c28b1d4da00" providerId="LiveId" clId="{41768177-45AF-4080-AFF2-5B5590B9F5BB}" dt="2022-02-07T07:46:06.644" v="1668" actId="20577"/>
          <ac:spMkLst>
            <pc:docMk/>
            <pc:sldMk cId="1157593748" sldId="261"/>
            <ac:spMk id="19" creationId="{0ADC1C39-B3D7-45CA-834B-0F5CB2C86759}"/>
          </ac:spMkLst>
        </pc:spChg>
        <pc:spChg chg="add del mod">
          <ac:chgData name="philippe eyraud" userId="495f5c28b1d4da00" providerId="LiveId" clId="{41768177-45AF-4080-AFF2-5B5590B9F5BB}" dt="2022-02-07T07:47:23.062" v="1678" actId="931"/>
          <ac:spMkLst>
            <pc:docMk/>
            <pc:sldMk cId="1157593748" sldId="261"/>
            <ac:spMk id="22" creationId="{B4381750-2958-430D-942F-F7B32911795E}"/>
          </ac:spMkLst>
        </pc:spChg>
        <pc:spChg chg="add mod">
          <ac:chgData name="philippe eyraud" userId="495f5c28b1d4da00" providerId="LiveId" clId="{41768177-45AF-4080-AFF2-5B5590B9F5BB}" dt="2022-02-07T08:04:27.386" v="1857" actId="20577"/>
          <ac:spMkLst>
            <pc:docMk/>
            <pc:sldMk cId="1157593748" sldId="261"/>
            <ac:spMk id="31" creationId="{687AC414-323A-4907-BC2F-1B689A25AFDA}"/>
          </ac:spMkLst>
        </pc:spChg>
        <pc:picChg chg="add del mod">
          <ac:chgData name="philippe eyraud" userId="495f5c28b1d4da00" providerId="LiveId" clId="{41768177-45AF-4080-AFF2-5B5590B9F5BB}" dt="2022-02-07T07:47:07.876" v="1676" actId="21"/>
          <ac:picMkLst>
            <pc:docMk/>
            <pc:sldMk cId="1157593748" sldId="261"/>
            <ac:picMk id="5" creationId="{02DB43DC-3154-4774-A934-E6BD0E8447E9}"/>
          </ac:picMkLst>
        </pc:picChg>
        <pc:picChg chg="add del">
          <ac:chgData name="philippe eyraud" userId="495f5c28b1d4da00" providerId="LiveId" clId="{41768177-45AF-4080-AFF2-5B5590B9F5BB}" dt="2022-02-07T07:47:32.217" v="1680" actId="21"/>
          <ac:picMkLst>
            <pc:docMk/>
            <pc:sldMk cId="1157593748" sldId="261"/>
            <ac:picMk id="20" creationId="{EE0548BF-1FE1-473B-8431-B45B1F3BF789}"/>
          </ac:picMkLst>
        </pc:picChg>
        <pc:picChg chg="add mod ord">
          <ac:chgData name="philippe eyraud" userId="495f5c28b1d4da00" providerId="LiveId" clId="{41768177-45AF-4080-AFF2-5B5590B9F5BB}" dt="2022-02-07T08:02:08.996" v="1724" actId="1076"/>
          <ac:picMkLst>
            <pc:docMk/>
            <pc:sldMk cId="1157593748" sldId="261"/>
            <ac:picMk id="23" creationId="{2415FF46-959F-473A-BCFB-56E9DCC453EB}"/>
          </ac:picMkLst>
        </pc:picChg>
        <pc:picChg chg="add mod">
          <ac:chgData name="philippe eyraud" userId="495f5c28b1d4da00" providerId="LiveId" clId="{41768177-45AF-4080-AFF2-5B5590B9F5BB}" dt="2022-02-07T07:49:27.742" v="1700" actId="14100"/>
          <ac:picMkLst>
            <pc:docMk/>
            <pc:sldMk cId="1157593748" sldId="261"/>
            <ac:picMk id="24" creationId="{564C682F-A425-4B8D-9747-4146E27E0C83}"/>
          </ac:picMkLst>
        </pc:picChg>
        <pc:picChg chg="add del mod">
          <ac:chgData name="philippe eyraud" userId="495f5c28b1d4da00" providerId="LiveId" clId="{41768177-45AF-4080-AFF2-5B5590B9F5BB}" dt="2022-02-07T08:01:18.391" v="1711" actId="21"/>
          <ac:picMkLst>
            <pc:docMk/>
            <pc:sldMk cId="1157593748" sldId="261"/>
            <ac:picMk id="25" creationId="{42725819-2565-4346-A501-81E7BAE19717}"/>
          </ac:picMkLst>
        </pc:picChg>
        <pc:picChg chg="add mod">
          <ac:chgData name="philippe eyraud" userId="495f5c28b1d4da00" providerId="LiveId" clId="{41768177-45AF-4080-AFF2-5B5590B9F5BB}" dt="2022-02-07T08:01:48.880" v="1720" actId="1076"/>
          <ac:picMkLst>
            <pc:docMk/>
            <pc:sldMk cId="1157593748" sldId="261"/>
            <ac:picMk id="27" creationId="{2D68EB4D-D882-419A-8C2A-70F8A50CB4E8}"/>
          </ac:picMkLst>
        </pc:picChg>
        <pc:picChg chg="add del">
          <ac:chgData name="philippe eyraud" userId="495f5c28b1d4da00" providerId="LiveId" clId="{41768177-45AF-4080-AFF2-5B5590B9F5BB}" dt="2022-02-07T08:02:21.811" v="1726" actId="22"/>
          <ac:picMkLst>
            <pc:docMk/>
            <pc:sldMk cId="1157593748" sldId="261"/>
            <ac:picMk id="29" creationId="{19ACE34E-6F04-470B-B35E-2F5924321C4C}"/>
          </ac:picMkLst>
        </pc:picChg>
      </pc:sldChg>
      <pc:sldChg chg="addSp delSp modSp new mod ord setBg">
        <pc:chgData name="philippe eyraud" userId="495f5c28b1d4da00" providerId="LiveId" clId="{41768177-45AF-4080-AFF2-5B5590B9F5BB}" dt="2022-02-09T06:46:08.009" v="2061" actId="21"/>
        <pc:sldMkLst>
          <pc:docMk/>
          <pc:sldMk cId="3320997571" sldId="262"/>
        </pc:sldMkLst>
        <pc:spChg chg="del mod">
          <ac:chgData name="philippe eyraud" userId="495f5c28b1d4da00" providerId="LiveId" clId="{41768177-45AF-4080-AFF2-5B5590B9F5BB}" dt="2022-02-06T18:18:29.667" v="258" actId="21"/>
          <ac:spMkLst>
            <pc:docMk/>
            <pc:sldMk cId="3320997571" sldId="262"/>
            <ac:spMk id="2" creationId="{C97AEDBE-F806-46DF-841C-6DEF90F8045D}"/>
          </ac:spMkLst>
        </pc:spChg>
        <pc:spChg chg="add mod">
          <ac:chgData name="philippe eyraud" userId="495f5c28b1d4da00" providerId="LiveId" clId="{41768177-45AF-4080-AFF2-5B5590B9F5BB}" dt="2022-02-07T07:06:42.531" v="1007" actId="1076"/>
          <ac:spMkLst>
            <pc:docMk/>
            <pc:sldMk cId="3320997571" sldId="262"/>
            <ac:spMk id="2" creationId="{FB3DF98C-6778-4D12-BA23-15652DAAF296}"/>
          </ac:spMkLst>
        </pc:spChg>
        <pc:spChg chg="del">
          <ac:chgData name="philippe eyraud" userId="495f5c28b1d4da00" providerId="LiveId" clId="{41768177-45AF-4080-AFF2-5B5590B9F5BB}" dt="2022-02-06T18:14:59.810" v="168" actId="931"/>
          <ac:spMkLst>
            <pc:docMk/>
            <pc:sldMk cId="3320997571" sldId="262"/>
            <ac:spMk id="3" creationId="{E9726D3D-C4B0-49EC-980B-44EF20918BFE}"/>
          </ac:spMkLst>
        </pc:spChg>
        <pc:spChg chg="add mod">
          <ac:chgData name="philippe eyraud" userId="495f5c28b1d4da00" providerId="LiveId" clId="{41768177-45AF-4080-AFF2-5B5590B9F5BB}" dt="2022-02-07T07:05:30.859" v="989" actId="20577"/>
          <ac:spMkLst>
            <pc:docMk/>
            <pc:sldMk cId="3320997571" sldId="262"/>
            <ac:spMk id="6" creationId="{49D85C48-1512-4C69-B927-2B8DDB48E315}"/>
          </ac:spMkLst>
        </pc:spChg>
        <pc:spChg chg="add mod">
          <ac:chgData name="philippe eyraud" userId="495f5c28b1d4da00" providerId="LiveId" clId="{41768177-45AF-4080-AFF2-5B5590B9F5BB}" dt="2022-02-07T07:15:49.903" v="1054" actId="1076"/>
          <ac:spMkLst>
            <pc:docMk/>
            <pc:sldMk cId="3320997571" sldId="262"/>
            <ac:spMk id="7" creationId="{18A35C27-9D79-4407-9C98-2E75948093C5}"/>
          </ac:spMkLst>
        </pc:spChg>
        <pc:spChg chg="add del mod">
          <ac:chgData name="philippe eyraud" userId="495f5c28b1d4da00" providerId="LiveId" clId="{41768177-45AF-4080-AFF2-5B5590B9F5BB}" dt="2022-02-06T18:18:37.466" v="259" actId="21"/>
          <ac:spMkLst>
            <pc:docMk/>
            <pc:sldMk cId="3320997571" sldId="262"/>
            <ac:spMk id="7" creationId="{515976B9-F326-4842-88B0-D1308D3BC6E4}"/>
          </ac:spMkLst>
        </pc:spChg>
        <pc:spChg chg="add">
          <ac:chgData name="philippe eyraud" userId="495f5c28b1d4da00" providerId="LiveId" clId="{41768177-45AF-4080-AFF2-5B5590B9F5BB}" dt="2022-02-06T18:21:12.556" v="284" actId="139"/>
          <ac:spMkLst>
            <pc:docMk/>
            <pc:sldMk cId="3320997571" sldId="262"/>
            <ac:spMk id="9" creationId="{8F7828FC-4DB4-40D7-8594-698AB237CBE1}"/>
          </ac:spMkLst>
        </pc:spChg>
        <pc:spChg chg="add del mod">
          <ac:chgData name="philippe eyraud" userId="495f5c28b1d4da00" providerId="LiveId" clId="{41768177-45AF-4080-AFF2-5B5590B9F5BB}" dt="2022-02-06T18:24:36.548" v="385" actId="478"/>
          <ac:spMkLst>
            <pc:docMk/>
            <pc:sldMk cId="3320997571" sldId="262"/>
            <ac:spMk id="10" creationId="{5B636EB1-E41B-4CB8-91D9-4A215A9DA322}"/>
          </ac:spMkLst>
        </pc:spChg>
        <pc:spChg chg="add mod">
          <ac:chgData name="philippe eyraud" userId="495f5c28b1d4da00" providerId="LiveId" clId="{41768177-45AF-4080-AFF2-5B5590B9F5BB}" dt="2022-02-06T18:22:22.076" v="291" actId="688"/>
          <ac:spMkLst>
            <pc:docMk/>
            <pc:sldMk cId="3320997571" sldId="262"/>
            <ac:spMk id="13" creationId="{C3A81F76-6380-4906-A457-534B2E1FF720}"/>
          </ac:spMkLst>
        </pc:spChg>
        <pc:spChg chg="add mod">
          <ac:chgData name="philippe eyraud" userId="495f5c28b1d4da00" providerId="LiveId" clId="{41768177-45AF-4080-AFF2-5B5590B9F5BB}" dt="2022-02-07T07:15:57.455" v="1056" actId="1076"/>
          <ac:spMkLst>
            <pc:docMk/>
            <pc:sldMk cId="3320997571" sldId="262"/>
            <ac:spMk id="17" creationId="{FC959655-5A8B-42BE-AD2F-E639A2E28DDE}"/>
          </ac:spMkLst>
        </pc:spChg>
        <pc:spChg chg="add mod">
          <ac:chgData name="philippe eyraud" userId="495f5c28b1d4da00" providerId="LiveId" clId="{41768177-45AF-4080-AFF2-5B5590B9F5BB}" dt="2022-02-07T07:07:46.492" v="1023" actId="255"/>
          <ac:spMkLst>
            <pc:docMk/>
            <pc:sldMk cId="3320997571" sldId="262"/>
            <ac:spMk id="18" creationId="{64720105-4A3B-480E-9550-281A924FA6EE}"/>
          </ac:spMkLst>
        </pc:spChg>
        <pc:spChg chg="add mod">
          <ac:chgData name="philippe eyraud" userId="495f5c28b1d4da00" providerId="LiveId" clId="{41768177-45AF-4080-AFF2-5B5590B9F5BB}" dt="2022-02-06T18:26:02.103" v="402" actId="1076"/>
          <ac:spMkLst>
            <pc:docMk/>
            <pc:sldMk cId="3320997571" sldId="262"/>
            <ac:spMk id="20" creationId="{F574F7C5-34F7-43A6-AE41-938ABFB0B555}"/>
          </ac:spMkLst>
        </pc:spChg>
        <pc:spChg chg="add mod">
          <ac:chgData name="philippe eyraud" userId="495f5c28b1d4da00" providerId="LiveId" clId="{41768177-45AF-4080-AFF2-5B5590B9F5BB}" dt="2022-02-07T07:20:23.542" v="1133" actId="20577"/>
          <ac:spMkLst>
            <pc:docMk/>
            <pc:sldMk cId="3320997571" sldId="262"/>
            <ac:spMk id="22" creationId="{26654B71-8DE8-43D5-A3DA-A7F7882F4FA0}"/>
          </ac:spMkLst>
        </pc:spChg>
        <pc:graphicFrameChg chg="add del mod modGraphic">
          <ac:chgData name="philippe eyraud" userId="495f5c28b1d4da00" providerId="LiveId" clId="{41768177-45AF-4080-AFF2-5B5590B9F5BB}" dt="2022-02-06T18:20:24.678" v="278" actId="21"/>
          <ac:graphicFrameMkLst>
            <pc:docMk/>
            <pc:sldMk cId="3320997571" sldId="262"/>
            <ac:graphicFrameMk id="8" creationId="{915B60EB-3022-4D46-BB9A-7CC3EE69C9CF}"/>
          </ac:graphicFrameMkLst>
        </pc:graphicFrameChg>
        <pc:graphicFrameChg chg="add del mod">
          <ac:chgData name="philippe eyraud" userId="495f5c28b1d4da00" providerId="LiveId" clId="{41768177-45AF-4080-AFF2-5B5590B9F5BB}" dt="2022-02-06T18:21:40.037" v="287" actId="21"/>
          <ac:graphicFrameMkLst>
            <pc:docMk/>
            <pc:sldMk cId="3320997571" sldId="262"/>
            <ac:graphicFrameMk id="12" creationId="{F42208F2-DE4F-455A-AB3C-61D427AF4EC8}"/>
          </ac:graphicFrameMkLst>
        </pc:graphicFrameChg>
        <pc:graphicFrameChg chg="add del">
          <ac:chgData name="philippe eyraud" userId="495f5c28b1d4da00" providerId="LiveId" clId="{41768177-45AF-4080-AFF2-5B5590B9F5BB}" dt="2022-02-06T18:24:40.002" v="387" actId="21"/>
          <ac:graphicFrameMkLst>
            <pc:docMk/>
            <pc:sldMk cId="3320997571" sldId="262"/>
            <ac:graphicFrameMk id="15" creationId="{1EFECD14-F38E-420E-8696-088C8FCD32F2}"/>
          </ac:graphicFrameMkLst>
        </pc:graphicFrameChg>
        <pc:graphicFrameChg chg="add del">
          <ac:chgData name="philippe eyraud" userId="495f5c28b1d4da00" providerId="LiveId" clId="{41768177-45AF-4080-AFF2-5B5590B9F5BB}" dt="2022-02-06T18:24:47.352" v="389" actId="478"/>
          <ac:graphicFrameMkLst>
            <pc:docMk/>
            <pc:sldMk cId="3320997571" sldId="262"/>
            <ac:graphicFrameMk id="17" creationId="{2FF3658D-8AAB-4BBD-B693-E60D8DC1AC25}"/>
          </ac:graphicFrameMkLst>
        </pc:graphicFrameChg>
        <pc:picChg chg="add del mod">
          <ac:chgData name="philippe eyraud" userId="495f5c28b1d4da00" providerId="LiveId" clId="{41768177-45AF-4080-AFF2-5B5590B9F5BB}" dt="2022-02-07T07:11:10.299" v="1028" actId="21"/>
          <ac:picMkLst>
            <pc:docMk/>
            <pc:sldMk cId="3320997571" sldId="262"/>
            <ac:picMk id="3" creationId="{A15B350A-F738-40ED-9134-1C223E0BDC95}"/>
          </ac:picMkLst>
        </pc:picChg>
        <pc:picChg chg="add mod ord">
          <ac:chgData name="philippe eyraud" userId="495f5c28b1d4da00" providerId="LiveId" clId="{41768177-45AF-4080-AFF2-5B5590B9F5BB}" dt="2022-02-07T07:15:26.816" v="1051" actId="14100"/>
          <ac:picMkLst>
            <pc:docMk/>
            <pc:sldMk cId="3320997571" sldId="262"/>
            <ac:picMk id="4" creationId="{07B57C20-4B4B-4216-883E-2D36C58CFF5D}"/>
          </ac:picMkLst>
        </pc:picChg>
        <pc:picChg chg="add mod">
          <ac:chgData name="philippe eyraud" userId="495f5c28b1d4da00" providerId="LiveId" clId="{41768177-45AF-4080-AFF2-5B5590B9F5BB}" dt="2022-02-07T07:15:40.326" v="1052" actId="1076"/>
          <ac:picMkLst>
            <pc:docMk/>
            <pc:sldMk cId="3320997571" sldId="262"/>
            <ac:picMk id="5" creationId="{BC42B6C2-976B-41C3-B359-FFC21036FED4}"/>
          </ac:picMkLst>
        </pc:picChg>
        <pc:picChg chg="add del">
          <ac:chgData name="philippe eyraud" userId="495f5c28b1d4da00" providerId="LiveId" clId="{41768177-45AF-4080-AFF2-5B5590B9F5BB}" dt="2022-02-07T07:12:01.660" v="1030" actId="478"/>
          <ac:picMkLst>
            <pc:docMk/>
            <pc:sldMk cId="3320997571" sldId="262"/>
            <ac:picMk id="11" creationId="{3F9787B3-4E29-4320-901F-14E622EAFF95}"/>
          </ac:picMkLst>
        </pc:picChg>
        <pc:picChg chg="add del mod">
          <ac:chgData name="philippe eyraud" userId="495f5c28b1d4da00" providerId="LiveId" clId="{41768177-45AF-4080-AFF2-5B5590B9F5BB}" dt="2022-02-09T06:46:08.009" v="2061" actId="21"/>
          <ac:picMkLst>
            <pc:docMk/>
            <pc:sldMk cId="3320997571" sldId="262"/>
            <ac:picMk id="15" creationId="{8E297E24-1AFB-44EE-A547-7D9E63233973}"/>
          </ac:picMkLst>
        </pc:picChg>
      </pc:sldChg>
      <pc:sldChg chg="addSp delSp modSp new mod ord modClrScheme chgLayout">
        <pc:chgData name="philippe eyraud" userId="495f5c28b1d4da00" providerId="LiveId" clId="{41768177-45AF-4080-AFF2-5B5590B9F5BB}" dt="2022-02-09T06:45:59.941" v="2059" actId="1076"/>
        <pc:sldMkLst>
          <pc:docMk/>
          <pc:sldMk cId="4152395057" sldId="263"/>
        </pc:sldMkLst>
        <pc:spChg chg="del">
          <ac:chgData name="philippe eyraud" userId="495f5c28b1d4da00" providerId="LiveId" clId="{41768177-45AF-4080-AFF2-5B5590B9F5BB}" dt="2022-02-09T05:27:04.846" v="1860" actId="21"/>
          <ac:spMkLst>
            <pc:docMk/>
            <pc:sldMk cId="4152395057" sldId="263"/>
            <ac:spMk id="2" creationId="{964DFB75-5EF1-4F76-8C33-8CC153A28CCD}"/>
          </ac:spMkLst>
        </pc:spChg>
        <pc:spChg chg="del">
          <ac:chgData name="philippe eyraud" userId="495f5c28b1d4da00" providerId="LiveId" clId="{41768177-45AF-4080-AFF2-5B5590B9F5BB}" dt="2022-02-09T05:27:06.968" v="1861" actId="21"/>
          <ac:spMkLst>
            <pc:docMk/>
            <pc:sldMk cId="4152395057" sldId="263"/>
            <ac:spMk id="3" creationId="{2C3D70F5-87DB-4CB8-A92B-4E7573306D43}"/>
          </ac:spMkLst>
        </pc:spChg>
        <pc:spChg chg="add">
          <ac:chgData name="philippe eyraud" userId="495f5c28b1d4da00" providerId="LiveId" clId="{41768177-45AF-4080-AFF2-5B5590B9F5BB}" dt="2022-02-09T05:26:59.747" v="1859" actId="139"/>
          <ac:spMkLst>
            <pc:docMk/>
            <pc:sldMk cId="4152395057" sldId="263"/>
            <ac:spMk id="4" creationId="{79044B97-2D12-421E-895A-6E5317DED10B}"/>
          </ac:spMkLst>
        </pc:spChg>
        <pc:spChg chg="add del mod">
          <ac:chgData name="philippe eyraud" userId="495f5c28b1d4da00" providerId="LiveId" clId="{41768177-45AF-4080-AFF2-5B5590B9F5BB}" dt="2022-02-09T05:28:15.009" v="1869" actId="478"/>
          <ac:spMkLst>
            <pc:docMk/>
            <pc:sldMk cId="4152395057" sldId="263"/>
            <ac:spMk id="5" creationId="{6E6FD69D-DACF-42A3-9D80-A0FCB47182E7}"/>
          </ac:spMkLst>
        </pc:spChg>
        <pc:spChg chg="add mod">
          <ac:chgData name="philippe eyraud" userId="495f5c28b1d4da00" providerId="LiveId" clId="{41768177-45AF-4080-AFF2-5B5590B9F5BB}" dt="2022-02-09T05:30:09.025" v="1881" actId="1037"/>
          <ac:spMkLst>
            <pc:docMk/>
            <pc:sldMk cId="4152395057" sldId="263"/>
            <ac:spMk id="8" creationId="{55706C6A-68DF-48CC-A28E-71E3F2C9FA93}"/>
          </ac:spMkLst>
        </pc:spChg>
        <pc:spChg chg="add del mod ord">
          <ac:chgData name="philippe eyraud" userId="495f5c28b1d4da00" providerId="LiveId" clId="{41768177-45AF-4080-AFF2-5B5590B9F5BB}" dt="2022-02-09T05:39:29.804" v="1918" actId="700"/>
          <ac:spMkLst>
            <pc:docMk/>
            <pc:sldMk cId="4152395057" sldId="263"/>
            <ac:spMk id="27" creationId="{51B19128-4855-4EA0-B733-D9EDE47CB2A8}"/>
          </ac:spMkLst>
        </pc:spChg>
        <pc:spChg chg="add del mod ord">
          <ac:chgData name="philippe eyraud" userId="495f5c28b1d4da00" providerId="LiveId" clId="{41768177-45AF-4080-AFF2-5B5590B9F5BB}" dt="2022-02-09T05:39:29.804" v="1918" actId="700"/>
          <ac:spMkLst>
            <pc:docMk/>
            <pc:sldMk cId="4152395057" sldId="263"/>
            <ac:spMk id="28" creationId="{08974D18-1B29-4F25-9675-0B453C9CDDC0}"/>
          </ac:spMkLst>
        </pc:spChg>
        <pc:graphicFrameChg chg="add del mod modGraphic">
          <ac:chgData name="philippe eyraud" userId="495f5c28b1d4da00" providerId="LiveId" clId="{41768177-45AF-4080-AFF2-5B5590B9F5BB}" dt="2022-02-09T05:29:43.757" v="1875" actId="21"/>
          <ac:graphicFrameMkLst>
            <pc:docMk/>
            <pc:sldMk cId="4152395057" sldId="263"/>
            <ac:graphicFrameMk id="7" creationId="{C700E817-071B-4CB9-BD1B-C28433BF69EA}"/>
          </ac:graphicFrameMkLst>
        </pc:graphicFrameChg>
        <pc:graphicFrameChg chg="add del mod modGraphic">
          <ac:chgData name="philippe eyraud" userId="495f5c28b1d4da00" providerId="LiveId" clId="{41768177-45AF-4080-AFF2-5B5590B9F5BB}" dt="2022-02-09T05:31:15.555" v="1884" actId="21"/>
          <ac:graphicFrameMkLst>
            <pc:docMk/>
            <pc:sldMk cId="4152395057" sldId="263"/>
            <ac:graphicFrameMk id="10" creationId="{953C1D54-6823-4545-A606-115C3E3F6613}"/>
          </ac:graphicFrameMkLst>
        </pc:graphicFrameChg>
        <pc:graphicFrameChg chg="add del mod modGraphic">
          <ac:chgData name="philippe eyraud" userId="495f5c28b1d4da00" providerId="LiveId" clId="{41768177-45AF-4080-AFF2-5B5590B9F5BB}" dt="2022-02-09T05:38:34.171" v="1913" actId="21"/>
          <ac:graphicFrameMkLst>
            <pc:docMk/>
            <pc:sldMk cId="4152395057" sldId="263"/>
            <ac:graphicFrameMk id="11" creationId="{1A2D322A-5852-491E-90F8-1F7F795AB4DF}"/>
          </ac:graphicFrameMkLst>
        </pc:graphicFrameChg>
        <pc:graphicFrameChg chg="add mod modGraphic">
          <ac:chgData name="philippe eyraud" userId="495f5c28b1d4da00" providerId="LiveId" clId="{41768177-45AF-4080-AFF2-5B5590B9F5BB}" dt="2022-02-09T06:43:20.225" v="2050" actId="2"/>
          <ac:graphicFrameMkLst>
            <pc:docMk/>
            <pc:sldMk cId="4152395057" sldId="263"/>
            <ac:graphicFrameMk id="24" creationId="{53A28A55-6B04-4C67-98E9-17A852983C32}"/>
          </ac:graphicFrameMkLst>
        </pc:graphicFrameChg>
        <pc:graphicFrameChg chg="add del modGraphic">
          <ac:chgData name="philippe eyraud" userId="495f5c28b1d4da00" providerId="LiveId" clId="{41768177-45AF-4080-AFF2-5B5590B9F5BB}" dt="2022-02-09T05:58:19.825" v="1967" actId="21"/>
          <ac:graphicFrameMkLst>
            <pc:docMk/>
            <pc:sldMk cId="4152395057" sldId="263"/>
            <ac:graphicFrameMk id="33" creationId="{803E952C-D728-4E47-BC36-594ACC6E61BD}"/>
          </ac:graphicFrameMkLst>
        </pc:graphicFrameChg>
        <pc:graphicFrameChg chg="add del">
          <ac:chgData name="philippe eyraud" userId="495f5c28b1d4da00" providerId="LiveId" clId="{41768177-45AF-4080-AFF2-5B5590B9F5BB}" dt="2022-02-09T06:04:31.041" v="1999" actId="21"/>
          <ac:graphicFrameMkLst>
            <pc:docMk/>
            <pc:sldMk cId="4152395057" sldId="263"/>
            <ac:graphicFrameMk id="42" creationId="{529F063F-082E-4C4C-90DD-8D1C8E9CAE1D}"/>
          </ac:graphicFrameMkLst>
        </pc:graphicFrameChg>
      </pc:sldChg>
      <pc:sldChg chg="addSp delSp modSp new ord">
        <pc:chgData name="philippe eyraud" userId="495f5c28b1d4da00" providerId="LiveId" clId="{41768177-45AF-4080-AFF2-5B5590B9F5BB}" dt="2022-02-09T06:46:02.333" v="2060" actId="1076"/>
        <pc:sldMkLst>
          <pc:docMk/>
          <pc:sldMk cId="1162610391" sldId="264"/>
        </pc:sldMkLst>
        <pc:spChg chg="del">
          <ac:chgData name="philippe eyraud" userId="495f5c28b1d4da00" providerId="LiveId" clId="{41768177-45AF-4080-AFF2-5B5590B9F5BB}" dt="2022-02-09T06:06:50.824" v="2018" actId="21"/>
          <ac:spMkLst>
            <pc:docMk/>
            <pc:sldMk cId="1162610391" sldId="264"/>
            <ac:spMk id="2" creationId="{CE883232-3487-4997-BEC4-F2BC537BD4F7}"/>
          </ac:spMkLst>
        </pc:spChg>
        <pc:spChg chg="del">
          <ac:chgData name="philippe eyraud" userId="495f5c28b1d4da00" providerId="LiveId" clId="{41768177-45AF-4080-AFF2-5B5590B9F5BB}" dt="2022-02-09T06:06:48.768" v="2017" actId="21"/>
          <ac:spMkLst>
            <pc:docMk/>
            <pc:sldMk cId="1162610391" sldId="264"/>
            <ac:spMk id="3" creationId="{EAA187EF-9FC1-437F-8806-0016A2A4BB80}"/>
          </ac:spMkLst>
        </pc:spChg>
        <pc:graphicFrameChg chg="add mod modGraphic">
          <ac:chgData name="philippe eyraud" userId="495f5c28b1d4da00" providerId="LiveId" clId="{41768177-45AF-4080-AFF2-5B5590B9F5BB}" dt="2022-02-09T06:45:51.968" v="2058" actId="22"/>
          <ac:graphicFrameMkLst>
            <pc:docMk/>
            <pc:sldMk cId="1162610391" sldId="264"/>
            <ac:graphicFrameMk id="4" creationId="{EA77FF49-BB59-4AB0-9F92-8FB5118AEF03}"/>
          </ac:graphicFrameMkLst>
        </pc:graphicFrameChg>
        <pc:graphicFrameChg chg="add del">
          <ac:chgData name="philippe eyraud" userId="495f5c28b1d4da00" providerId="LiveId" clId="{41768177-45AF-4080-AFF2-5B5590B9F5BB}" dt="2022-02-09T06:40:37.852" v="2041" actId="21"/>
          <ac:graphicFrameMkLst>
            <pc:docMk/>
            <pc:sldMk cId="1162610391" sldId="264"/>
            <ac:graphicFrameMk id="7" creationId="{1E29984F-61A4-4592-B92E-F3D3CC1E6145}"/>
          </ac:graphicFrameMkLst>
        </pc:graphicFrameChg>
      </pc:sldChg>
      <pc:sldChg chg="new del">
        <pc:chgData name="philippe eyraud" userId="495f5c28b1d4da00" providerId="LiveId" clId="{41768177-45AF-4080-AFF2-5B5590B9F5BB}" dt="2022-02-09T06:47:20.717" v="2073" actId="2696"/>
        <pc:sldMkLst>
          <pc:docMk/>
          <pc:sldMk cId="242896460" sldId="265"/>
        </pc:sldMkLst>
      </pc:sldChg>
      <pc:sldChg chg="new del">
        <pc:chgData name="philippe eyraud" userId="495f5c28b1d4da00" providerId="LiveId" clId="{41768177-45AF-4080-AFF2-5B5590B9F5BB}" dt="2022-02-09T06:47:15.403" v="2071" actId="2696"/>
        <pc:sldMkLst>
          <pc:docMk/>
          <pc:sldMk cId="2702884160" sldId="266"/>
        </pc:sldMkLst>
      </pc:sldChg>
      <pc:sldChg chg="new del">
        <pc:chgData name="philippe eyraud" userId="495f5c28b1d4da00" providerId="LiveId" clId="{41768177-45AF-4080-AFF2-5B5590B9F5BB}" dt="2022-02-09T06:47:13.153" v="2070" actId="2696"/>
        <pc:sldMkLst>
          <pc:docMk/>
          <pc:sldMk cId="3534688888" sldId="267"/>
        </pc:sldMkLst>
      </pc:sldChg>
      <pc:sldChg chg="new del">
        <pc:chgData name="philippe eyraud" userId="495f5c28b1d4da00" providerId="LiveId" clId="{41768177-45AF-4080-AFF2-5B5590B9F5BB}" dt="2022-02-09T06:49:13.295" v="2076" actId="2696"/>
        <pc:sldMkLst>
          <pc:docMk/>
          <pc:sldMk cId="2956326815" sldId="268"/>
        </pc:sldMkLst>
      </pc:sldChg>
      <pc:sldChg chg="addSp add ord addCm">
        <pc:chgData name="philippe eyraud" userId="495f5c28b1d4da00" providerId="LiveId" clId="{41768177-45AF-4080-AFF2-5B5590B9F5BB}" dt="2022-02-09T06:47:42.900" v="2075" actId="139"/>
        <pc:sldMkLst>
          <pc:docMk/>
          <pc:sldMk cId="2920028150" sldId="269"/>
        </pc:sldMkLst>
        <pc:spChg chg="add">
          <ac:chgData name="philippe eyraud" userId="495f5c28b1d4da00" providerId="LiveId" clId="{41768177-45AF-4080-AFF2-5B5590B9F5BB}" dt="2022-02-09T06:47:42.900" v="2075" actId="139"/>
          <ac:spMkLst>
            <pc:docMk/>
            <pc:sldMk cId="2920028150" sldId="269"/>
            <ac:spMk id="3" creationId="{DD1C2BE5-6B54-491D-B17A-4C9B382B33E1}"/>
          </ac:spMkLst>
        </pc:spChg>
      </pc:sldChg>
      <pc:sldChg chg="add">
        <pc:chgData name="philippe eyraud" userId="495f5c28b1d4da00" providerId="LiveId" clId="{41768177-45AF-4080-AFF2-5B5590B9F5BB}" dt="2022-02-09T06:46:58.434" v="2067" actId="22"/>
        <pc:sldMkLst>
          <pc:docMk/>
          <pc:sldMk cId="199432855" sldId="270"/>
        </pc:sldMkLst>
      </pc:sldChg>
      <pc:sldChg chg="add">
        <pc:chgData name="philippe eyraud" userId="495f5c28b1d4da00" providerId="LiveId" clId="{41768177-45AF-4080-AFF2-5B5590B9F5BB}" dt="2022-02-09T06:47:03.905" v="2068" actId="22"/>
        <pc:sldMkLst>
          <pc:docMk/>
          <pc:sldMk cId="4074614776" sldId="271"/>
        </pc:sldMkLst>
      </pc:sldChg>
      <pc:sldChg chg="add">
        <pc:chgData name="philippe eyraud" userId="495f5c28b1d4da00" providerId="LiveId" clId="{41768177-45AF-4080-AFF2-5B5590B9F5BB}" dt="2022-02-09T06:47:08.799" v="2069" actId="22"/>
        <pc:sldMkLst>
          <pc:docMk/>
          <pc:sldMk cId="473589977" sldId="272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09T07:47:28.880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0CB4A6-1862-457C-905C-7ECB0BB82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766174-1D87-4E2E-9C84-140CAE97F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E587BD-63F5-48F8-8BAA-F430B94C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BFD1-1975-4959-96D9-01433B543114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B767F6-5A5C-4857-A132-B189C529A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F75CB3-B655-4221-B02C-CD0EF90E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29B1-E147-4029-AEC2-9A7AFE30F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046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91DEB-9455-4DF1-9B57-3174CA929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5ACA72-3634-4187-B7C4-0759CF57E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C4FA72-154E-4F1A-A2AC-2A83C61E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BFD1-1975-4959-96D9-01433B543114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1F0421-EC3D-4E56-8237-108F61CE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B8B9ED-76A6-4AB6-B29C-FD1330AB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29B1-E147-4029-AEC2-9A7AFE30F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45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517E2BF-481E-44AA-9CCE-ADE963B18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8B4FB9B-B80A-4CDF-A152-8B75547B0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7B91EE-B648-4D17-A5AB-B8B00D0C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BFD1-1975-4959-96D9-01433B543114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8248F3-9094-490B-A999-AD1E3E562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0F7C0B-78F4-4421-85C9-01140E19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29B1-E147-4029-AEC2-9A7AFE30F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48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20AD03-D15C-46B2-8438-A7B4DAD5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884A3D-2C8A-413F-8A71-F35A93854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487064-FB58-48D4-BB53-A3B0E6C7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BFD1-1975-4959-96D9-01433B543114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DF8F85-8BB7-48F5-B316-F94876D12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E1603-9F38-4902-996D-C8535E61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29B1-E147-4029-AEC2-9A7AFE30F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08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1A113-1E5E-4E2B-8091-813DC7C1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B3C23E-B684-41A2-B4FD-5A2273902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7ACC4B-D25B-429C-B61A-48B7FF55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BFD1-1975-4959-96D9-01433B543114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ADAC4C-DCE9-4117-9751-3528EC3F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B332AA-3148-4F05-AB59-BC504B408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29B1-E147-4029-AEC2-9A7AFE30F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73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0B8C2E-F66E-4809-A220-70BDACCF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7AE0EF-5DF1-4C04-BB43-4E28C2C6F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CBB40E-2BA3-4428-B7F9-CE192897A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801E1D-C07E-4C5E-959E-656524CB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BFD1-1975-4959-96D9-01433B543114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095D4C-62A7-431C-9E6E-1777AA59D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BCB56D-5B34-452B-B87E-8E1624F6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29B1-E147-4029-AEC2-9A7AFE30F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29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644D3-0EC5-4BCF-B180-A94137A6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2A3C41-CD85-481C-B915-A18A8FF85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AFAAC2-235A-4E2C-AC00-C609C922F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D05729-37E1-438B-801C-B25212D59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0E5FA23-9E98-464D-B8EB-C09C56DEA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083DCB1-2397-4E13-BD73-41048D1B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BFD1-1975-4959-96D9-01433B543114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82F9973-47D6-4FF4-B95F-42EA5462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CAEA7B7-D5CB-457E-8CB5-FEB23F00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29B1-E147-4029-AEC2-9A7AFE30F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57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928961-ED9E-4378-A191-187FE347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F967ACD-6439-4BAB-BBA6-A80C1B8A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BFD1-1975-4959-96D9-01433B543114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5F3AA7-C577-4849-87CD-57197852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FDF539-DEC5-4677-9A46-A08B6DD88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29B1-E147-4029-AEC2-9A7AFE30F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4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78A6F1-5914-4505-85A5-A2C8F7F6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BFD1-1975-4959-96D9-01433B543114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C1FD696-9435-43D9-8059-F9C5CEE9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ADE13E-F45D-4F8D-828A-9D93323D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29B1-E147-4029-AEC2-9A7AFE30F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2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27714-32D7-4724-A5CF-A761CAF3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A460D5-FD87-4BE7-9F54-A9FDDF251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2066E9-3FAA-42EE-B374-C85A3B7AE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3A47F8-CD71-4943-B8A8-4E0AE6BD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BFD1-1975-4959-96D9-01433B543114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DA7239-8B72-45F3-8141-F525AFBFE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50D692-3912-45F5-9360-3A3DAE839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29B1-E147-4029-AEC2-9A7AFE30F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00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650FA-374C-4373-8737-88AAE4A5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93C56FA-ACB1-4031-A080-E64402778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E8D9D8-62D8-4787-BE1E-CB0866335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52DA6B-8CBC-4B89-AB1A-91EB2F87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BFD1-1975-4959-96D9-01433B543114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885BA0-4229-45F3-998F-535DD0272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BAC064-7076-4BF6-81EB-C99142E5F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29B1-E147-4029-AEC2-9A7AFE30F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53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15CD59-75DB-40D0-B287-DC5B62BB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D64778-AFED-4858-A880-06A24FEE6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CA9E7A-A144-4D3F-9F3D-6CEC51CD9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FBFD1-1975-4959-96D9-01433B543114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2679E9-ABED-46CF-B5E2-1D615534D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0FE89A-E330-4F60-87D4-E6C5EF0EF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629B1-E147-4029-AEC2-9A7AFE30F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42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philippeeyraud.github.io/PhilippeEyraud_4_13012022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fr/docs/Web/Accessibility/ARIA/ARIA_Techniques/Using_the_aria-label_attribute" TargetMode="External"/><Relationship Id="rId2" Type="http://schemas.openxmlformats.org/officeDocument/2006/relationships/hyperlink" Target="https://developer.mozilla.org/fr/docs/Glossary/minif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assrooms.com/fr/courses/5561431-augmentez-votre-trafic-grace-au-referencement-naturel-seo/5578343-optimisez-le-contenu-de-vos-pages" TargetMode="External"/><Relationship Id="rId5" Type="http://schemas.openxmlformats.org/officeDocument/2006/relationships/hyperlink" Target="https://www.youtube.com/watch?v=wu1Sk8iOPnE%20%20Grafikart" TargetMode="External"/><Relationship Id="rId4" Type="http://schemas.openxmlformats.org/officeDocument/2006/relationships/hyperlink" Target="https://compressor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DF4552C7-3C34-4823-819F-94F711C3E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317500"/>
            <a:ext cx="8844410" cy="902350"/>
          </a:xfrm>
        </p:spPr>
        <p:txBody>
          <a:bodyPr/>
          <a:lstStyle/>
          <a:p>
            <a:r>
              <a:rPr lang="fr-FR" dirty="0"/>
              <a:t>La chouette agence web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946C5E3-791A-4204-A263-21EC13C08270}"/>
              </a:ext>
            </a:extLst>
          </p:cNvPr>
          <p:cNvSpPr txBox="1"/>
          <p:nvPr/>
        </p:nvSpPr>
        <p:spPr>
          <a:xfrm>
            <a:off x="2452890" y="797167"/>
            <a:ext cx="609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fr-FR" b="0" i="0" u="none" strike="noStrike" dirty="0">
                <a:effectLst/>
                <a:latin typeface="-apple-system"/>
                <a:hlinkClick r:id="rId2"/>
              </a:rPr>
              <a:t>https://philippeeyraud.github.io/PhilippeEyraud_4_13012022/</a:t>
            </a:r>
            <a:endParaRPr lang="fr-FR" dirty="0"/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752661DB-441B-4129-8A86-0B127EC89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767" y="1646166"/>
            <a:ext cx="6406987" cy="47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27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CA1AFF10-875F-4522-A44E-52786C43C0B1}"/>
              </a:ext>
            </a:extLst>
          </p:cNvPr>
          <p:cNvSpPr txBox="1"/>
          <p:nvPr/>
        </p:nvSpPr>
        <p:spPr>
          <a:xfrm>
            <a:off x="389554" y="450140"/>
            <a:ext cx="3233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200" dirty="0"/>
              <a:t>Fichiers origine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68210FB-0DED-4DC7-A01D-644274A6412E}"/>
              </a:ext>
            </a:extLst>
          </p:cNvPr>
          <p:cNvSpPr txBox="1"/>
          <p:nvPr/>
        </p:nvSpPr>
        <p:spPr>
          <a:xfrm>
            <a:off x="4286826" y="450139"/>
            <a:ext cx="323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200" dirty="0"/>
              <a:t>Fichiers source minifiés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97D98BB-3B7B-48F6-BCF9-42B4CCEE7146}"/>
              </a:ext>
            </a:extLst>
          </p:cNvPr>
          <p:cNvSpPr txBox="1"/>
          <p:nvPr/>
        </p:nvSpPr>
        <p:spPr>
          <a:xfrm>
            <a:off x="7838952" y="341923"/>
            <a:ext cx="3963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F</a:t>
            </a:r>
            <a:r>
              <a:rPr lang="fr-FR" sz="1100" dirty="0"/>
              <a:t>ichiers source minifiés/Contraste amélioré/Rajout du Title/Les H3 remplacent le texte en image/Site responsive/Police uniformisée.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F237A1A-E0B2-4D6D-A34F-7219C0E057D1}"/>
              </a:ext>
            </a:extLst>
          </p:cNvPr>
          <p:cNvSpPr txBox="1"/>
          <p:nvPr/>
        </p:nvSpPr>
        <p:spPr>
          <a:xfrm>
            <a:off x="389553" y="1131205"/>
            <a:ext cx="32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Accessibility  (76)</a:t>
            </a:r>
          </a:p>
        </p:txBody>
      </p:sp>
      <p:pic>
        <p:nvPicPr>
          <p:cNvPr id="14" name="Image 14">
            <a:extLst>
              <a:ext uri="{FF2B5EF4-FFF2-40B4-BE49-F238E27FC236}">
                <a16:creationId xmlns:a16="http://schemas.microsoft.com/office/drawing/2014/main" id="{8005F459-7993-44F1-944A-ACD8F46EC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53" y="1904603"/>
            <a:ext cx="3298332" cy="3305652"/>
          </a:xfrm>
          <a:prstGeom prst="rect">
            <a:avLst/>
          </a:prstGeom>
        </p:spPr>
      </p:pic>
      <p:pic>
        <p:nvPicPr>
          <p:cNvPr id="17" name="Image 17">
            <a:extLst>
              <a:ext uri="{FF2B5EF4-FFF2-40B4-BE49-F238E27FC236}">
                <a16:creationId xmlns:a16="http://schemas.microsoft.com/office/drawing/2014/main" id="{00D99085-D032-47EA-A2DD-69B3940B5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694" y="1904603"/>
            <a:ext cx="3298332" cy="330565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9519D7BB-DCEA-4F40-A6AE-AE7955C0BB31}"/>
              </a:ext>
            </a:extLst>
          </p:cNvPr>
          <p:cNvSpPr txBox="1"/>
          <p:nvPr/>
        </p:nvSpPr>
        <p:spPr>
          <a:xfrm>
            <a:off x="4221694" y="1131205"/>
            <a:ext cx="32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Accessibility  (88)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172FD74-ADB6-43CE-91B3-450EB08C65D1}"/>
              </a:ext>
            </a:extLst>
          </p:cNvPr>
          <p:cNvSpPr txBox="1"/>
          <p:nvPr/>
        </p:nvSpPr>
        <p:spPr>
          <a:xfrm>
            <a:off x="8416849" y="1131205"/>
            <a:ext cx="32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Accessibility  (91)</a:t>
            </a:r>
          </a:p>
        </p:txBody>
      </p:sp>
      <p:pic>
        <p:nvPicPr>
          <p:cNvPr id="24" name="Image 24">
            <a:extLst>
              <a:ext uri="{FF2B5EF4-FFF2-40B4-BE49-F238E27FC236}">
                <a16:creationId xmlns:a16="http://schemas.microsoft.com/office/drawing/2014/main" id="{6F5869F6-F953-4586-9891-F836CD9F5E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808" y="1904604"/>
            <a:ext cx="3963494" cy="330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1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E747B11C-C5E7-4CC7-B98E-CA0993AFEF48}"/>
              </a:ext>
            </a:extLst>
          </p:cNvPr>
          <p:cNvSpPr txBox="1"/>
          <p:nvPr/>
        </p:nvSpPr>
        <p:spPr>
          <a:xfrm>
            <a:off x="664069" y="1337385"/>
            <a:ext cx="32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Best practices  (85)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4D694C9-3978-4237-B951-9DBF047226E4}"/>
              </a:ext>
            </a:extLst>
          </p:cNvPr>
          <p:cNvSpPr txBox="1"/>
          <p:nvPr/>
        </p:nvSpPr>
        <p:spPr>
          <a:xfrm>
            <a:off x="4105443" y="1337385"/>
            <a:ext cx="32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Best practices  (92)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9C789F2-2DA3-4802-932A-938EFD90AA86}"/>
              </a:ext>
            </a:extLst>
          </p:cNvPr>
          <p:cNvSpPr txBox="1"/>
          <p:nvPr/>
        </p:nvSpPr>
        <p:spPr>
          <a:xfrm>
            <a:off x="8597010" y="1344576"/>
            <a:ext cx="32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Best practices  (92)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873C4F9-EC0E-4059-A6BA-99D813B9E7F4}"/>
              </a:ext>
            </a:extLst>
          </p:cNvPr>
          <p:cNvSpPr txBox="1"/>
          <p:nvPr/>
        </p:nvSpPr>
        <p:spPr>
          <a:xfrm>
            <a:off x="664068" y="311638"/>
            <a:ext cx="3233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200" dirty="0"/>
              <a:t>Fichiers origine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ADC1C39-B3D7-45CA-834B-0F5CB2C86759}"/>
              </a:ext>
            </a:extLst>
          </p:cNvPr>
          <p:cNvSpPr txBox="1"/>
          <p:nvPr/>
        </p:nvSpPr>
        <p:spPr>
          <a:xfrm>
            <a:off x="4105442" y="311637"/>
            <a:ext cx="3233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200" dirty="0"/>
              <a:t>Fichiers source minifié</a:t>
            </a:r>
          </a:p>
        </p:txBody>
      </p:sp>
      <p:pic>
        <p:nvPicPr>
          <p:cNvPr id="23" name="Image 23">
            <a:extLst>
              <a:ext uri="{FF2B5EF4-FFF2-40B4-BE49-F238E27FC236}">
                <a16:creationId xmlns:a16="http://schemas.microsoft.com/office/drawing/2014/main" id="{2415FF46-959F-473A-BCFB-56E9DCC45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31" y="2304441"/>
            <a:ext cx="3069167" cy="3437408"/>
          </a:xfrm>
        </p:spPr>
      </p:pic>
      <p:pic>
        <p:nvPicPr>
          <p:cNvPr id="24" name="Image 24">
            <a:extLst>
              <a:ext uri="{FF2B5EF4-FFF2-40B4-BE49-F238E27FC236}">
                <a16:creationId xmlns:a16="http://schemas.microsoft.com/office/drawing/2014/main" id="{564C682F-A425-4B8D-9747-4146E27E0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59" y="2304441"/>
            <a:ext cx="3427372" cy="3437408"/>
          </a:xfrm>
          <a:prstGeom prst="rect">
            <a:avLst/>
          </a:prstGeom>
        </p:spPr>
      </p:pic>
      <p:pic>
        <p:nvPicPr>
          <p:cNvPr id="27" name="Image 23">
            <a:extLst>
              <a:ext uri="{FF2B5EF4-FFF2-40B4-BE49-F238E27FC236}">
                <a16:creationId xmlns:a16="http://schemas.microsoft.com/office/drawing/2014/main" id="{2D68EB4D-D882-419A-8C2A-70F8A50CB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003" y="2483013"/>
            <a:ext cx="3315676" cy="3258836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687AC414-323A-4907-BC2F-1B689A25AFDA}"/>
              </a:ext>
            </a:extLst>
          </p:cNvPr>
          <p:cNvSpPr txBox="1"/>
          <p:nvPr/>
        </p:nvSpPr>
        <p:spPr>
          <a:xfrm>
            <a:off x="8269003" y="292711"/>
            <a:ext cx="3233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200" dirty="0"/>
              <a:t>Fichiers Suppression de Meta Keywords/Suppressions de keywords caché(Black Hat)/Balises ALT compréhensibles.</a:t>
            </a:r>
          </a:p>
        </p:txBody>
      </p:sp>
    </p:spTree>
    <p:extLst>
      <p:ext uri="{BB962C8B-B14F-4D97-AF65-F5344CB8AC3E}">
        <p14:creationId xmlns:p14="http://schemas.microsoft.com/office/powerpoint/2010/main" val="47358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9044B97-2D12-421E-895A-6E5317DED10B}"/>
              </a:ext>
            </a:extLst>
          </p:cNvPr>
          <p:cNvSpPr txBox="1"/>
          <p:nvPr/>
        </p:nvSpPr>
        <p:spPr>
          <a:xfrm>
            <a:off x="5183228" y="251297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5706C6A-68DF-48CC-A28E-71E3F2C9FA93}"/>
              </a:ext>
            </a:extLst>
          </p:cNvPr>
          <p:cNvSpPr txBox="1"/>
          <p:nvPr/>
        </p:nvSpPr>
        <p:spPr>
          <a:xfrm>
            <a:off x="526382" y="401053"/>
            <a:ext cx="10686382" cy="250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fr-FR" dirty="0"/>
          </a:p>
        </p:txBody>
      </p:sp>
      <p:graphicFrame>
        <p:nvGraphicFramePr>
          <p:cNvPr id="24" name="Tableau 24">
            <a:extLst>
              <a:ext uri="{FF2B5EF4-FFF2-40B4-BE49-F238E27FC236}">
                <a16:creationId xmlns:a16="http://schemas.microsoft.com/office/drawing/2014/main" id="{53A28A55-6B04-4C67-98E9-17A852983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750286"/>
              </p:ext>
            </p:extLst>
          </p:nvPr>
        </p:nvGraphicFramePr>
        <p:xfrm>
          <a:off x="-551447" y="0"/>
          <a:ext cx="13694278" cy="8022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26">
                  <a:extLst>
                    <a:ext uri="{9D8B030D-6E8A-4147-A177-3AD203B41FA5}">
                      <a16:colId xmlns:a16="http://schemas.microsoft.com/office/drawing/2014/main" val="4055870897"/>
                    </a:ext>
                  </a:extLst>
                </a:gridCol>
                <a:gridCol w="2682039">
                  <a:extLst>
                    <a:ext uri="{9D8B030D-6E8A-4147-A177-3AD203B41FA5}">
                      <a16:colId xmlns:a16="http://schemas.microsoft.com/office/drawing/2014/main" val="2721413381"/>
                    </a:ext>
                  </a:extLst>
                </a:gridCol>
                <a:gridCol w="3037246">
                  <a:extLst>
                    <a:ext uri="{9D8B030D-6E8A-4147-A177-3AD203B41FA5}">
                      <a16:colId xmlns:a16="http://schemas.microsoft.com/office/drawing/2014/main" val="133588449"/>
                    </a:ext>
                  </a:extLst>
                </a:gridCol>
                <a:gridCol w="1980630">
                  <a:extLst>
                    <a:ext uri="{9D8B030D-6E8A-4147-A177-3AD203B41FA5}">
                      <a16:colId xmlns:a16="http://schemas.microsoft.com/office/drawing/2014/main" val="2110267871"/>
                    </a:ext>
                  </a:extLst>
                </a:gridCol>
                <a:gridCol w="1980632">
                  <a:extLst>
                    <a:ext uri="{9D8B030D-6E8A-4147-A177-3AD203B41FA5}">
                      <a16:colId xmlns:a16="http://schemas.microsoft.com/office/drawing/2014/main" val="3789823876"/>
                    </a:ext>
                  </a:extLst>
                </a:gridCol>
                <a:gridCol w="2860705">
                  <a:extLst>
                    <a:ext uri="{9D8B030D-6E8A-4147-A177-3AD203B41FA5}">
                      <a16:colId xmlns:a16="http://schemas.microsoft.com/office/drawing/2014/main" val="3670566204"/>
                    </a:ext>
                  </a:extLst>
                </a:gridCol>
              </a:tblGrid>
              <a:tr h="51589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600" u="none" strike="noStrike" dirty="0">
                          <a:effectLst/>
                        </a:rPr>
                        <a:t>Catégorie</a:t>
                      </a:r>
                      <a:endParaRPr lang="fr-FR" sz="1600" u="none" strike="noStrike" kern="1200" dirty="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600" u="none" strike="noStrike" dirty="0">
                          <a:effectLst/>
                        </a:rPr>
                        <a:t>Problème identifié</a:t>
                      </a:r>
                      <a:endParaRPr lang="fr-FR" sz="1600" u="none" strike="noStrike" kern="1200" dirty="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600" u="none" strike="noStrike" dirty="0">
                          <a:effectLst/>
                        </a:rPr>
                        <a:t>Explication du problème</a:t>
                      </a:r>
                      <a:endParaRPr lang="fr-FR" sz="1600" u="none" strike="noStrike" kern="1200" dirty="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600" u="none" strike="noStrike" dirty="0">
                          <a:effectLst/>
                        </a:rPr>
                        <a:t>Bonne pratique à adopter</a:t>
                      </a:r>
                      <a:endParaRPr lang="fr-FR" sz="1600" u="none" strike="noStrike" kern="1200" dirty="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fr-FR" sz="1600" u="none" strike="noStrike" dirty="0">
                          <a:effectLst/>
                        </a:rPr>
                        <a:t>Action recommandée</a:t>
                      </a:r>
                      <a:endParaRPr lang="fr-FR" sz="1600" u="none" strike="noStrike" kern="1200" dirty="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600" u="none" strike="noStrike" dirty="0">
                          <a:effectLst/>
                        </a:rPr>
                        <a:t>Référence</a:t>
                      </a:r>
                      <a:endParaRPr lang="fr-FR" sz="1600" u="none" strike="noStrike" kern="1200" dirty="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552119"/>
                  </a:ext>
                </a:extLst>
              </a:tr>
              <a:tr h="46148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600" u="none" strike="noStrike" dirty="0">
                          <a:effectLst/>
                        </a:rPr>
                        <a:t>Performance</a:t>
                      </a:r>
                      <a:endParaRPr lang="fr-FR" sz="1600" u="none" strike="noStrike" kern="1200" dirty="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 dirty="0">
                          <a:effectLst/>
                        </a:rPr>
                        <a:t>ressources js css ralentissent la page</a:t>
                      </a:r>
                      <a:endParaRPr lang="fr-FR" sz="1200" u="none" strike="noStrike" kern="1200" dirty="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des ressources  ralentissent le chargement de la page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alleger les  ressources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minifier css js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400" u="sng" strike="noStrike" dirty="0">
                          <a:effectLst/>
                          <a:hlinkClick r:id="rId2"/>
                        </a:rPr>
                        <a:t>https://developer.mozilla.org/fr/docs/Glossary/minification</a:t>
                      </a:r>
                      <a:endParaRPr lang="fr-FR" sz="1400" u="sng" strike="noStrike" kern="1200" dirty="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850222"/>
                  </a:ext>
                </a:extLst>
              </a:tr>
              <a:tr h="185521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 dirty="0">
                          <a:effectLst/>
                        </a:rPr>
                        <a:t>Pb de chargement texte sous forme d'image</a:t>
                      </a:r>
                      <a:endParaRPr lang="fr-FR" sz="1200" u="none" strike="noStrike" kern="1200" dirty="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le texte est sous forme d'image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passer le images en texte (h2 h3)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suppression des textes sous forme d'image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u="sng" strike="noStrike" dirty="0">
                          <a:effectLst/>
                          <a:hlinkClick r:id="rId3"/>
                        </a:rPr>
                        <a:t>https://developer.mozilla.org/fr/docs/Web/Accessibility/ARIA/ARIA_Techniques/Using_the_aria-label_attribute</a:t>
                      </a:r>
                      <a:endParaRPr lang="fr-FR" sz="1200" strike="noStrike" kern="1200" dirty="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666908"/>
                  </a:ext>
                </a:extLst>
              </a:tr>
              <a:tr h="386922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 dirty="0">
                          <a:effectLst/>
                        </a:rPr>
                        <a:t>images trop grandes en taille</a:t>
                      </a:r>
                      <a:endParaRPr lang="fr-FR" sz="1200" u="none" strike="noStrike" kern="1200" dirty="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images trop grandes en taille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mettre au format webp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mettre au format webp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sng" strike="noStrike">
                          <a:effectLst/>
                        </a:rPr>
                        <a:t>https://image.online-convert.com/fr/convertir-en-webp</a:t>
                      </a:r>
                      <a:endParaRPr lang="fr-FR" sz="1200" u="sng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522130"/>
                  </a:ext>
                </a:extLst>
              </a:tr>
              <a:tr h="386922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 dirty="0">
                          <a:effectLst/>
                        </a:rPr>
                        <a:t>Jquery:2.10 est une version obsolète</a:t>
                      </a:r>
                      <a:endParaRPr lang="fr-FR" sz="1200" u="none" strike="noStrike" kern="1200" dirty="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version obsolete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version obsolete, metre en standby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u="sng" strike="noStrike" dirty="0">
                          <a:effectLst/>
                        </a:rPr>
                        <a:t>https://www.webrankinfo.com/</a:t>
                      </a:r>
                      <a:endParaRPr lang="fr-FR" sz="1200" u="sng" strike="noStrike" kern="1200" dirty="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153823"/>
                  </a:ext>
                </a:extLst>
              </a:tr>
              <a:tr h="354678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images trop lourdes en px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images trop lourdes en px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compresser les images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compression des images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sng" strike="noStrike" dirty="0">
                          <a:effectLst/>
                          <a:hlinkClick r:id="rId4"/>
                        </a:rPr>
                        <a:t>https://compressor.io/</a:t>
                      </a:r>
                      <a:endParaRPr lang="fr-FR" sz="1200" u="sng" strike="noStrike" kern="1200" dirty="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971767"/>
                  </a:ext>
                </a:extLst>
              </a:tr>
              <a:tr h="26802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fr-FR" sz="1600" u="none" strike="noStrike" kern="1200" dirty="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fr-FR" sz="1200" u="sng" strike="noStrike" kern="1200" dirty="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187008"/>
                  </a:ext>
                </a:extLst>
              </a:tr>
              <a:tr h="38692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600" u="none" strike="noStrike" dirty="0">
                          <a:effectLst/>
                        </a:rPr>
                        <a:t>Accessibility</a:t>
                      </a:r>
                      <a:endParaRPr lang="fr-FR" sz="1600" u="none" strike="noStrike" kern="1200" dirty="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mauvaise visibilité du texte à certain endroits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manque de contratse entre background et texte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eclaircir le texte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contraste plus important,background/texte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u="sng" strike="noStrike">
                          <a:effectLst/>
                        </a:rPr>
                        <a:t>google lighthouse</a:t>
                      </a:r>
                      <a:endParaRPr lang="fr-FR" sz="1200" u="sng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95092"/>
                  </a:ext>
                </a:extLst>
              </a:tr>
              <a:tr h="38692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sng" strike="noStrike">
                          <a:effectLst/>
                        </a:rPr>
                        <a:t> </a:t>
                      </a:r>
                      <a:endParaRPr lang="fr-FR" sz="1200" u="sng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problème de titre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titre absent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rajouter le titre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titres correctement ordonnés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sng" strike="noStrike">
                          <a:effectLst/>
                        </a:rPr>
                        <a:t>https://tutowebdesign.com/balise-title-html.php</a:t>
                      </a:r>
                      <a:endParaRPr lang="fr-FR" sz="1200" u="sng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315379"/>
                  </a:ext>
                </a:extLst>
              </a:tr>
              <a:tr h="58038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Pb de chargement texte sous forme d'image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le texte est sous forme d'image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passer le texte en h3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suppression des textes sous forme d'image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u="sng" strike="noStrike">
                          <a:effectLst/>
                          <a:hlinkClick r:id="rId3"/>
                        </a:rPr>
                        <a:t>https://developer.mozilla.org/fr/docs/Web/Accessibility/ARIA/ARIA_Techniques/Using_the_aria-label_attribute</a:t>
                      </a:r>
                      <a:endParaRPr lang="fr-FR" sz="1200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28753"/>
                  </a:ext>
                </a:extLst>
              </a:tr>
              <a:tr h="38692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différente polices pour certaines balises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manque uniformistion des polices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equilibrer les polices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police de texte uniformisée en fonction des balises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sng" strike="noStrike">
                          <a:effectLst/>
                        </a:rPr>
                        <a:t>https://developer.mozilla.org/fr/docs/Learn/CSS/Styling_text/Fundamentals</a:t>
                      </a:r>
                      <a:endParaRPr lang="fr-FR" sz="1200" u="sng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663516"/>
                  </a:ext>
                </a:extLst>
              </a:tr>
              <a:tr h="38692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site responsive, correction de la partie mobile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le texte deborde du cadre en (mobile)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enregistre img 100% dans mediaquerry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site responsive, correction de la partie mobile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sng" strike="noStrike" dirty="0">
                          <a:effectLst/>
                          <a:hlinkClick r:id="rId5"/>
                        </a:rPr>
                        <a:t>https://www.youtube.com/watch?v=wu1Sk8iOPnE  </a:t>
                      </a:r>
                      <a:r>
                        <a:rPr lang="fr-FR" sz="1200" u="sng" strike="noStrike" dirty="0" err="1">
                          <a:effectLst/>
                          <a:hlinkClick r:id="rId5"/>
                        </a:rPr>
                        <a:t>Grafikart</a:t>
                      </a:r>
                      <a:r>
                        <a:rPr lang="fr-FR" sz="1200" u="sng" strike="noStrike" dirty="0">
                          <a:effectLst/>
                          <a:hlinkClick r:id="rId5"/>
                        </a:rPr>
                        <a:t> </a:t>
                      </a:r>
                      <a:endParaRPr lang="fr-FR" sz="1200" u="sng" strike="noStrike" kern="1200" dirty="0">
                        <a:effectLst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316853"/>
                  </a:ext>
                </a:extLst>
              </a:tr>
              <a:tr h="37324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600" u="none" strike="noStrike" dirty="0">
                          <a:effectLst/>
                        </a:rPr>
                        <a:t>Best Practices</a:t>
                      </a:r>
                      <a:endParaRPr lang="fr-FR" sz="1600" u="none" strike="noStrike" kern="1200" dirty="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 dirty="0">
                          <a:effectLst/>
                        </a:rPr>
                        <a:t>Suppression des keywords cachés</a:t>
                      </a:r>
                      <a:endParaRPr lang="fr-FR" sz="1200" u="none" strike="noStrike" kern="1200" dirty="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les keywords cachés peuvent déclancher un arrêt du crawling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ne pas mettre des keywords n'importe ou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 dirty="0">
                          <a:effectLst/>
                        </a:rPr>
                        <a:t>Suppression des keywords cachés</a:t>
                      </a:r>
                      <a:endParaRPr lang="fr-FR" sz="1200" u="none" strike="noStrike" kern="1200" dirty="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u="sng" strike="noStrike" dirty="0">
                          <a:effectLst/>
                          <a:hlinkClick r:id="rId6"/>
                        </a:rPr>
                        <a:t>https://openclassrooms.com/fr/courses/5561431-augmentez-votre-trafic-grace-au-referencement-naturel-seo/5578343-optimisez-le-contenu-de-vos-pages</a:t>
                      </a:r>
                      <a:endParaRPr lang="fr-FR" sz="1200" u="sng" strike="noStrike" kern="1200" dirty="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600330"/>
                  </a:ext>
                </a:extLst>
              </a:tr>
              <a:tr h="37324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Suppression de la balise Meta keywords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en 2022 cela n'a plus d'intérêts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ne pas mettre cette balise, mettre des keywords dans la balise description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supprimer la balise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u="sng" strike="noStrike">
                          <a:effectLst/>
                        </a:rPr>
                        <a:t>https://www.webrankinfo.com/dossiers/debutants/meta-keywords</a:t>
                      </a:r>
                      <a:endParaRPr lang="fr-FR" sz="1200" u="sng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628981"/>
                  </a:ext>
                </a:extLst>
              </a:tr>
              <a:tr h="37324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 dirty="0">
                          <a:effectLst/>
                        </a:rPr>
                        <a:t> </a:t>
                      </a:r>
                      <a:endParaRPr lang="fr-FR" sz="1200" u="none" strike="noStrike" kern="1200" dirty="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Balises Alt incompréhensibles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Balises Alt incompréhensibles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faire que ce soit compréhensible par les non voyants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Balises Alt avec de bonnes informations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u="sng" strike="noStrike" dirty="0">
                          <a:effectLst/>
                        </a:rPr>
                        <a:t>https://blog.comexplorer.com/attribut-alt-images-interet</a:t>
                      </a:r>
                      <a:endParaRPr lang="fr-FR" sz="1200" u="sng" strike="noStrike" kern="1200" dirty="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617716"/>
                  </a:ext>
                </a:extLst>
              </a:tr>
              <a:tr h="12735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Footer suppression de liens sans intérets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mettre un lien dans la zone de contenu utile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mettre un lien dans la zone de contenu utile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 dirty="0" err="1">
                          <a:effectLst/>
                        </a:rPr>
                        <a:t>Footer</a:t>
                      </a:r>
                      <a:r>
                        <a:rPr lang="fr-FR" sz="1200" u="none" strike="noStrike" dirty="0">
                          <a:effectLst/>
                        </a:rPr>
                        <a:t> suppression de liens sans </a:t>
                      </a:r>
                      <a:r>
                        <a:rPr lang="fr-FR" sz="1200" u="none" strike="noStrike" dirty="0" err="1">
                          <a:effectLst/>
                        </a:rPr>
                        <a:t>intérets</a:t>
                      </a:r>
                      <a:endParaRPr lang="fr-FR" sz="1200" u="none" strike="noStrike" kern="1200" dirty="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u="sng" strike="noStrike" dirty="0">
                          <a:effectLst/>
                          <a:hlinkClick r:id="rId6"/>
                        </a:rPr>
                        <a:t>https://openclassrooms.com/fr/courses/5561431-augmentez-votre-trafic-grace-au-referencement-naturel-seo/5578343-optimisez-le-contenu-de-vos-pages</a:t>
                      </a:r>
                      <a:endParaRPr lang="fr-FR" sz="1200" u="sng" strike="noStrike" kern="1200" dirty="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769625"/>
                  </a:ext>
                </a:extLst>
              </a:tr>
              <a:tr h="373249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353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39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EA77FF49-BB59-4AB0-9F92-8FB5118AE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762677"/>
              </p:ext>
            </p:extLst>
          </p:nvPr>
        </p:nvGraphicFramePr>
        <p:xfrm>
          <a:off x="250657" y="719666"/>
          <a:ext cx="11822700" cy="3517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251">
                  <a:extLst>
                    <a:ext uri="{9D8B030D-6E8A-4147-A177-3AD203B41FA5}">
                      <a16:colId xmlns:a16="http://schemas.microsoft.com/office/drawing/2014/main" val="1588648422"/>
                    </a:ext>
                  </a:extLst>
                </a:gridCol>
                <a:gridCol w="2214145">
                  <a:extLst>
                    <a:ext uri="{9D8B030D-6E8A-4147-A177-3AD203B41FA5}">
                      <a16:colId xmlns:a16="http://schemas.microsoft.com/office/drawing/2014/main" val="4211091292"/>
                    </a:ext>
                  </a:extLst>
                </a:gridCol>
                <a:gridCol w="1712829">
                  <a:extLst>
                    <a:ext uri="{9D8B030D-6E8A-4147-A177-3AD203B41FA5}">
                      <a16:colId xmlns:a16="http://schemas.microsoft.com/office/drawing/2014/main" val="498597837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1197958718"/>
                    </a:ext>
                  </a:extLst>
                </a:gridCol>
                <a:gridCol w="2047173">
                  <a:extLst>
                    <a:ext uri="{9D8B030D-6E8A-4147-A177-3AD203B41FA5}">
                      <a16:colId xmlns:a16="http://schemas.microsoft.com/office/drawing/2014/main" val="4058915452"/>
                    </a:ext>
                  </a:extLst>
                </a:gridCol>
                <a:gridCol w="1737894">
                  <a:extLst>
                    <a:ext uri="{9D8B030D-6E8A-4147-A177-3AD203B41FA5}">
                      <a16:colId xmlns:a16="http://schemas.microsoft.com/office/drawing/2014/main" val="21830960"/>
                    </a:ext>
                  </a:extLst>
                </a:gridCol>
                <a:gridCol w="3517568">
                  <a:extLst>
                    <a:ext uri="{9D8B030D-6E8A-4147-A177-3AD203B41FA5}">
                      <a16:colId xmlns:a16="http://schemas.microsoft.com/office/drawing/2014/main" val="1144731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u="none" strike="noStrike" dirty="0">
                          <a:effectLst/>
                        </a:rPr>
                        <a:t>Problème identifié</a:t>
                      </a:r>
                      <a:endParaRPr lang="fr-FR" sz="1800" u="none" strike="noStrike" kern="1200" dirty="0">
                        <a:effectLst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u="none" strike="noStrike" dirty="0">
                          <a:effectLst/>
                        </a:rPr>
                        <a:t>Explication du problème</a:t>
                      </a:r>
                      <a:endParaRPr lang="fr-FR" sz="1800" u="none" strike="noStrike" kern="1200" dirty="0">
                        <a:effectLst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u="none" strike="noStrike" dirty="0">
                          <a:effectLst/>
                        </a:rPr>
                        <a:t>Bonne pratique à adopter</a:t>
                      </a:r>
                      <a:endParaRPr lang="fr-FR" sz="1800" u="none" strike="noStrike" kern="1200" dirty="0">
                        <a:effectLst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u="none" strike="noStrike" dirty="0">
                          <a:effectLst/>
                        </a:rPr>
                        <a:t>Action recommandée</a:t>
                      </a:r>
                      <a:endParaRPr lang="fr-FR" sz="1800" u="none" strike="noStrike" kern="1200" dirty="0">
                        <a:effectLst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u="none" strike="noStrike" dirty="0">
                          <a:effectLst/>
                        </a:rPr>
                        <a:t>Référence</a:t>
                      </a:r>
                      <a:endParaRPr lang="fr-FR" sz="1800" u="none" strike="noStrike" kern="1200" dirty="0">
                        <a:effectLst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63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600" u="none" strike="noStrike" dirty="0">
                          <a:effectLst/>
                        </a:rPr>
                        <a:t>SEO</a:t>
                      </a:r>
                      <a:endParaRPr lang="fr-FR" sz="1600" u="none" strike="noStrike" kern="1200" dirty="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 dirty="0">
                          <a:effectLst/>
                        </a:rPr>
                        <a:t>page annexe renommée, (contact)</a:t>
                      </a:r>
                      <a:endParaRPr lang="fr-FR" sz="1200" u="none" strike="noStrike" kern="1200" dirty="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page2 ne voulait rien dire 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il faut être précis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il faut être précis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page annexe renommée, (contact)c'est clair pour lr robot google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sng" strike="noStrike">
                          <a:effectLst/>
                        </a:rPr>
                        <a:t>https://openclassrooms.com/fr/courses/1603881-apprenez-a-creer-votre-site-web-avec-html5-et-css3/1608357-memento-des-balises-html</a:t>
                      </a:r>
                      <a:endParaRPr lang="fr-FR" sz="1200" u="sng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48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orde des balises h rétabli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h2 était ligne183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mettre h2 avant h3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mettre h2 avant h3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orde des balises h rétabli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sng" strike="noStrike">
                          <a:effectLst/>
                        </a:rPr>
                        <a:t>https://developer.mozilla.org/fr/docs/Glossary/Tag</a:t>
                      </a:r>
                      <a:endParaRPr lang="fr-FR" sz="1200" u="sng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26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Rajout d'un title , balise title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la page web n'a pas de titre donc ralentissement de l'ouverture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 dirty="0">
                          <a:effectLst/>
                        </a:rPr>
                        <a:t>mettre un titre 70 caractères max</a:t>
                      </a:r>
                      <a:endParaRPr lang="fr-FR" sz="1200" u="none" strike="noStrike" kern="1200" dirty="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mettre un titre 70 caractères max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Rajout d'un title , balise title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sng" strike="noStrike">
                          <a:effectLst/>
                        </a:rPr>
                        <a:t>https://openclassrooms.com/fr/courses/1603881-apprenez-a-creer-votre-site-web-avec-html5-et-css3/1608357-memento-des-balises-html</a:t>
                      </a:r>
                      <a:endParaRPr lang="fr-FR" sz="1200" u="sng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05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 dirty="0">
                          <a:effectLst/>
                        </a:rPr>
                        <a:t>Balise Meta description, rajout de mots clés</a:t>
                      </a:r>
                      <a:endParaRPr lang="fr-FR" sz="1200" u="none" strike="noStrike" kern="1200" dirty="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 dirty="0">
                          <a:effectLst/>
                        </a:rPr>
                        <a:t>c'est la balise ou l'on peut afficher des mots clé dans une phrase de présentation</a:t>
                      </a:r>
                      <a:endParaRPr lang="fr-FR" sz="1200" u="none" strike="noStrike" kern="1200" dirty="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Balise Meta description, rajout de mots clés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sng" strike="noStrike">
                          <a:effectLst/>
                        </a:rPr>
                        <a:t>https://smartkeyword.io/seo-on-page-balise-meta-description/#:~:text=Les%203%20crit%C3%A8res%20primordiaux%20de,sinon%20Google%20va%20la%20couper.</a:t>
                      </a:r>
                      <a:endParaRPr lang="fr-FR" sz="1200" u="sng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09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correction de la langue, fr 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corrigé le fait que cela soit en anglais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mettre fr 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none" strike="noStrike">
                          <a:effectLst/>
                        </a:rPr>
                        <a:t> </a:t>
                      </a:r>
                      <a:endParaRPr lang="fr-FR" sz="1200" u="none" strike="noStrike" kern="120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1200" u="sng" strike="noStrike" dirty="0">
                          <a:effectLst/>
                        </a:rPr>
                        <a:t>https://www.w3.org/International/questions/qa-html-language-declarations.fr</a:t>
                      </a:r>
                      <a:endParaRPr lang="fr-FR" sz="1200" u="sng" strike="noStrike" kern="1200" dirty="0">
                        <a:effectLst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05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61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>
            <a:extLst>
              <a:ext uri="{FF2B5EF4-FFF2-40B4-BE49-F238E27FC236}">
                <a16:creationId xmlns:a16="http://schemas.microsoft.com/office/drawing/2014/main" id="{07B57C20-4B4B-4216-883E-2D36C58CF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9" y="1652628"/>
            <a:ext cx="2778903" cy="3593407"/>
          </a:xfr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BC42B6C2-976B-41C3-B359-FFC21036F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024" y="1913141"/>
            <a:ext cx="3056240" cy="333289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F7828FC-4DB4-40D7-8594-698AB237CBE1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3A81F76-6380-4906-A457-534B2E1FF720}"/>
              </a:ext>
            </a:extLst>
          </p:cNvPr>
          <p:cNvSpPr txBox="1"/>
          <p:nvPr/>
        </p:nvSpPr>
        <p:spPr>
          <a:xfrm rot="5400000">
            <a:off x="5181599" y="2514600"/>
            <a:ext cx="670323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4720105-4A3B-480E-9550-281A924FA6EE}"/>
              </a:ext>
            </a:extLst>
          </p:cNvPr>
          <p:cNvSpPr txBox="1"/>
          <p:nvPr/>
        </p:nvSpPr>
        <p:spPr>
          <a:xfrm>
            <a:off x="150616" y="952118"/>
            <a:ext cx="237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Performance (55)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574F7C5-34F7-43A6-AE41-938ABFB0B555}"/>
              </a:ext>
            </a:extLst>
          </p:cNvPr>
          <p:cNvSpPr txBox="1"/>
          <p:nvPr/>
        </p:nvSpPr>
        <p:spPr>
          <a:xfrm>
            <a:off x="3495224" y="452436"/>
            <a:ext cx="2165460" cy="452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6654B71-8DE8-43D5-A3DA-A7F7882F4FA0}"/>
              </a:ext>
            </a:extLst>
          </p:cNvPr>
          <p:cNvSpPr txBox="1"/>
          <p:nvPr/>
        </p:nvSpPr>
        <p:spPr>
          <a:xfrm>
            <a:off x="3403699" y="455485"/>
            <a:ext cx="239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200" dirty="0"/>
              <a:t>Fichiers source minifiés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B3DF98C-6778-4D12-BA23-15652DAAF296}"/>
              </a:ext>
            </a:extLst>
          </p:cNvPr>
          <p:cNvSpPr txBox="1"/>
          <p:nvPr/>
        </p:nvSpPr>
        <p:spPr>
          <a:xfrm>
            <a:off x="6927157" y="366266"/>
            <a:ext cx="316771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F</a:t>
            </a:r>
            <a:r>
              <a:rPr lang="fr-FR" sz="1100" dirty="0"/>
              <a:t>ichiers source minifiés/Suppression css inutile/Image format Webp + compressées.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D85C48-1512-4C69-B927-2B8DDB48E315}"/>
              </a:ext>
            </a:extLst>
          </p:cNvPr>
          <p:cNvSpPr txBox="1"/>
          <p:nvPr/>
        </p:nvSpPr>
        <p:spPr>
          <a:xfrm>
            <a:off x="257700" y="450140"/>
            <a:ext cx="239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200" dirty="0"/>
              <a:t>Fichiers origine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A35C27-9D79-4407-9C98-2E75948093C5}"/>
              </a:ext>
            </a:extLst>
          </p:cNvPr>
          <p:cNvSpPr txBox="1"/>
          <p:nvPr/>
        </p:nvSpPr>
        <p:spPr>
          <a:xfrm>
            <a:off x="3495224" y="929922"/>
            <a:ext cx="272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Performance (60)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C959655-5A8B-42BE-AD2F-E639A2E28DDE}"/>
              </a:ext>
            </a:extLst>
          </p:cNvPr>
          <p:cNvSpPr txBox="1"/>
          <p:nvPr/>
        </p:nvSpPr>
        <p:spPr>
          <a:xfrm>
            <a:off x="7010400" y="947654"/>
            <a:ext cx="3336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dirty="0"/>
              <a:t>Performance (</a:t>
            </a:r>
            <a:r>
              <a:rPr lang="fr-FR" dirty="0"/>
              <a:t>82</a:t>
            </a:r>
            <a:r>
              <a:rPr lang="fr-FR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099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>
            <a:extLst>
              <a:ext uri="{FF2B5EF4-FFF2-40B4-BE49-F238E27FC236}">
                <a16:creationId xmlns:a16="http://schemas.microsoft.com/office/drawing/2014/main" id="{944CC6DB-4516-4B4D-927C-87D509FD8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56" y="1481667"/>
            <a:ext cx="3233200" cy="3195963"/>
          </a:xfrm>
          <a:prstGeom prst="rect">
            <a:avLst/>
          </a:prstGeom>
        </p:spPr>
      </p:pic>
      <p:pic>
        <p:nvPicPr>
          <p:cNvPr id="3" name="Image 3">
            <a:extLst>
              <a:ext uri="{FF2B5EF4-FFF2-40B4-BE49-F238E27FC236}">
                <a16:creationId xmlns:a16="http://schemas.microsoft.com/office/drawing/2014/main" id="{F8CF1550-5279-442B-B3CD-2B263F0B5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99" y="1481667"/>
            <a:ext cx="3329680" cy="319596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DDEEDBD-21FE-41B2-A513-FF16680F9950}"/>
              </a:ext>
            </a:extLst>
          </p:cNvPr>
          <p:cNvSpPr txBox="1"/>
          <p:nvPr/>
        </p:nvSpPr>
        <p:spPr>
          <a:xfrm>
            <a:off x="4286826" y="450139"/>
            <a:ext cx="323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200" dirty="0"/>
              <a:t>Fichiers source minifiés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491F8CC-D8A8-41AA-A889-6FB5EF3CF2EF}"/>
              </a:ext>
            </a:extLst>
          </p:cNvPr>
          <p:cNvSpPr txBox="1"/>
          <p:nvPr/>
        </p:nvSpPr>
        <p:spPr>
          <a:xfrm>
            <a:off x="389554" y="450140"/>
            <a:ext cx="3233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200" dirty="0"/>
              <a:t>Fichiers origine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CB6E693-DE2A-41BD-AA5E-4B0AD9B1A70A}"/>
              </a:ext>
            </a:extLst>
          </p:cNvPr>
          <p:cNvSpPr txBox="1"/>
          <p:nvPr/>
        </p:nvSpPr>
        <p:spPr>
          <a:xfrm>
            <a:off x="389554" y="827403"/>
            <a:ext cx="32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SEO  (78)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1DC1A47-8300-41C1-850E-4B91206E7838}"/>
              </a:ext>
            </a:extLst>
          </p:cNvPr>
          <p:cNvSpPr txBox="1"/>
          <p:nvPr/>
        </p:nvSpPr>
        <p:spPr>
          <a:xfrm>
            <a:off x="4286826" y="827403"/>
            <a:ext cx="32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SEO  (78)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1F3BB02-68E6-405D-AEAD-0112B56A257B}"/>
              </a:ext>
            </a:extLst>
          </p:cNvPr>
          <p:cNvSpPr txBox="1"/>
          <p:nvPr/>
        </p:nvSpPr>
        <p:spPr>
          <a:xfrm>
            <a:off x="8385256" y="938610"/>
            <a:ext cx="34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SEO  (94)</a:t>
            </a:r>
          </a:p>
        </p:txBody>
      </p:sp>
      <p:pic>
        <p:nvPicPr>
          <p:cNvPr id="21" name="Image 21">
            <a:extLst>
              <a:ext uri="{FF2B5EF4-FFF2-40B4-BE49-F238E27FC236}">
                <a16:creationId xmlns:a16="http://schemas.microsoft.com/office/drawing/2014/main" id="{8DC3799E-0F4F-4081-BC87-840B73EA69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256" y="1481667"/>
            <a:ext cx="3417188" cy="325641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DC9F884E-829F-46C8-A92E-8DDDBAD79B0B}"/>
              </a:ext>
            </a:extLst>
          </p:cNvPr>
          <p:cNvSpPr txBox="1"/>
          <p:nvPr/>
        </p:nvSpPr>
        <p:spPr>
          <a:xfrm>
            <a:off x="7931725" y="107613"/>
            <a:ext cx="323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200" dirty="0"/>
              <a:t>Page annexe renommée contact/Ordre des balises H rétabli/Rajout d’un Title/Rajout de keywords balise Meta description/Correction de la langue , FR.</a:t>
            </a:r>
          </a:p>
        </p:txBody>
      </p:sp>
    </p:spTree>
    <p:extLst>
      <p:ext uri="{BB962C8B-B14F-4D97-AF65-F5344CB8AC3E}">
        <p14:creationId xmlns:p14="http://schemas.microsoft.com/office/powerpoint/2010/main" val="186887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CA1AFF10-875F-4522-A44E-52786C43C0B1}"/>
              </a:ext>
            </a:extLst>
          </p:cNvPr>
          <p:cNvSpPr txBox="1"/>
          <p:nvPr/>
        </p:nvSpPr>
        <p:spPr>
          <a:xfrm>
            <a:off x="389554" y="450140"/>
            <a:ext cx="3233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200" dirty="0"/>
              <a:t>Fichiers origine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68210FB-0DED-4DC7-A01D-644274A6412E}"/>
              </a:ext>
            </a:extLst>
          </p:cNvPr>
          <p:cNvSpPr txBox="1"/>
          <p:nvPr/>
        </p:nvSpPr>
        <p:spPr>
          <a:xfrm>
            <a:off x="4286826" y="450139"/>
            <a:ext cx="323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200" dirty="0"/>
              <a:t>Fichiers source minifiés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97D98BB-3B7B-48F6-BCF9-42B4CCEE7146}"/>
              </a:ext>
            </a:extLst>
          </p:cNvPr>
          <p:cNvSpPr txBox="1"/>
          <p:nvPr/>
        </p:nvSpPr>
        <p:spPr>
          <a:xfrm>
            <a:off x="7838952" y="341923"/>
            <a:ext cx="3963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F</a:t>
            </a:r>
            <a:r>
              <a:rPr lang="fr-FR" sz="1100" dirty="0"/>
              <a:t>ichiers source minifiés/Contraste amélioré/Rajout du Title/Les H3 remplacent le texte en image/Site responsive/Police uniformisée.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F237A1A-E0B2-4D6D-A34F-7219C0E057D1}"/>
              </a:ext>
            </a:extLst>
          </p:cNvPr>
          <p:cNvSpPr txBox="1"/>
          <p:nvPr/>
        </p:nvSpPr>
        <p:spPr>
          <a:xfrm>
            <a:off x="389553" y="1131205"/>
            <a:ext cx="32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Accessibility  (76)</a:t>
            </a:r>
          </a:p>
        </p:txBody>
      </p:sp>
      <p:pic>
        <p:nvPicPr>
          <p:cNvPr id="14" name="Image 14">
            <a:extLst>
              <a:ext uri="{FF2B5EF4-FFF2-40B4-BE49-F238E27FC236}">
                <a16:creationId xmlns:a16="http://schemas.microsoft.com/office/drawing/2014/main" id="{8005F459-7993-44F1-944A-ACD8F46EC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53" y="1904603"/>
            <a:ext cx="3298332" cy="3305652"/>
          </a:xfrm>
          <a:prstGeom prst="rect">
            <a:avLst/>
          </a:prstGeom>
        </p:spPr>
      </p:pic>
      <p:pic>
        <p:nvPicPr>
          <p:cNvPr id="17" name="Image 17">
            <a:extLst>
              <a:ext uri="{FF2B5EF4-FFF2-40B4-BE49-F238E27FC236}">
                <a16:creationId xmlns:a16="http://schemas.microsoft.com/office/drawing/2014/main" id="{00D99085-D032-47EA-A2DD-69B3940B5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694" y="1904603"/>
            <a:ext cx="3298332" cy="330565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9519D7BB-DCEA-4F40-A6AE-AE7955C0BB31}"/>
              </a:ext>
            </a:extLst>
          </p:cNvPr>
          <p:cNvSpPr txBox="1"/>
          <p:nvPr/>
        </p:nvSpPr>
        <p:spPr>
          <a:xfrm>
            <a:off x="4221694" y="1131205"/>
            <a:ext cx="32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Accessibility  (88)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172FD74-ADB6-43CE-91B3-450EB08C65D1}"/>
              </a:ext>
            </a:extLst>
          </p:cNvPr>
          <p:cNvSpPr txBox="1"/>
          <p:nvPr/>
        </p:nvSpPr>
        <p:spPr>
          <a:xfrm>
            <a:off x="8416849" y="1131205"/>
            <a:ext cx="32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Accessibility  (91)</a:t>
            </a:r>
          </a:p>
        </p:txBody>
      </p:sp>
      <p:pic>
        <p:nvPicPr>
          <p:cNvPr id="24" name="Image 24">
            <a:extLst>
              <a:ext uri="{FF2B5EF4-FFF2-40B4-BE49-F238E27FC236}">
                <a16:creationId xmlns:a16="http://schemas.microsoft.com/office/drawing/2014/main" id="{6F5869F6-F953-4586-9891-F836CD9F5E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808" y="1904604"/>
            <a:ext cx="3963494" cy="330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2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E747B11C-C5E7-4CC7-B98E-CA0993AFEF48}"/>
              </a:ext>
            </a:extLst>
          </p:cNvPr>
          <p:cNvSpPr txBox="1"/>
          <p:nvPr/>
        </p:nvSpPr>
        <p:spPr>
          <a:xfrm>
            <a:off x="664069" y="1337385"/>
            <a:ext cx="32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Best practices  (85)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4D694C9-3978-4237-B951-9DBF047226E4}"/>
              </a:ext>
            </a:extLst>
          </p:cNvPr>
          <p:cNvSpPr txBox="1"/>
          <p:nvPr/>
        </p:nvSpPr>
        <p:spPr>
          <a:xfrm>
            <a:off x="4105443" y="1337385"/>
            <a:ext cx="32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Best practices  (92)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9C789F2-2DA3-4802-932A-938EFD90AA86}"/>
              </a:ext>
            </a:extLst>
          </p:cNvPr>
          <p:cNvSpPr txBox="1"/>
          <p:nvPr/>
        </p:nvSpPr>
        <p:spPr>
          <a:xfrm>
            <a:off x="8597010" y="1344576"/>
            <a:ext cx="32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Best practices  (92)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873C4F9-EC0E-4059-A6BA-99D813B9E7F4}"/>
              </a:ext>
            </a:extLst>
          </p:cNvPr>
          <p:cNvSpPr txBox="1"/>
          <p:nvPr/>
        </p:nvSpPr>
        <p:spPr>
          <a:xfrm>
            <a:off x="664068" y="311638"/>
            <a:ext cx="3233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200" dirty="0"/>
              <a:t>Fichiers origine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ADC1C39-B3D7-45CA-834B-0F5CB2C86759}"/>
              </a:ext>
            </a:extLst>
          </p:cNvPr>
          <p:cNvSpPr txBox="1"/>
          <p:nvPr/>
        </p:nvSpPr>
        <p:spPr>
          <a:xfrm>
            <a:off x="4105442" y="311637"/>
            <a:ext cx="3233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200" dirty="0"/>
              <a:t>Fichiers source minifié</a:t>
            </a:r>
          </a:p>
        </p:txBody>
      </p:sp>
      <p:pic>
        <p:nvPicPr>
          <p:cNvPr id="23" name="Image 23">
            <a:extLst>
              <a:ext uri="{FF2B5EF4-FFF2-40B4-BE49-F238E27FC236}">
                <a16:creationId xmlns:a16="http://schemas.microsoft.com/office/drawing/2014/main" id="{2415FF46-959F-473A-BCFB-56E9DCC45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31" y="2304441"/>
            <a:ext cx="3069167" cy="3437408"/>
          </a:xfrm>
        </p:spPr>
      </p:pic>
      <p:pic>
        <p:nvPicPr>
          <p:cNvPr id="24" name="Image 24">
            <a:extLst>
              <a:ext uri="{FF2B5EF4-FFF2-40B4-BE49-F238E27FC236}">
                <a16:creationId xmlns:a16="http://schemas.microsoft.com/office/drawing/2014/main" id="{564C682F-A425-4B8D-9747-4146E27E0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59" y="2304441"/>
            <a:ext cx="3427372" cy="3437408"/>
          </a:xfrm>
          <a:prstGeom prst="rect">
            <a:avLst/>
          </a:prstGeom>
        </p:spPr>
      </p:pic>
      <p:pic>
        <p:nvPicPr>
          <p:cNvPr id="27" name="Image 23">
            <a:extLst>
              <a:ext uri="{FF2B5EF4-FFF2-40B4-BE49-F238E27FC236}">
                <a16:creationId xmlns:a16="http://schemas.microsoft.com/office/drawing/2014/main" id="{2D68EB4D-D882-419A-8C2A-70F8A50CB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003" y="2483013"/>
            <a:ext cx="3315676" cy="3258836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687AC414-323A-4907-BC2F-1B689A25AFDA}"/>
              </a:ext>
            </a:extLst>
          </p:cNvPr>
          <p:cNvSpPr txBox="1"/>
          <p:nvPr/>
        </p:nvSpPr>
        <p:spPr>
          <a:xfrm>
            <a:off x="8269003" y="292711"/>
            <a:ext cx="3233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200" dirty="0"/>
              <a:t>Fichiers Suppression de Meta Keywords/Suppressions de keywords caché(Black Hat)/Balises ALT compréhensibles.</a:t>
            </a:r>
          </a:p>
        </p:txBody>
      </p:sp>
    </p:spTree>
    <p:extLst>
      <p:ext uri="{BB962C8B-B14F-4D97-AF65-F5344CB8AC3E}">
        <p14:creationId xmlns:p14="http://schemas.microsoft.com/office/powerpoint/2010/main" val="115759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>
            <a:extLst>
              <a:ext uri="{FF2B5EF4-FFF2-40B4-BE49-F238E27FC236}">
                <a16:creationId xmlns:a16="http://schemas.microsoft.com/office/drawing/2014/main" id="{07B57C20-4B4B-4216-883E-2D36C58CF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9" y="1652628"/>
            <a:ext cx="2778903" cy="3593407"/>
          </a:xfr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BC42B6C2-976B-41C3-B359-FFC21036F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024" y="1913141"/>
            <a:ext cx="3056240" cy="333289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F7828FC-4DB4-40D7-8594-698AB237CBE1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3A81F76-6380-4906-A457-534B2E1FF720}"/>
              </a:ext>
            </a:extLst>
          </p:cNvPr>
          <p:cNvSpPr txBox="1"/>
          <p:nvPr/>
        </p:nvSpPr>
        <p:spPr>
          <a:xfrm rot="5400000">
            <a:off x="5181599" y="2514600"/>
            <a:ext cx="670323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4720105-4A3B-480E-9550-281A924FA6EE}"/>
              </a:ext>
            </a:extLst>
          </p:cNvPr>
          <p:cNvSpPr txBox="1"/>
          <p:nvPr/>
        </p:nvSpPr>
        <p:spPr>
          <a:xfrm>
            <a:off x="150616" y="952118"/>
            <a:ext cx="237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Performance (55)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574F7C5-34F7-43A6-AE41-938ABFB0B555}"/>
              </a:ext>
            </a:extLst>
          </p:cNvPr>
          <p:cNvSpPr txBox="1"/>
          <p:nvPr/>
        </p:nvSpPr>
        <p:spPr>
          <a:xfrm>
            <a:off x="3495224" y="452436"/>
            <a:ext cx="2165460" cy="452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6654B71-8DE8-43D5-A3DA-A7F7882F4FA0}"/>
              </a:ext>
            </a:extLst>
          </p:cNvPr>
          <p:cNvSpPr txBox="1"/>
          <p:nvPr/>
        </p:nvSpPr>
        <p:spPr>
          <a:xfrm>
            <a:off x="3403699" y="455485"/>
            <a:ext cx="239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200" dirty="0"/>
              <a:t>Fichiers source minifiés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B3DF98C-6778-4D12-BA23-15652DAAF296}"/>
              </a:ext>
            </a:extLst>
          </p:cNvPr>
          <p:cNvSpPr txBox="1"/>
          <p:nvPr/>
        </p:nvSpPr>
        <p:spPr>
          <a:xfrm>
            <a:off x="6927157" y="366266"/>
            <a:ext cx="316771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F</a:t>
            </a:r>
            <a:r>
              <a:rPr lang="fr-FR" sz="1100" dirty="0"/>
              <a:t>ichiers source minifiés/Suppression css inutile/Image format Webp + compressées.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D85C48-1512-4C69-B927-2B8DDB48E315}"/>
              </a:ext>
            </a:extLst>
          </p:cNvPr>
          <p:cNvSpPr txBox="1"/>
          <p:nvPr/>
        </p:nvSpPr>
        <p:spPr>
          <a:xfrm>
            <a:off x="257700" y="450140"/>
            <a:ext cx="239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200" dirty="0"/>
              <a:t>Fichiers origine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A35C27-9D79-4407-9C98-2E75948093C5}"/>
              </a:ext>
            </a:extLst>
          </p:cNvPr>
          <p:cNvSpPr txBox="1"/>
          <p:nvPr/>
        </p:nvSpPr>
        <p:spPr>
          <a:xfrm>
            <a:off x="3495224" y="929922"/>
            <a:ext cx="272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Performance (60)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C959655-5A8B-42BE-AD2F-E639A2E28DDE}"/>
              </a:ext>
            </a:extLst>
          </p:cNvPr>
          <p:cNvSpPr txBox="1"/>
          <p:nvPr/>
        </p:nvSpPr>
        <p:spPr>
          <a:xfrm>
            <a:off x="7010400" y="947654"/>
            <a:ext cx="3336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dirty="0"/>
              <a:t>Performance (</a:t>
            </a:r>
            <a:r>
              <a:rPr lang="fr-FR" dirty="0"/>
              <a:t>82</a:t>
            </a:r>
            <a:r>
              <a:rPr lang="fr-FR" sz="1800" dirty="0"/>
              <a:t>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D1C2BE5-6B54-491D-B17A-4C9B382B33E1}"/>
              </a:ext>
            </a:extLst>
          </p:cNvPr>
          <p:cNvSpPr txBox="1"/>
          <p:nvPr/>
        </p:nvSpPr>
        <p:spPr>
          <a:xfrm>
            <a:off x="5183228" y="251297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002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>
            <a:extLst>
              <a:ext uri="{FF2B5EF4-FFF2-40B4-BE49-F238E27FC236}">
                <a16:creationId xmlns:a16="http://schemas.microsoft.com/office/drawing/2014/main" id="{944CC6DB-4516-4B4D-927C-87D509FD8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56" y="1481667"/>
            <a:ext cx="3233200" cy="3195963"/>
          </a:xfrm>
          <a:prstGeom prst="rect">
            <a:avLst/>
          </a:prstGeom>
        </p:spPr>
      </p:pic>
      <p:pic>
        <p:nvPicPr>
          <p:cNvPr id="3" name="Image 3">
            <a:extLst>
              <a:ext uri="{FF2B5EF4-FFF2-40B4-BE49-F238E27FC236}">
                <a16:creationId xmlns:a16="http://schemas.microsoft.com/office/drawing/2014/main" id="{F8CF1550-5279-442B-B3CD-2B263F0B5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99" y="1481667"/>
            <a:ext cx="3329680" cy="319596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DDEEDBD-21FE-41B2-A513-FF16680F9950}"/>
              </a:ext>
            </a:extLst>
          </p:cNvPr>
          <p:cNvSpPr txBox="1"/>
          <p:nvPr/>
        </p:nvSpPr>
        <p:spPr>
          <a:xfrm>
            <a:off x="4286826" y="450139"/>
            <a:ext cx="323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200" dirty="0"/>
              <a:t>Fichiers source minifiés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491F8CC-D8A8-41AA-A889-6FB5EF3CF2EF}"/>
              </a:ext>
            </a:extLst>
          </p:cNvPr>
          <p:cNvSpPr txBox="1"/>
          <p:nvPr/>
        </p:nvSpPr>
        <p:spPr>
          <a:xfrm>
            <a:off x="389554" y="450140"/>
            <a:ext cx="3233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200" dirty="0"/>
              <a:t>Fichiers origine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CB6E693-DE2A-41BD-AA5E-4B0AD9B1A70A}"/>
              </a:ext>
            </a:extLst>
          </p:cNvPr>
          <p:cNvSpPr txBox="1"/>
          <p:nvPr/>
        </p:nvSpPr>
        <p:spPr>
          <a:xfrm>
            <a:off x="389554" y="827403"/>
            <a:ext cx="32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SEO  (78)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1DC1A47-8300-41C1-850E-4B91206E7838}"/>
              </a:ext>
            </a:extLst>
          </p:cNvPr>
          <p:cNvSpPr txBox="1"/>
          <p:nvPr/>
        </p:nvSpPr>
        <p:spPr>
          <a:xfrm>
            <a:off x="4286826" y="827403"/>
            <a:ext cx="32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SEO  (78)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1F3BB02-68E6-405D-AEAD-0112B56A257B}"/>
              </a:ext>
            </a:extLst>
          </p:cNvPr>
          <p:cNvSpPr txBox="1"/>
          <p:nvPr/>
        </p:nvSpPr>
        <p:spPr>
          <a:xfrm>
            <a:off x="8385256" y="938610"/>
            <a:ext cx="34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SEO  (94)</a:t>
            </a:r>
          </a:p>
        </p:txBody>
      </p:sp>
      <p:pic>
        <p:nvPicPr>
          <p:cNvPr id="21" name="Image 21">
            <a:extLst>
              <a:ext uri="{FF2B5EF4-FFF2-40B4-BE49-F238E27FC236}">
                <a16:creationId xmlns:a16="http://schemas.microsoft.com/office/drawing/2014/main" id="{8DC3799E-0F4F-4081-BC87-840B73EA69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256" y="1481667"/>
            <a:ext cx="3417188" cy="325641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DC9F884E-829F-46C8-A92E-8DDDBAD79B0B}"/>
              </a:ext>
            </a:extLst>
          </p:cNvPr>
          <p:cNvSpPr txBox="1"/>
          <p:nvPr/>
        </p:nvSpPr>
        <p:spPr>
          <a:xfrm>
            <a:off x="7931725" y="107613"/>
            <a:ext cx="323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200" dirty="0"/>
              <a:t>Page annexe renommée contact/Ordre des balises H rétabli/Rajout d’un Title/Rajout de keywords balise Meta description/Correction de la langue , FR.</a:t>
            </a:r>
          </a:p>
        </p:txBody>
      </p:sp>
    </p:spTree>
    <p:extLst>
      <p:ext uri="{BB962C8B-B14F-4D97-AF65-F5344CB8AC3E}">
        <p14:creationId xmlns:p14="http://schemas.microsoft.com/office/powerpoint/2010/main" val="1994328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11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philippe eyraud</dc:creator>
  <cp:lastModifiedBy>philippe eyraud</cp:lastModifiedBy>
  <cp:revision>5</cp:revision>
  <dcterms:created xsi:type="dcterms:W3CDTF">2022-02-06T17:45:07Z</dcterms:created>
  <dcterms:modified xsi:type="dcterms:W3CDTF">2022-02-09T06:49:23Z</dcterms:modified>
</cp:coreProperties>
</file>