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71" r:id="rId9"/>
    <p:sldId id="272" r:id="rId10"/>
    <p:sldId id="273" r:id="rId11"/>
    <p:sldId id="268" r:id="rId12"/>
    <p:sldId id="261" r:id="rId13"/>
    <p:sldId id="269" r:id="rId14"/>
    <p:sldId id="267" r:id="rId15"/>
    <p:sldId id="262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5FE91-03F3-244A-884A-CB6FA735898F}" v="99" dt="2019-09-11T12:18:5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6"/>
    <p:restoredTop sz="92993"/>
  </p:normalViewPr>
  <p:slideViewPr>
    <p:cSldViewPr>
      <p:cViewPr varScale="1">
        <p:scale>
          <a:sx n="132" d="100"/>
          <a:sy n="132" d="100"/>
        </p:scale>
        <p:origin x="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Pringuet" userId="f3761641-7dbc-4180-8731-54a0c3aa392c" providerId="ADAL" clId="{2315C5AB-0B73-404F-8F25-7E4857215BF3}"/>
  </pc:docChgLst>
  <pc:docChgLst>
    <pc:chgData name="Philippe Pringuet" userId="f3761641-7dbc-4180-8731-54a0c3aa392c" providerId="ADAL" clId="{FD15FE91-03F3-244A-884A-CB6FA735898F}"/>
    <pc:docChg chg="custSel modSld">
      <pc:chgData name="Philippe Pringuet" userId="f3761641-7dbc-4180-8731-54a0c3aa392c" providerId="ADAL" clId="{FD15FE91-03F3-244A-884A-CB6FA735898F}" dt="2019-09-11T12:18:52.538" v="112" actId="20577"/>
      <pc:docMkLst>
        <pc:docMk/>
      </pc:docMkLst>
      <pc:sldChg chg="modSp">
        <pc:chgData name="Philippe Pringuet" userId="f3761641-7dbc-4180-8731-54a0c3aa392c" providerId="ADAL" clId="{FD15FE91-03F3-244A-884A-CB6FA735898F}" dt="2019-09-11T12:18:52.538" v="112" actId="20577"/>
        <pc:sldMkLst>
          <pc:docMk/>
          <pc:sldMk cId="0" sldId="260"/>
        </pc:sldMkLst>
        <pc:spChg chg="mod">
          <ac:chgData name="Philippe Pringuet" userId="f3761641-7dbc-4180-8731-54a0c3aa392c" providerId="ADAL" clId="{FD15FE91-03F3-244A-884A-CB6FA735898F}" dt="2019-09-11T12:18:52.538" v="112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Philippe Pringuet" userId="f3761641-7dbc-4180-8731-54a0c3aa392c" providerId="ADAL" clId="{FD15FE91-03F3-244A-884A-CB6FA735898F}" dt="2019-09-02T05:54:00.114" v="77" actId="20577"/>
        <pc:sldMkLst>
          <pc:docMk/>
          <pc:sldMk cId="2215979245" sldId="268"/>
        </pc:sldMkLst>
        <pc:spChg chg="mod">
          <ac:chgData name="Philippe Pringuet" userId="f3761641-7dbc-4180-8731-54a0c3aa392c" providerId="ADAL" clId="{FD15FE91-03F3-244A-884A-CB6FA735898F}" dt="2019-09-02T05:54:00.114" v="77" actId="20577"/>
          <ac:spMkLst>
            <pc:docMk/>
            <pc:sldMk cId="2215979245" sldId="268"/>
            <ac:spMk id="3" creationId="{00000000-0000-0000-0000-000000000000}"/>
          </ac:spMkLst>
        </pc:spChg>
      </pc:sldChg>
      <pc:sldChg chg="addSp delSp modSp">
        <pc:chgData name="Philippe Pringuet" userId="f3761641-7dbc-4180-8731-54a0c3aa392c" providerId="ADAL" clId="{FD15FE91-03F3-244A-884A-CB6FA735898F}" dt="2019-09-02T08:23:34.650" v="90" actId="27636"/>
        <pc:sldMkLst>
          <pc:docMk/>
          <pc:sldMk cId="415473106" sldId="269"/>
        </pc:sldMkLst>
        <pc:spChg chg="mod">
          <ac:chgData name="Philippe Pringuet" userId="f3761641-7dbc-4180-8731-54a0c3aa392c" providerId="ADAL" clId="{FD15FE91-03F3-244A-884A-CB6FA735898F}" dt="2019-09-02T08:23:34.650" v="90" actId="27636"/>
          <ac:spMkLst>
            <pc:docMk/>
            <pc:sldMk cId="415473106" sldId="269"/>
            <ac:spMk id="2" creationId="{00000000-0000-0000-0000-000000000000}"/>
          </ac:spMkLst>
        </pc:spChg>
        <pc:spChg chg="add del mod">
          <ac:chgData name="Philippe Pringuet" userId="f3761641-7dbc-4180-8731-54a0c3aa392c" providerId="ADAL" clId="{FD15FE91-03F3-244A-884A-CB6FA735898F}" dt="2019-09-02T08:23:02.968" v="82" actId="931"/>
          <ac:spMkLst>
            <pc:docMk/>
            <pc:sldMk cId="415473106" sldId="269"/>
            <ac:spMk id="4" creationId="{205DB68B-CA88-2C4D-ACA5-3213806953C9}"/>
          </ac:spMkLst>
        </pc:spChg>
        <pc:spChg chg="add del">
          <ac:chgData name="Philippe Pringuet" userId="f3761641-7dbc-4180-8731-54a0c3aa392c" providerId="ADAL" clId="{FD15FE91-03F3-244A-884A-CB6FA735898F}" dt="2019-09-02T08:22:53.975" v="81" actId="478"/>
          <ac:spMkLst>
            <pc:docMk/>
            <pc:sldMk cId="415473106" sldId="269"/>
            <ac:spMk id="5" creationId="{EABD15D6-D294-CC47-BE2E-BD7C6C1F52C6}"/>
          </ac:spMkLst>
        </pc:spChg>
        <pc:picChg chg="add mod modCrop">
          <ac:chgData name="Philippe Pringuet" userId="f3761641-7dbc-4180-8731-54a0c3aa392c" providerId="ADAL" clId="{FD15FE91-03F3-244A-884A-CB6FA735898F}" dt="2019-09-02T08:23:27.096" v="88" actId="14100"/>
          <ac:picMkLst>
            <pc:docMk/>
            <pc:sldMk cId="415473106" sldId="269"/>
            <ac:picMk id="7" creationId="{02D2AAFE-C61B-9544-BE9B-51ABC3A9DC09}"/>
          </ac:picMkLst>
        </pc:picChg>
        <pc:picChg chg="del">
          <ac:chgData name="Philippe Pringuet" userId="f3761641-7dbc-4180-8731-54a0c3aa392c" providerId="ADAL" clId="{FD15FE91-03F3-244A-884A-CB6FA735898F}" dt="2019-09-02T08:22:50.353" v="79" actId="478"/>
          <ac:picMkLst>
            <pc:docMk/>
            <pc:sldMk cId="415473106" sldId="269"/>
            <ac:picMk id="8" creationId="{5DFBD7CF-2F61-8B4E-9466-9A2BC810E699}"/>
          </ac:picMkLst>
        </pc:picChg>
      </pc:sldChg>
      <pc:sldChg chg="modSp">
        <pc:chgData name="Philippe Pringuet" userId="f3761641-7dbc-4180-8731-54a0c3aa392c" providerId="ADAL" clId="{FD15FE91-03F3-244A-884A-CB6FA735898F}" dt="2019-09-02T09:05:03.740" v="93" actId="27636"/>
        <pc:sldMkLst>
          <pc:docMk/>
          <pc:sldMk cId="3857573135" sldId="270"/>
        </pc:sldMkLst>
        <pc:spChg chg="mod">
          <ac:chgData name="Philippe Pringuet" userId="f3761641-7dbc-4180-8731-54a0c3aa392c" providerId="ADAL" clId="{FD15FE91-03F3-244A-884A-CB6FA735898F}" dt="2019-09-02T09:05:03.740" v="93" actId="27636"/>
          <ac:spMkLst>
            <pc:docMk/>
            <pc:sldMk cId="3857573135" sldId="270"/>
            <ac:spMk id="3" creationId="{23103157-296F-6F44-8775-E18931D99F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HITE-1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46587"/>
            <a:ext cx="8229600" cy="86042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307012"/>
            <a:ext cx="6400800" cy="609600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rgbClr val="74757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" y="1153972"/>
            <a:ext cx="4762500" cy="26306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HITE-1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>
            <a:lvl1pPr>
              <a:buClr>
                <a:srgbClr val="EE2D24"/>
              </a:buClr>
              <a:buFont typeface="Arial"/>
              <a:buChar char="•"/>
              <a:defRPr/>
            </a:lvl1pPr>
            <a:lvl2pPr>
              <a:buClr>
                <a:srgbClr val="EE2D24"/>
              </a:buClr>
              <a:buFont typeface="Arial"/>
              <a:buChar char="•"/>
              <a:defRPr/>
            </a:lvl2pPr>
            <a:lvl3pPr>
              <a:buClr>
                <a:srgbClr val="EE2D24"/>
              </a:buClr>
              <a:buFont typeface="Arial"/>
              <a:buChar char="•"/>
              <a:defRPr/>
            </a:lvl3pPr>
            <a:lvl4pPr>
              <a:buClr>
                <a:srgbClr val="EE2D24"/>
              </a:buClr>
              <a:buFont typeface="Arial"/>
              <a:buChar char="•"/>
              <a:defRPr/>
            </a:lvl4pPr>
            <a:lvl5pPr>
              <a:buClr>
                <a:srgbClr val="EE2D24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-lo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4100" y="252370"/>
            <a:ext cx="2552700" cy="50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HITE-1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7772400" cy="1362075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292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ONO-MAIN-LOGO.png"/>
          <p:cNvPicPr>
            <a:picLocks noChangeAspect="1"/>
          </p:cNvPicPr>
          <p:nvPr/>
        </p:nvPicPr>
        <p:blipFill>
          <a:blip r:embed="rId3" cstate="print">
            <a:lum bright="5000" contrast="8000"/>
          </a:blip>
          <a:stretch>
            <a:fillRect/>
          </a:stretch>
        </p:blipFill>
        <p:spPr>
          <a:xfrm>
            <a:off x="6015946" y="231412"/>
            <a:ext cx="2708954" cy="14957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7A1508"/>
          </a:solidFill>
          <a:latin typeface="+mj-lt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3200" b="0" i="0" kern="1200">
          <a:solidFill>
            <a:srgbClr val="747575"/>
          </a:solidFill>
          <a:latin typeface="+mn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800" b="0" i="0" kern="1200">
          <a:solidFill>
            <a:srgbClr val="747575"/>
          </a:solidFill>
          <a:latin typeface="+mn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400" b="0" i="0" kern="1200">
          <a:solidFill>
            <a:srgbClr val="747575"/>
          </a:solidFill>
          <a:latin typeface="+mn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b="0" i="0" kern="1200">
          <a:solidFill>
            <a:srgbClr val="747575"/>
          </a:solidFill>
          <a:latin typeface="+mn-lt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b="0" i="0" kern="1200">
          <a:solidFill>
            <a:srgbClr val="747575"/>
          </a:solidFill>
          <a:latin typeface="+mn-lt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https://medium.com/devslopes-blog/how-much-does-a-freelance-ios-developer-make-6204c3110dc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IT8108 – Mobile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Dr.</a:t>
            </a:r>
            <a:r>
              <a:rPr lang="en-NZ" dirty="0"/>
              <a:t> Philippe Pringuet(coordinator)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 </a:t>
            </a:r>
            <a:br>
              <a:rPr lang="en-US" dirty="0"/>
            </a:br>
            <a:r>
              <a:rPr lang="en-US" sz="2400" dirty="0"/>
              <a:t>(for information </a:t>
            </a:r>
            <a:br>
              <a:rPr lang="en-US" sz="2400" dirty="0"/>
            </a:br>
            <a:r>
              <a:rPr lang="en-US" sz="2400" dirty="0"/>
              <a:t>only)</a:t>
            </a:r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D2AAFE-C61B-9544-BE9B-51ABC3A9D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7"/>
          <a:stretch/>
        </p:blipFill>
        <p:spPr>
          <a:xfrm>
            <a:off x="2819400" y="762000"/>
            <a:ext cx="5856973" cy="6036115"/>
          </a:xfrm>
        </p:spPr>
      </p:pic>
    </p:spTree>
    <p:extLst>
      <p:ext uri="{BB962C8B-B14F-4D97-AF65-F5344CB8AC3E}">
        <p14:creationId xmlns:p14="http://schemas.microsoft.com/office/powerpoint/2010/main" val="4154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Lateness</a:t>
            </a:r>
          </a:p>
          <a:p>
            <a:r>
              <a:rPr lang="en-US" dirty="0"/>
              <a:t>Attendance</a:t>
            </a:r>
          </a:p>
          <a:p>
            <a:r>
              <a:rPr lang="en-US" dirty="0"/>
              <a:t>Plagiarism 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331178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NZ" dirty="0"/>
          </a:p>
          <a:p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273D-1167-444A-A93E-D4D433EC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3157-296F-6F44-8775-E18931D9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Go to </a:t>
            </a:r>
            <a:r>
              <a:rPr lang="en-US" dirty="0" err="1"/>
              <a:t>developer.apple.com</a:t>
            </a:r>
            <a:endParaRPr lang="en-US" dirty="0"/>
          </a:p>
          <a:p>
            <a:pPr lvl="1"/>
            <a:r>
              <a:rPr lang="en-US" dirty="0"/>
              <a:t>Register using your polytechnic account (email invite sent to your email)</a:t>
            </a:r>
          </a:p>
          <a:p>
            <a:pPr lvl="1"/>
            <a:r>
              <a:rPr lang="en-US" dirty="0"/>
              <a:t>If you want to use your iPhone to test your app, send me the UDID by email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xCode</a:t>
            </a:r>
            <a:r>
              <a:rPr lang="en-US" dirty="0"/>
              <a:t>, go to preferences</a:t>
            </a:r>
          </a:p>
          <a:p>
            <a:pPr lvl="1"/>
            <a:endParaRPr lang="en-US" dirty="0"/>
          </a:p>
          <a:p>
            <a:r>
              <a:rPr lang="en-US" dirty="0"/>
              <a:t>Go to </a:t>
            </a:r>
            <a:r>
              <a:rPr lang="en-US" dirty="0" err="1"/>
              <a:t>Trello.com</a:t>
            </a:r>
            <a:endParaRPr lang="en-US" dirty="0"/>
          </a:p>
          <a:p>
            <a:pPr lvl="1"/>
            <a:r>
              <a:rPr lang="en-US" dirty="0"/>
              <a:t>Register using your polytechnic account (email invite sent to your email)</a:t>
            </a:r>
          </a:p>
          <a:p>
            <a:pPr lvl="1"/>
            <a:r>
              <a:rPr lang="en-US" dirty="0"/>
              <a:t>Create a test board to learn the basics of Trello</a:t>
            </a:r>
          </a:p>
          <a:p>
            <a:pPr lvl="1"/>
            <a:endParaRPr lang="en-US" dirty="0"/>
          </a:p>
          <a:p>
            <a:r>
              <a:rPr lang="en-US" strike="sngStrike" dirty="0"/>
              <a:t>Go to </a:t>
            </a:r>
            <a:r>
              <a:rPr lang="en-US" strike="sngStrike" dirty="0" err="1"/>
              <a:t>RosettaHub.com</a:t>
            </a:r>
            <a:endParaRPr lang="en-US" strike="sngStrike" dirty="0"/>
          </a:p>
          <a:p>
            <a:pPr lvl="1"/>
            <a:r>
              <a:rPr lang="en-US" strike="sngStrike" dirty="0"/>
              <a:t>Check that your Budget is $100</a:t>
            </a:r>
          </a:p>
          <a:p>
            <a:pPr lvl="1"/>
            <a:r>
              <a:rPr lang="en-US" strike="sngStrike" dirty="0"/>
              <a:t>If not, find an old email from AWS and follow the steps to register</a:t>
            </a:r>
          </a:p>
          <a:p>
            <a:pPr lvl="1"/>
            <a:r>
              <a:rPr lang="en-US" strike="sngStrike" dirty="0"/>
              <a:t>Click AWS console and read about AWS Amplify (if you want to use your own machine, you need to install </a:t>
            </a:r>
            <a:r>
              <a:rPr lang="en-US" strike="sngStrike" dirty="0" err="1"/>
              <a:t>xCode</a:t>
            </a:r>
            <a:r>
              <a:rPr lang="en-US" strike="sngStrike" dirty="0"/>
              <a:t>, AWS-cli, node, </a:t>
            </a:r>
            <a:r>
              <a:rPr lang="en-US" strike="sngStrike" dirty="0" err="1"/>
              <a:t>npm</a:t>
            </a:r>
            <a:r>
              <a:rPr lang="en-US" strike="sngStrike" dirty="0"/>
              <a:t> and configure amplify)</a:t>
            </a:r>
          </a:p>
        </p:txBody>
      </p:sp>
    </p:spTree>
    <p:extLst>
      <p:ext uri="{BB962C8B-B14F-4D97-AF65-F5344CB8AC3E}">
        <p14:creationId xmlns:p14="http://schemas.microsoft.com/office/powerpoint/2010/main" val="385757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Learning Outcomes</a:t>
            </a:r>
          </a:p>
          <a:p>
            <a:r>
              <a:rPr lang="en-NZ" dirty="0"/>
              <a:t>Technology</a:t>
            </a:r>
          </a:p>
          <a:p>
            <a:r>
              <a:rPr lang="en-NZ" dirty="0"/>
              <a:t>Structure</a:t>
            </a:r>
          </a:p>
          <a:p>
            <a:r>
              <a:rPr lang="en-NZ" dirty="0"/>
              <a:t>Assessments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Design and implement apps for a mobile platform to a given business requirement</a:t>
            </a:r>
          </a:p>
          <a:p>
            <a:endParaRPr lang="en-NZ" dirty="0"/>
          </a:p>
          <a:p>
            <a:r>
              <a:rPr lang="en-NZ" dirty="0"/>
              <a:t>Follow best practice, industry standards, professional ethics, diagram designing, programming and documentation conventions during the programming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course will utilise the Apple iOS mobile platforms</a:t>
            </a:r>
          </a:p>
          <a:p>
            <a:r>
              <a:rPr lang="en-NZ" dirty="0"/>
              <a:t>Development environment: Apple </a:t>
            </a:r>
            <a:r>
              <a:rPr lang="en-NZ" dirty="0" err="1"/>
              <a:t>Xcode</a:t>
            </a:r>
            <a:r>
              <a:rPr lang="en-NZ" dirty="0"/>
              <a:t> 10.3</a:t>
            </a:r>
          </a:p>
          <a:p>
            <a:r>
              <a:rPr lang="en-NZ" dirty="0"/>
              <a:t>Programming language: Apple Swift 5</a:t>
            </a:r>
          </a:p>
          <a:p>
            <a:r>
              <a:rPr lang="en-NZ" dirty="0"/>
              <a:t>Infrastructure: AWS Amplify or Google Firebase (</a:t>
            </a:r>
            <a:r>
              <a:rPr lang="en-NZ"/>
              <a:t>not required)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4B14-3C8B-FB4E-910C-D22C3EB4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iOS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EEF3-EF32-7A46-896D-701C94AC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https://</a:t>
            </a:r>
            <a:r>
              <a:rPr lang="en-US" dirty="0" err="1"/>
              <a:t>appinventiv.com</a:t>
            </a:r>
            <a:r>
              <a:rPr lang="en-US" dirty="0"/>
              <a:t>/blog/apple-app-store-statistics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F4781-28EA-E843-9F6E-5489AA04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847850"/>
            <a:ext cx="5473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3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4B14-3C8B-FB4E-910C-D22C3EB4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iOS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EEF3-EF32-7A46-896D-701C94AC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3163"/>
            <a:ext cx="8229600" cy="114300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appinventiv.com</a:t>
            </a:r>
            <a:r>
              <a:rPr lang="en-US" dirty="0"/>
              <a:t>/blog/apple-app-store-statistics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17CA9-0AB7-F44A-A7D7-EF2634EA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797535"/>
            <a:ext cx="5257800" cy="32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7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4B14-3C8B-FB4E-910C-D22C3EB4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iOS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EEF3-EF32-7A46-896D-701C94AC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https://medium.com/devslopes-blog/how-much-does-a-freelance-ios-developer-make-6204c3110dc8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22BD3-D74F-FB41-97A7-033655F42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06" y="1905000"/>
            <a:ext cx="785486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Resources and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All resources are on Moodle</a:t>
            </a:r>
          </a:p>
          <a:p>
            <a:r>
              <a:rPr lang="en-NZ" dirty="0"/>
              <a:t>36.201 Mac lab available for self-study (access during or outside of class time)</a:t>
            </a:r>
          </a:p>
          <a:p>
            <a:r>
              <a:rPr lang="en-NZ" dirty="0"/>
              <a:t>36A.103 Mac lab available for self-study (access by request to technician)</a:t>
            </a:r>
          </a:p>
          <a:p>
            <a:pPr lvl="1"/>
            <a:r>
              <a:rPr lang="en-NZ" dirty="0">
                <a:solidFill>
                  <a:srgbClr val="FF0000"/>
                </a:solidFill>
              </a:rPr>
              <a:t>ONLY MOBILE PROGRAMMING STUDENTS ALLOWED IN MAC LABS</a:t>
            </a:r>
          </a:p>
          <a:p>
            <a:r>
              <a:rPr lang="en-NZ" dirty="0">
                <a:solidFill>
                  <a:srgbClr val="FF0000"/>
                </a:solidFill>
              </a:rPr>
              <a:t>YOU ARE RESPONSIBLE FOR THE EQUIPMENT</a:t>
            </a:r>
            <a:endParaRPr lang="en-NZ" dirty="0"/>
          </a:p>
          <a:p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159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NZ" dirty="0"/>
              <a:t>Structure/Assessments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A course in 2 halves - Moodle</a:t>
            </a:r>
          </a:p>
          <a:p>
            <a:pPr lvl="1"/>
            <a:r>
              <a:rPr lang="en-NZ" dirty="0"/>
              <a:t>First part – Tutorials, Design Document</a:t>
            </a:r>
          </a:p>
          <a:p>
            <a:pPr lvl="1"/>
            <a:r>
              <a:rPr lang="en-NZ" dirty="0"/>
              <a:t>Second part – Project Implementation</a:t>
            </a:r>
          </a:p>
          <a:p>
            <a:r>
              <a:rPr lang="en-NZ" dirty="0"/>
              <a:t>Purely project based</a:t>
            </a:r>
          </a:p>
          <a:p>
            <a:pPr lvl="1"/>
            <a:r>
              <a:rPr lang="en-NZ" dirty="0"/>
              <a:t>Design Document (Phase 1) </a:t>
            </a:r>
            <a:r>
              <a:rPr lang="en-US" dirty="0"/>
              <a:t>–</a:t>
            </a:r>
            <a:r>
              <a:rPr lang="en-NZ" dirty="0"/>
              <a:t> Group with individual components, 30%</a:t>
            </a:r>
          </a:p>
          <a:p>
            <a:pPr lvl="1"/>
            <a:r>
              <a:rPr lang="en-NZ" dirty="0"/>
              <a:t>Implementation (Phase 2) </a:t>
            </a:r>
            <a:r>
              <a:rPr lang="en-US" dirty="0"/>
              <a:t>–</a:t>
            </a:r>
            <a:r>
              <a:rPr lang="en-NZ" dirty="0"/>
              <a:t> Group with individual components, 35%</a:t>
            </a:r>
          </a:p>
          <a:p>
            <a:r>
              <a:rPr lang="en-NZ" dirty="0"/>
              <a:t>Project Defence </a:t>
            </a:r>
            <a:r>
              <a:rPr lang="en-US" dirty="0"/>
              <a:t>–</a:t>
            </a:r>
            <a:r>
              <a:rPr lang="en-NZ" dirty="0"/>
              <a:t> Individual, 35%</a:t>
            </a:r>
          </a:p>
          <a:p>
            <a:pPr lvl="1"/>
            <a:r>
              <a:rPr lang="en-NZ" dirty="0"/>
              <a:t>Demo to client - Group/Individual, 5%</a:t>
            </a:r>
          </a:p>
          <a:p>
            <a:pPr lvl="1"/>
            <a:r>
              <a:rPr lang="en-NZ" dirty="0"/>
              <a:t>Critical Analysis - Individual, 5%</a:t>
            </a:r>
          </a:p>
          <a:p>
            <a:pPr lvl="1"/>
            <a:r>
              <a:rPr lang="en-NZ" dirty="0"/>
              <a:t>Code Updates - Individual, 25%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lytechnic PPT Template - White - 2009 02">
  <a:themeElements>
    <a:clrScheme name="poly">
      <a:dk1>
        <a:srgbClr val="511312"/>
      </a:dk1>
      <a:lt1>
        <a:sysClr val="window" lastClr="FFFFFF"/>
      </a:lt1>
      <a:dk2>
        <a:srgbClr val="CF1C21"/>
      </a:dk2>
      <a:lt2>
        <a:srgbClr val="DFD8C3"/>
      </a:lt2>
      <a:accent1>
        <a:srgbClr val="00A5C9"/>
      </a:accent1>
      <a:accent2>
        <a:srgbClr val="747575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1C1D1D"/>
      </a:hlink>
      <a:folHlink>
        <a:srgbClr val="7068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5A6537E3644EBD85D06899B2B987" ma:contentTypeVersion="0" ma:contentTypeDescription="Create a new document." ma:contentTypeScope="" ma:versionID="00e3e9a50e869ffe14c67f46e9b44a3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80820-F54A-45F7-ACF5-B615BEFFCA94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80AAA8-B878-4353-89A4-A085CD22F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D22DD09-AE82-4DE6-ACCE-566575D792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Polytechnic PPT Template - White - 2009 02</Template>
  <TotalTime>1405</TotalTime>
  <Words>407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Neue</vt:lpstr>
      <vt:lpstr>Polytechnic PPT Template - White - 2009 02</vt:lpstr>
      <vt:lpstr>IT8108 – Mobile Programming</vt:lpstr>
      <vt:lpstr>Agenda</vt:lpstr>
      <vt:lpstr>Learning Outcomes</vt:lpstr>
      <vt:lpstr>Technology</vt:lpstr>
      <vt:lpstr>Why iOS development?</vt:lpstr>
      <vt:lpstr>Why iOS development?</vt:lpstr>
      <vt:lpstr>Why iOS development?</vt:lpstr>
      <vt:lpstr>Resources and Equipment</vt:lpstr>
      <vt:lpstr>Structure/Assessments</vt:lpstr>
      <vt:lpstr>Schedule  (for information  only)</vt:lpstr>
      <vt:lpstr>Policy Reminder</vt:lpstr>
      <vt:lpstr>Questions?</vt:lpstr>
      <vt:lpstr>How to get started?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ITB7108 – Mobile Programming</dc:title>
  <dc:creator/>
  <cp:lastModifiedBy>Philippe Pringuet</cp:lastModifiedBy>
  <cp:revision>26</cp:revision>
  <dcterms:created xsi:type="dcterms:W3CDTF">2006-08-16T00:00:00Z</dcterms:created>
  <dcterms:modified xsi:type="dcterms:W3CDTF">2019-09-11T12:19:02Z</dcterms:modified>
</cp:coreProperties>
</file>