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5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AA19E-E0A1-C5AD-195F-A8A662AC01AE}" v="58" dt="2023-07-17T19:55:47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D7FAA19E-E0A1-C5AD-195F-A8A662AC01AE}"/>
    <pc:docChg chg="modSld">
      <pc:chgData name="Nubia Rossi Pavelqueires" userId="S::nubia@dio.me::9fb62b5b-6910-4da4-98ef-a6355beee27e" providerId="AD" clId="Web-{D7FAA19E-E0A1-C5AD-195F-A8A662AC01AE}" dt="2023-07-17T19:55:47.739" v="52" actId="20577"/>
      <pc:docMkLst>
        <pc:docMk/>
      </pc:docMkLst>
      <pc:sldChg chg="modSp">
        <pc:chgData name="Nubia Rossi Pavelqueires" userId="S::nubia@dio.me::9fb62b5b-6910-4da4-98ef-a6355beee27e" providerId="AD" clId="Web-{D7FAA19E-E0A1-C5AD-195F-A8A662AC01AE}" dt="2023-07-17T19:51:21.389" v="0" actId="20577"/>
        <pc:sldMkLst>
          <pc:docMk/>
          <pc:sldMk cId="186804345" sldId="292"/>
        </pc:sldMkLst>
        <pc:spChg chg="mod">
          <ac:chgData name="Nubia Rossi Pavelqueires" userId="S::nubia@dio.me::9fb62b5b-6910-4da4-98ef-a6355beee27e" providerId="AD" clId="Web-{D7FAA19E-E0A1-C5AD-195F-A8A662AC01AE}" dt="2023-07-17T19:51:21.389" v="0" actId="20577"/>
          <ac:spMkLst>
            <pc:docMk/>
            <pc:sldMk cId="186804345" sldId="292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D7FAA19E-E0A1-C5AD-195F-A8A662AC01AE}" dt="2023-07-17T19:51:44.968" v="7" actId="20577"/>
        <pc:sldMkLst>
          <pc:docMk/>
          <pc:sldMk cId="3792218691" sldId="294"/>
        </pc:sldMkLst>
        <pc:spChg chg="mod">
          <ac:chgData name="Nubia Rossi Pavelqueires" userId="S::nubia@dio.me::9fb62b5b-6910-4da4-98ef-a6355beee27e" providerId="AD" clId="Web-{D7FAA19E-E0A1-C5AD-195F-A8A662AC01AE}" dt="2023-07-17T19:51:44.968" v="7" actId="20577"/>
          <ac:spMkLst>
            <pc:docMk/>
            <pc:sldMk cId="3792218691" sldId="294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D7FAA19E-E0A1-C5AD-195F-A8A662AC01AE}" dt="2023-07-17T19:54:45.628" v="48" actId="20577"/>
        <pc:sldMkLst>
          <pc:docMk/>
          <pc:sldMk cId="391667153" sldId="296"/>
        </pc:sldMkLst>
        <pc:spChg chg="mod">
          <ac:chgData name="Nubia Rossi Pavelqueires" userId="S::nubia@dio.me::9fb62b5b-6910-4da4-98ef-a6355beee27e" providerId="AD" clId="Web-{D7FAA19E-E0A1-C5AD-195F-A8A662AC01AE}" dt="2023-07-17T19:54:45.628" v="48" actId="20577"/>
          <ac:spMkLst>
            <pc:docMk/>
            <pc:sldMk cId="391667153" sldId="296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D7FAA19E-E0A1-C5AD-195F-A8A662AC01AE}" dt="2023-07-17T19:55:47.739" v="52" actId="20577"/>
        <pc:sldMkLst>
          <pc:docMk/>
          <pc:sldMk cId="1588562153" sldId="297"/>
        </pc:sldMkLst>
        <pc:spChg chg="mod">
          <ac:chgData name="Nubia Rossi Pavelqueires" userId="S::nubia@dio.me::9fb62b5b-6910-4da4-98ef-a6355beee27e" providerId="AD" clId="Web-{D7FAA19E-E0A1-C5AD-195F-A8A662AC01AE}" dt="2023-07-17T19:55:47.739" v="52" actId="20577"/>
          <ac:spMkLst>
            <pc:docMk/>
            <pc:sldMk cId="1588562153" sldId="297"/>
            <ac:spMk id="8" creationId="{94A36547-BC5B-0FA9-93EE-66AF644386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102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29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81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66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22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940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4" y="1785563"/>
            <a:ext cx="8578475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876213"/>
            <a:ext cx="8016900" cy="319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Suponhamos que uma empresa esteja desenvolvendo um aplicativo de comércio eletrônico que precise ser atualizado regularmente para corrigir bugs, adicionar novos recursos e melhorar a performance.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Para garantir a entrega rápida e eficiente dessas atualizações, a equipe de desenvolvimento pode adotar a cultura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.</a:t>
            </a:r>
            <a:endParaRPr lang="pt-PT" sz="1800" dirty="0">
              <a:effectLst/>
              <a:latin typeface="Calibri"/>
              <a:ea typeface="Calibri"/>
              <a:cs typeface="Times New Roman"/>
            </a:endParaRPr>
          </a:p>
          <a:p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equipe de desenvolvimento e a equipe de operações trabalhariam juntas para automatizar o processo de integração e entrega contínua.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938206"/>
            <a:ext cx="8016900" cy="1680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Eles usariam ferramentas como: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GitHub para controle de versão de código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PT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Jenkins</a:t>
            </a: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 automatizar a compilação e testes do código</a:t>
            </a: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Ferramentas de </a:t>
            </a:r>
            <a:r>
              <a:rPr lang="pt-P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deployment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automatizado como Ansible ou Terraform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53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938205"/>
            <a:ext cx="8016900" cy="266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Além disso, eles criariam uma infraestrutura escalável e flexível, usando tecnologias de nuvem como Amazon Web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Services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 (AWS) ou Microsoft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Azure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.</a:t>
            </a:r>
            <a:endParaRPr lang="en-GB">
              <a:latin typeface="Calibri"/>
              <a:ea typeface="Calibri"/>
              <a:cs typeface="Times New Roman"/>
            </a:endParaRPr>
          </a:p>
          <a:p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Isso permitiria que eles escalassem os recursos do servidor automaticamente para lidar com picos de tráfego durante os períodos de alta demanda. </a:t>
            </a:r>
            <a:endParaRPr lang="en-GB" sz="180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  <a:p>
            <a:r>
              <a:rPr lang="pt-PT" sz="1800" dirty="0">
                <a:effectLst/>
                <a:latin typeface="Calibri"/>
                <a:ea typeface="Calibri"/>
                <a:cs typeface="Times New Roman"/>
              </a:rPr>
              <a:t>A equipe de operações também implementaria ferramentas de monitoramento contínuo para garantir que o aplicativo esteja sempre disponível e funcionando corretamente.</a:t>
            </a:r>
            <a:r>
              <a:rPr lang="pt-PT" dirty="0">
                <a:latin typeface="Calibri"/>
                <a:ea typeface="Calibri"/>
                <a:cs typeface="Times New Roman"/>
              </a:rPr>
              <a:t> 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1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938206"/>
            <a:ext cx="8016900" cy="134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Eles usariam ferramentas como: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PT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Nagios</a:t>
            </a: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para monitorar o desempenho do aplicativo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Identificar problemas e tomar medidas corretivas rapidamente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8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938206"/>
            <a:ext cx="8009931" cy="200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Por fim, a equipe de desenvolvimento e operações trabalhariam em conjunto para criar uma cultura de colaboração e transparência. </a:t>
            </a:r>
            <a:endParaRPr lang="en-GB" dirty="0">
              <a:latin typeface="Calibri"/>
              <a:ea typeface="Calibri"/>
              <a:cs typeface="Times New Roman"/>
            </a:endParaRPr>
          </a:p>
          <a:p>
            <a:pPr algn="just"/>
            <a:r>
              <a:rPr lang="pt-PT" dirty="0">
                <a:latin typeface="Calibri"/>
                <a:ea typeface="Calibri"/>
                <a:cs typeface="Calibri"/>
              </a:rPr>
              <a:t>Eles realizariam 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reuniões</a:t>
            </a:r>
            <a:r>
              <a:rPr lang="pt-PT" dirty="0">
                <a:latin typeface="Calibri"/>
                <a:ea typeface="Calibri"/>
                <a:cs typeface="Calibri"/>
              </a:rPr>
              <a:t> regulares para discutir </a:t>
            </a:r>
            <a:r>
              <a:rPr lang="pt-PT" dirty="0">
                <a:latin typeface="Calibri"/>
                <a:ea typeface="Calibri"/>
                <a:cs typeface="Times New Roman"/>
              </a:rPr>
              <a:t>os problemas e progressos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,</a:t>
            </a:r>
            <a:r>
              <a:rPr lang="pt-PT" dirty="0">
                <a:latin typeface="Calibri"/>
                <a:ea typeface="Calibri"/>
                <a:cs typeface="Times New Roman"/>
              </a:rPr>
              <a:t> 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compartilhariam métricas e dados de desempenho para garantir que todos estivessem na mesma página, e trabalhariam juntos para solucionar problemas rapidamente.</a:t>
            </a:r>
            <a:endParaRPr lang="en-GB" sz="180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66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2014871"/>
            <a:ext cx="8009931" cy="1605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pt-PT" sz="180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Com essas práticas em ação, a equipe de desenvolvimento pode entregar</a:t>
            </a:r>
            <a:r>
              <a:rPr lang="pt-PT">
                <a:latin typeface="Calibri"/>
                <a:ea typeface="Calibri"/>
                <a:cs typeface="Times New Roman"/>
              </a:rPr>
              <a:t> </a:t>
            </a:r>
            <a:r>
              <a:rPr lang="pt-PT" sz="180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atualizações de software para o aplicativo de comércio eletrônico de maneira 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rápida, eficiente e segura. Além disso, a equipe pode iterar rapidamente e obter feedback dos usuários, permitindo que eles melhorem continuamente o aplicativo com novos recursos e funcionalidades.</a:t>
            </a:r>
            <a:endParaRPr lang="en-GB" sz="1800" dirty="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8562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Estudo de caso – exemplo prático de um projeto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DevOps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938206"/>
            <a:ext cx="801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pt-PT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Conhecendo a Arquitetura</a:t>
            </a:r>
            <a:endParaRPr lang="en-GB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3C07F8-F31A-3C7E-C6E2-E3F055EADC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0"/>
          <a:stretch/>
        </p:blipFill>
        <p:spPr bwMode="auto">
          <a:xfrm>
            <a:off x="414996" y="2331806"/>
            <a:ext cx="5751781" cy="281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5704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8" ma:contentTypeDescription="Create a new document." ma:contentTypeScope="" ma:versionID="8318531fd059d61dd4fee9b82b328379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7AF7D557-A09E-4CB1-AF47-0E0CE1365BCC}"/>
</file>

<file path=docProps/app.xml><?xml version="1.0" encoding="utf-8"?>
<Properties xmlns="http://schemas.openxmlformats.org/officeDocument/2006/extended-properties" xmlns:vt="http://schemas.openxmlformats.org/officeDocument/2006/docPropsVTypes">
  <TotalTime>9166</TotalTime>
  <Words>413</Words>
  <Application>Microsoft Office PowerPoint</Application>
  <PresentationFormat>Apresentação na tela (16:9)</PresentationFormat>
  <Paragraphs>33</Paragraphs>
  <Slides>8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150</cp:revision>
  <dcterms:modified xsi:type="dcterms:W3CDTF">2023-07-17T19:56:01Z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